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3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1AA9-5F45-217B-8BBB-60F4C516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BE206-01BD-7642-566B-E501B094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EA1D-8CF3-E9D5-9D9B-4413B98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851D-48E1-144F-3E0C-FBD79A64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4173-210B-A48E-346A-39E1AEB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714C-C904-063D-3798-54FFDB1A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85E94-EE65-2FF0-61A6-18D570F3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0745-52EE-47E3-FE97-CB8B8CF1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1C00-911E-84D6-7E5D-099C1CF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59681-17E3-737B-3B92-3467B52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493BB-DF1E-1CF7-7E5D-15481F5A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636B-4C66-B0A6-82E0-1FC2E011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5334-388C-318D-DC0D-6DFA61C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ADD9-3189-3894-22F8-FF202C9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E3A3-FE55-95AC-F3DC-04A60E2D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013-FB9E-468A-D068-DE6C6FA7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5E0D-914F-CCAB-B9F5-26514AB2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5DAF-84DC-9FA0-461C-27EC4D84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C224-E58B-7712-AA5A-BF2F5D27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D746-E671-47A2-6996-FEB412B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AD2D-5A9B-B288-0EFC-4D48218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A70B-853A-2BCA-AB93-55E3ADC2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433D-3734-4756-2174-FA111AC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91E6-8251-58B1-0A7A-4CC285CE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01F6-AD09-054F-09C7-F751A8A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7E08-138A-8A7D-43DF-2375C72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7D3-E528-3AAB-DEB1-7BC381604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941E-1E93-56B3-FD2B-31CD3E7F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DCD6-2E02-E30E-AB28-CE6B0F00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3B96-49B6-BEEC-F806-DD199796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C1D7-B3DC-0657-9E1F-9B4A2829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4ED5-CC7E-3EAF-2E1A-6A063F0C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699A1-1A69-478C-4573-AE915E0E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9778-A460-BACF-1478-1F2F8B23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63EE9-5026-8AB7-0BB2-3DA3D7262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B409D-74F2-FF25-1462-7929790E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F8805-AEB5-A335-420A-10ED19C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4EB8E-4680-C5A1-98BE-6FC4822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14AD-0771-5088-86E3-ADF8A38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9C02-C7B8-CC2D-F007-209194C8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111A-7965-9E5B-3797-52A834DF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092D6-19A1-A5DF-36F0-909B9781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2DDD9-E1EB-D523-DD7E-9D77448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A553C-F8C5-BEFF-CC30-9FD7F138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D9C44-7A6D-7BB2-5E65-1B3ECA39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03480-54A5-AFB2-193F-54AC5B96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E56E-B7BE-50F5-536E-FE60E17C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3564-47BC-3966-0F9E-63F500D2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E105-2A53-4081-9883-A170DFA8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2AE1-E876-029A-559E-C8065A5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FAE7-303A-C732-CF4C-9110C7D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7DD5-962B-C1F8-52D3-60E1B4C6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A92-D8B4-50B1-2D9D-55404ED7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3299C-9C24-F2A7-4F0A-E21A5B12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7DB3-40DA-71F4-FD47-9DBB21D2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BBB8-F1E2-37EF-0E49-B179F013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E562-A6E9-A1A0-CD13-A43DBBA2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C0431-2B38-60BC-B561-E481C4F5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9FE62-702D-B34C-1E81-C9A32186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192F-E292-F5E1-B9C3-881F610C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0CA6-366B-86E3-39FA-1B83C2C75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FF0F-BF65-4409-ACA3-091EE74CBE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016-78DB-80FE-DBDA-1A614A59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7219-DAAE-AA48-28DA-588CF4D4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A59A1-6F89-38FD-D94D-029F7BE48B84}"/>
              </a:ext>
            </a:extLst>
          </p:cNvPr>
          <p:cNvSpPr/>
          <p:nvPr/>
        </p:nvSpPr>
        <p:spPr>
          <a:xfrm>
            <a:off x="4161210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FBB55-7152-32DC-383B-3E5BE68AEBD9}"/>
              </a:ext>
            </a:extLst>
          </p:cNvPr>
          <p:cNvSpPr/>
          <p:nvPr/>
        </p:nvSpPr>
        <p:spPr>
          <a:xfrm>
            <a:off x="4658548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1DB3D-7BEF-D23E-BA4C-0E43BD5CD689}"/>
              </a:ext>
            </a:extLst>
          </p:cNvPr>
          <p:cNvSpPr/>
          <p:nvPr/>
        </p:nvSpPr>
        <p:spPr>
          <a:xfrm>
            <a:off x="5155886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CC32B-1242-8129-675A-BEF187E824E3}"/>
              </a:ext>
            </a:extLst>
          </p:cNvPr>
          <p:cNvSpPr/>
          <p:nvPr/>
        </p:nvSpPr>
        <p:spPr>
          <a:xfrm>
            <a:off x="5653224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EDCC1-5C3C-0473-0B6A-E1B750DDE49F}"/>
              </a:ext>
            </a:extLst>
          </p:cNvPr>
          <p:cNvSpPr/>
          <p:nvPr/>
        </p:nvSpPr>
        <p:spPr>
          <a:xfrm>
            <a:off x="6150562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28635-DF21-9F95-1851-D4469AA9906E}"/>
              </a:ext>
            </a:extLst>
          </p:cNvPr>
          <p:cNvSpPr/>
          <p:nvPr/>
        </p:nvSpPr>
        <p:spPr>
          <a:xfrm>
            <a:off x="6647900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8E412-0C1E-0993-304A-29DB2067521D}"/>
              </a:ext>
            </a:extLst>
          </p:cNvPr>
          <p:cNvSpPr/>
          <p:nvPr/>
        </p:nvSpPr>
        <p:spPr>
          <a:xfrm>
            <a:off x="7145238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354BB-6FDA-AC1C-010C-527E54812D3D}"/>
              </a:ext>
            </a:extLst>
          </p:cNvPr>
          <p:cNvSpPr/>
          <p:nvPr/>
        </p:nvSpPr>
        <p:spPr>
          <a:xfrm>
            <a:off x="7642576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81BC0-2C0B-2BEF-B2DA-74CDE7505B08}"/>
              </a:ext>
            </a:extLst>
          </p:cNvPr>
          <p:cNvSpPr/>
          <p:nvPr/>
        </p:nvSpPr>
        <p:spPr>
          <a:xfrm>
            <a:off x="4167325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F87F4-743C-CEF1-3B47-2412F67EB6EC}"/>
              </a:ext>
            </a:extLst>
          </p:cNvPr>
          <p:cNvSpPr/>
          <p:nvPr/>
        </p:nvSpPr>
        <p:spPr>
          <a:xfrm>
            <a:off x="4664663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51BB-9C70-C723-94E2-1295093B7B8C}"/>
              </a:ext>
            </a:extLst>
          </p:cNvPr>
          <p:cNvSpPr/>
          <p:nvPr/>
        </p:nvSpPr>
        <p:spPr>
          <a:xfrm>
            <a:off x="5162001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D73FFD-5B60-3FE3-1F53-03E8D7300A6B}"/>
              </a:ext>
            </a:extLst>
          </p:cNvPr>
          <p:cNvSpPr/>
          <p:nvPr/>
        </p:nvSpPr>
        <p:spPr>
          <a:xfrm>
            <a:off x="5659339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A9722-EC1F-0682-7107-AED056888475}"/>
              </a:ext>
            </a:extLst>
          </p:cNvPr>
          <p:cNvSpPr/>
          <p:nvPr/>
        </p:nvSpPr>
        <p:spPr>
          <a:xfrm>
            <a:off x="6156677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820F35-8CCE-380A-CCEB-31238B95B418}"/>
              </a:ext>
            </a:extLst>
          </p:cNvPr>
          <p:cNvSpPr/>
          <p:nvPr/>
        </p:nvSpPr>
        <p:spPr>
          <a:xfrm>
            <a:off x="6654015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64A1E4-DE98-2D5D-9C57-F2FB7A582731}"/>
              </a:ext>
            </a:extLst>
          </p:cNvPr>
          <p:cNvSpPr/>
          <p:nvPr/>
        </p:nvSpPr>
        <p:spPr>
          <a:xfrm>
            <a:off x="7151353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1CEF0-2D69-2317-487B-0A8C21DC5FDD}"/>
              </a:ext>
            </a:extLst>
          </p:cNvPr>
          <p:cNvSpPr/>
          <p:nvPr/>
        </p:nvSpPr>
        <p:spPr>
          <a:xfrm>
            <a:off x="4161210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56393-68DA-CECD-810C-00DB30168CC9}"/>
              </a:ext>
            </a:extLst>
          </p:cNvPr>
          <p:cNvSpPr/>
          <p:nvPr/>
        </p:nvSpPr>
        <p:spPr>
          <a:xfrm>
            <a:off x="4658548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AD18D-05E4-531A-0706-52657F030BF7}"/>
              </a:ext>
            </a:extLst>
          </p:cNvPr>
          <p:cNvSpPr/>
          <p:nvPr/>
        </p:nvSpPr>
        <p:spPr>
          <a:xfrm>
            <a:off x="5155886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6C3056-00E7-3BC1-AB01-1C0FB6F321B6}"/>
              </a:ext>
            </a:extLst>
          </p:cNvPr>
          <p:cNvSpPr/>
          <p:nvPr/>
        </p:nvSpPr>
        <p:spPr>
          <a:xfrm>
            <a:off x="5653224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B6999C-9281-A894-9C6D-40A17257DA12}"/>
              </a:ext>
            </a:extLst>
          </p:cNvPr>
          <p:cNvSpPr/>
          <p:nvPr/>
        </p:nvSpPr>
        <p:spPr>
          <a:xfrm>
            <a:off x="6150562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FAE248-736A-8E75-5F94-DE7BCBD0034A}"/>
              </a:ext>
            </a:extLst>
          </p:cNvPr>
          <p:cNvSpPr/>
          <p:nvPr/>
        </p:nvSpPr>
        <p:spPr>
          <a:xfrm>
            <a:off x="6647900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4956E5-C6AF-F361-1813-DF1BAF2BFD0C}"/>
              </a:ext>
            </a:extLst>
          </p:cNvPr>
          <p:cNvSpPr/>
          <p:nvPr/>
        </p:nvSpPr>
        <p:spPr>
          <a:xfrm>
            <a:off x="7145238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3591AE-981F-2768-22E4-ABC68162C318}"/>
              </a:ext>
            </a:extLst>
          </p:cNvPr>
          <p:cNvSpPr/>
          <p:nvPr/>
        </p:nvSpPr>
        <p:spPr>
          <a:xfrm>
            <a:off x="7648691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1351C1-15F7-0DB2-BC9B-8CCE0D8D16CE}"/>
              </a:ext>
            </a:extLst>
          </p:cNvPr>
          <p:cNvSpPr/>
          <p:nvPr/>
        </p:nvSpPr>
        <p:spPr>
          <a:xfrm>
            <a:off x="7642576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A38618-1C1C-4375-BFE7-609C2FD29BB2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4409879" y="1899707"/>
            <a:ext cx="3481366" cy="534005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4A371-815E-C24B-1F2F-F732C3DB71AA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4907217" y="1899706"/>
            <a:ext cx="1492014" cy="534007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7FED06-E7D9-B01C-5974-967D8713913C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5404555" y="1899707"/>
            <a:ext cx="0" cy="53400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514653-A441-509F-BAA0-1FDAFD06BF70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4907217" y="1899706"/>
            <a:ext cx="994676" cy="53400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ED1DFB-01D2-6FBD-2CEC-33C764EAC70C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5901893" y="1899707"/>
            <a:ext cx="497338" cy="534005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DF988-AF89-0424-8E90-CB9BDFAC3819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flipH="1">
            <a:off x="4409879" y="1899706"/>
            <a:ext cx="2486690" cy="534007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F782328-F2DC-FFA3-4C11-658DFC5745F2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5901893" y="1899707"/>
            <a:ext cx="1492014" cy="534005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1E3ADA0-2AB8-3855-7FC5-DC9AA6382816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6896569" y="1899706"/>
            <a:ext cx="994676" cy="53400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B3564B-E5A6-12FD-2587-EB2E52FFA7F0}"/>
              </a:ext>
            </a:extLst>
          </p:cNvPr>
          <p:cNvSpPr/>
          <p:nvPr/>
        </p:nvSpPr>
        <p:spPr>
          <a:xfrm>
            <a:off x="4161210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8CF2016-75D6-F887-29D8-95ECF66767DE}"/>
              </a:ext>
            </a:extLst>
          </p:cNvPr>
          <p:cNvSpPr/>
          <p:nvPr/>
        </p:nvSpPr>
        <p:spPr>
          <a:xfrm>
            <a:off x="4658548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DD642E6-0EE9-C038-4E30-1699A38F3C27}"/>
              </a:ext>
            </a:extLst>
          </p:cNvPr>
          <p:cNvSpPr/>
          <p:nvPr/>
        </p:nvSpPr>
        <p:spPr>
          <a:xfrm>
            <a:off x="5155886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38DB6DE-0F4F-65AB-AFA9-827CF5A2306C}"/>
              </a:ext>
            </a:extLst>
          </p:cNvPr>
          <p:cNvSpPr/>
          <p:nvPr/>
        </p:nvSpPr>
        <p:spPr>
          <a:xfrm>
            <a:off x="5653224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99B26F6-FFFE-EB71-7163-0E05524FBA58}"/>
              </a:ext>
            </a:extLst>
          </p:cNvPr>
          <p:cNvSpPr/>
          <p:nvPr/>
        </p:nvSpPr>
        <p:spPr>
          <a:xfrm>
            <a:off x="6150562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75F757-E55A-003B-1371-28A1E3F6AD63}"/>
              </a:ext>
            </a:extLst>
          </p:cNvPr>
          <p:cNvSpPr/>
          <p:nvPr/>
        </p:nvSpPr>
        <p:spPr>
          <a:xfrm>
            <a:off x="6647900" y="357382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20AE6D-9928-F23C-2D9C-1B58B735B1F8}"/>
              </a:ext>
            </a:extLst>
          </p:cNvPr>
          <p:cNvSpPr/>
          <p:nvPr/>
        </p:nvSpPr>
        <p:spPr>
          <a:xfrm>
            <a:off x="7145238" y="3573295"/>
            <a:ext cx="497338" cy="2628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E028133-3676-BEA7-F85D-57B39FC366E8}"/>
              </a:ext>
            </a:extLst>
          </p:cNvPr>
          <p:cNvSpPr/>
          <p:nvPr/>
        </p:nvSpPr>
        <p:spPr>
          <a:xfrm>
            <a:off x="7642576" y="35738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343BD24-2CD5-F6DB-500A-7C65C0CA28C8}"/>
              </a:ext>
            </a:extLst>
          </p:cNvPr>
          <p:cNvSpPr/>
          <p:nvPr/>
        </p:nvSpPr>
        <p:spPr>
          <a:xfrm>
            <a:off x="4365429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4EDDCC0-DA2A-2D2A-0DB1-58EEFA56EA59}"/>
              </a:ext>
            </a:extLst>
          </p:cNvPr>
          <p:cNvSpPr/>
          <p:nvPr/>
        </p:nvSpPr>
        <p:spPr>
          <a:xfrm>
            <a:off x="4862767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DE740B-E35B-2713-B123-929F549D9A62}"/>
              </a:ext>
            </a:extLst>
          </p:cNvPr>
          <p:cNvSpPr/>
          <p:nvPr/>
        </p:nvSpPr>
        <p:spPr>
          <a:xfrm>
            <a:off x="5360105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238CA2A-218F-38E3-A374-BBC3E7EED85C}"/>
              </a:ext>
            </a:extLst>
          </p:cNvPr>
          <p:cNvSpPr/>
          <p:nvPr/>
        </p:nvSpPr>
        <p:spPr>
          <a:xfrm>
            <a:off x="5857443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FB9B11-49E9-8458-0D39-D2B2D7FA057E}"/>
              </a:ext>
            </a:extLst>
          </p:cNvPr>
          <p:cNvSpPr/>
          <p:nvPr/>
        </p:nvSpPr>
        <p:spPr>
          <a:xfrm>
            <a:off x="6354781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239CF5-B4BD-A259-45B0-39A975EBF331}"/>
              </a:ext>
            </a:extLst>
          </p:cNvPr>
          <p:cNvSpPr/>
          <p:nvPr/>
        </p:nvSpPr>
        <p:spPr>
          <a:xfrm>
            <a:off x="6852119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A69439-3E00-7EC9-E4D7-D072B75BD4CA}"/>
              </a:ext>
            </a:extLst>
          </p:cNvPr>
          <p:cNvSpPr/>
          <p:nvPr/>
        </p:nvSpPr>
        <p:spPr>
          <a:xfrm>
            <a:off x="7349457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CAA6ED9-F2BF-CDB4-78A6-586E36086B46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4614098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E472B11-30CB-7116-47ED-1AA837287780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5111436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C8E63D9-00A5-0C53-05EC-A662B1A5B4D5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5608774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77EB4A5-CB70-5F56-EB05-794F8A25EB76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6106112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F1ED7E-D3D3-1BE0-548B-EF308C5787E4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6603450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8297102-D6AE-8CBF-6C8D-B645764D4879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7100788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9D6A6-5AAA-DF6B-67B3-D4ADCCA79C65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7598126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3F3F3184-2AFE-B3A8-D0C8-F16D5282F7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0031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0837FDBC-81CD-CEA3-526C-89A7C50CE3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7370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13CE8873-0FC7-9026-49DD-76E25AD5A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4707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66588A75-8C89-6ABD-3B04-9D1E49B92F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2046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EF889EA0-E572-AE92-D919-701EC0D980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79383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1BDA789-AA44-FDCB-F817-6995F7B721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6722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6DE20596-E8D4-3E65-AAE8-A54DC63D65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4059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A70A000-EE3D-33C6-8361-435AC5852665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CFBECEA-A214-533E-9812-15C0CDA47F4A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7B8420-7DD3-ACBC-4559-4387C62C8E32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DCE92B6-FFBF-3913-9408-C81230CC45D3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9ED5DDC-00A9-9189-300C-C166C9D354D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0A7F3BF-7437-5E72-DACE-77140D6F4038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CD481C3-5451-5B0F-FCEA-02D4C31F21B2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B8889C9-7BFF-5E28-69E8-C3FFB2B73FBB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F597CD4-0363-D676-A9A8-DDBEA2A3CBC3}"/>
              </a:ext>
            </a:extLst>
          </p:cNvPr>
          <p:cNvSpPr/>
          <p:nvPr/>
        </p:nvSpPr>
        <p:spPr>
          <a:xfrm>
            <a:off x="4161210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D5BF914-6C69-86C0-F088-C8348F661F2B}"/>
              </a:ext>
            </a:extLst>
          </p:cNvPr>
          <p:cNvSpPr/>
          <p:nvPr/>
        </p:nvSpPr>
        <p:spPr>
          <a:xfrm>
            <a:off x="4658548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D84866F-FC96-28A0-0BAE-E644CCC40670}"/>
              </a:ext>
            </a:extLst>
          </p:cNvPr>
          <p:cNvSpPr/>
          <p:nvPr/>
        </p:nvSpPr>
        <p:spPr>
          <a:xfrm>
            <a:off x="5155886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A1320A-323B-E58E-CB97-2C59E6A84F0C}"/>
              </a:ext>
            </a:extLst>
          </p:cNvPr>
          <p:cNvSpPr/>
          <p:nvPr/>
        </p:nvSpPr>
        <p:spPr>
          <a:xfrm>
            <a:off x="5653224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4E29072-76B2-026E-1A6A-523357035EF0}"/>
              </a:ext>
            </a:extLst>
          </p:cNvPr>
          <p:cNvSpPr/>
          <p:nvPr/>
        </p:nvSpPr>
        <p:spPr>
          <a:xfrm>
            <a:off x="6150562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956FD01-BF77-7BDB-87E7-BED8306D7707}"/>
              </a:ext>
            </a:extLst>
          </p:cNvPr>
          <p:cNvSpPr/>
          <p:nvPr/>
        </p:nvSpPr>
        <p:spPr>
          <a:xfrm>
            <a:off x="6647900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1C0EFBB-21FC-57CF-E0DB-F15B8A6FB857}"/>
              </a:ext>
            </a:extLst>
          </p:cNvPr>
          <p:cNvSpPr/>
          <p:nvPr/>
        </p:nvSpPr>
        <p:spPr>
          <a:xfrm>
            <a:off x="7145238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FB794AE-6C16-817F-634F-F39A059B23F3}"/>
              </a:ext>
            </a:extLst>
          </p:cNvPr>
          <p:cNvSpPr/>
          <p:nvPr/>
        </p:nvSpPr>
        <p:spPr>
          <a:xfrm>
            <a:off x="7642576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0CFF4BE5-D1DB-6A68-E3E6-83B0D37C4B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2693" y="3388191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492A1D-FC80-DBDA-FC48-85EE60EE02F5}"/>
              </a:ext>
            </a:extLst>
          </p:cNvPr>
          <p:cNvSpPr/>
          <p:nvPr/>
        </p:nvSpPr>
        <p:spPr>
          <a:xfrm>
            <a:off x="3868091" y="3247551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B8A754B-6CD9-192A-9854-42C6EC4116E4}"/>
              </a:ext>
            </a:extLst>
          </p:cNvPr>
          <p:cNvCxnSpPr>
            <a:cxnSpLocks/>
            <a:stCxn id="274" idx="0"/>
            <a:endCxn id="289" idx="2"/>
          </p:cNvCxnSpPr>
          <p:nvPr/>
        </p:nvCxnSpPr>
        <p:spPr>
          <a:xfrm flipV="1">
            <a:off x="2171858" y="3993194"/>
            <a:ext cx="5719387" cy="964427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FF619E9-C38F-AF5A-89E5-8616F20CDAA1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4BD78E7-881A-4079-38D6-8CF32AA0B9CB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2851B6-0821-FAC2-8B9B-4931417CE3F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BB0412F-E039-B8F3-BB80-2D41FAFF861E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63BC442-4A7A-6579-69A2-14AD30F31475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2D1E4B2-B7C5-92FD-E163-8FEB2DEB3645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E3FAE3F-62E3-36C0-5141-717F4AE607E0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462257C-472C-F8EF-2593-38E96908A945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A68D2B8-1A57-FC86-40B4-C5592D75A9DC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93195"/>
            <a:ext cx="3730035" cy="964425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E6D26E4-DCD7-1765-E84A-2D5FABFC5D23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2A71614-1E0D-2EA4-C4C3-43BBB84F0D4F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8BD2E15-3BBE-032E-4228-289156486F3D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B84A648-5239-A384-B907-9845EF68E2EC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C0ED6CE-08BC-B215-99A5-872B5E49A9F5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30B6411-A297-24E6-F3FF-3BBBFAF266AD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3576826-EDE8-6CF8-5BAA-90821B210B83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56AA3C0-62CF-8AD4-B909-83A63F34A96C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3DF71533-DF05-B96E-5F58-D4B34D151829}"/>
              </a:ext>
            </a:extLst>
          </p:cNvPr>
          <p:cNvCxnSpPr>
            <a:cxnSpLocks/>
            <a:stCxn id="276" idx="0"/>
            <a:endCxn id="284" idx="2"/>
          </p:cNvCxnSpPr>
          <p:nvPr/>
        </p:nvCxnSpPr>
        <p:spPr>
          <a:xfrm flipV="1">
            <a:off x="3166534" y="3993195"/>
            <a:ext cx="2238021" cy="96442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455080CE-EA24-6511-AB1F-A55BD2147EC5}"/>
              </a:ext>
            </a:extLst>
          </p:cNvPr>
          <p:cNvCxnSpPr>
            <a:cxnSpLocks/>
            <a:stCxn id="142" idx="2"/>
            <a:endCxn id="332" idx="0"/>
          </p:cNvCxnSpPr>
          <p:nvPr/>
        </p:nvCxnSpPr>
        <p:spPr>
          <a:xfrm>
            <a:off x="7891245" y="3836644"/>
            <a:ext cx="2244136" cy="946142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8D48CF3-2648-B061-C201-F27C70A7B683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6399231" y="3836127"/>
            <a:ext cx="2741474" cy="946659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284BEB12-9949-26B1-23DC-4EE403F850F2}"/>
              </a:ext>
            </a:extLst>
          </p:cNvPr>
          <p:cNvCxnSpPr>
            <a:cxnSpLocks/>
            <a:stCxn id="277" idx="0"/>
            <a:endCxn id="283" idx="2"/>
          </p:cNvCxnSpPr>
          <p:nvPr/>
        </p:nvCxnSpPr>
        <p:spPr>
          <a:xfrm flipV="1">
            <a:off x="3663872" y="3993194"/>
            <a:ext cx="1243345" cy="96442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C0CA42A5-3E85-0ABE-4851-211B5F91C92B}"/>
              </a:ext>
            </a:extLst>
          </p:cNvPr>
          <p:cNvCxnSpPr>
            <a:cxnSpLocks/>
            <a:stCxn id="136" idx="2"/>
            <a:endCxn id="326" idx="0"/>
          </p:cNvCxnSpPr>
          <p:nvPr/>
        </p:nvCxnSpPr>
        <p:spPr>
          <a:xfrm>
            <a:off x="4907217" y="3836126"/>
            <a:ext cx="2244136" cy="946660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935DA0A0-52C9-0D16-2E7C-79CAA580EC80}"/>
              </a:ext>
            </a:extLst>
          </p:cNvPr>
          <p:cNvCxnSpPr>
            <a:cxnSpLocks/>
            <a:stCxn id="278" idx="0"/>
            <a:endCxn id="285" idx="2"/>
          </p:cNvCxnSpPr>
          <p:nvPr/>
        </p:nvCxnSpPr>
        <p:spPr>
          <a:xfrm flipV="1">
            <a:off x="4161210" y="3993194"/>
            <a:ext cx="1740683" cy="964427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5594C8E0-F6A9-2B8A-290C-D169EF7F8ABA}"/>
              </a:ext>
            </a:extLst>
          </p:cNvPr>
          <p:cNvCxnSpPr>
            <a:cxnSpLocks/>
            <a:stCxn id="138" idx="2"/>
            <a:endCxn id="328" idx="0"/>
          </p:cNvCxnSpPr>
          <p:nvPr/>
        </p:nvCxnSpPr>
        <p:spPr>
          <a:xfrm>
            <a:off x="5901893" y="3836126"/>
            <a:ext cx="2244136" cy="946660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62C0BFC-7BB2-D82E-5947-C8527C72255A}"/>
              </a:ext>
            </a:extLst>
          </p:cNvPr>
          <p:cNvCxnSpPr>
            <a:cxnSpLocks/>
            <a:stCxn id="279" idx="0"/>
            <a:endCxn id="282" idx="2"/>
          </p:cNvCxnSpPr>
          <p:nvPr/>
        </p:nvCxnSpPr>
        <p:spPr>
          <a:xfrm flipH="1" flipV="1">
            <a:off x="4409879" y="3993195"/>
            <a:ext cx="248669" cy="964425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4C02FFB-B64C-2259-6869-9B205CF850D7}"/>
              </a:ext>
            </a:extLst>
          </p:cNvPr>
          <p:cNvCxnSpPr>
            <a:cxnSpLocks/>
            <a:stCxn id="135" idx="2"/>
            <a:endCxn id="325" idx="0"/>
          </p:cNvCxnSpPr>
          <p:nvPr/>
        </p:nvCxnSpPr>
        <p:spPr>
          <a:xfrm>
            <a:off x="4409879" y="3836127"/>
            <a:ext cx="2244136" cy="946660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1C9A24E-514D-7924-2AA6-8D305014AE00}"/>
              </a:ext>
            </a:extLst>
          </p:cNvPr>
          <p:cNvCxnSpPr>
            <a:cxnSpLocks/>
            <a:stCxn id="280" idx="0"/>
            <a:endCxn id="285" idx="2"/>
          </p:cNvCxnSpPr>
          <p:nvPr/>
        </p:nvCxnSpPr>
        <p:spPr>
          <a:xfrm flipV="1">
            <a:off x="5155886" y="3993194"/>
            <a:ext cx="746007" cy="964427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9EFA2A-7502-4AB5-23AF-C5922749C694}"/>
              </a:ext>
            </a:extLst>
          </p:cNvPr>
          <p:cNvCxnSpPr>
            <a:cxnSpLocks/>
            <a:stCxn id="138" idx="2"/>
            <a:endCxn id="329" idx="0"/>
          </p:cNvCxnSpPr>
          <p:nvPr/>
        </p:nvCxnSpPr>
        <p:spPr>
          <a:xfrm>
            <a:off x="5901893" y="3836126"/>
            <a:ext cx="2741474" cy="946661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3743684-F6E4-8E3F-B715-A2CB7C62C25E}"/>
              </a:ext>
            </a:extLst>
          </p:cNvPr>
          <p:cNvCxnSpPr>
            <a:cxnSpLocks/>
            <a:stCxn id="137" idx="2"/>
            <a:endCxn id="327" idx="0"/>
          </p:cNvCxnSpPr>
          <p:nvPr/>
        </p:nvCxnSpPr>
        <p:spPr>
          <a:xfrm>
            <a:off x="5404555" y="3836127"/>
            <a:ext cx="2244136" cy="946660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2BCB2BD-3710-E01E-BA58-12E524F55D24}"/>
              </a:ext>
            </a:extLst>
          </p:cNvPr>
          <p:cNvCxnSpPr>
            <a:cxnSpLocks/>
            <a:stCxn id="281" idx="0"/>
            <a:endCxn id="287" idx="2"/>
          </p:cNvCxnSpPr>
          <p:nvPr/>
        </p:nvCxnSpPr>
        <p:spPr>
          <a:xfrm flipV="1">
            <a:off x="5653224" y="3993194"/>
            <a:ext cx="1243345" cy="96442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F1C1CA7C-C789-5CD3-13D7-7B8A1A8991A2}"/>
              </a:ext>
            </a:extLst>
          </p:cNvPr>
          <p:cNvCxnSpPr>
            <a:cxnSpLocks/>
            <a:stCxn id="140" idx="2"/>
            <a:endCxn id="331" idx="0"/>
          </p:cNvCxnSpPr>
          <p:nvPr/>
        </p:nvCxnSpPr>
        <p:spPr>
          <a:xfrm>
            <a:off x="6896569" y="3836655"/>
            <a:ext cx="2741474" cy="946132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38741CA-51FF-26B4-AEFB-5689E84737A2}"/>
              </a:ext>
            </a:extLst>
          </p:cNvPr>
          <p:cNvSpPr/>
          <p:nvPr/>
        </p:nvSpPr>
        <p:spPr>
          <a:xfrm>
            <a:off x="2387522" y="1630415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C288560-E736-060D-01DB-0945A5B7CCCC}"/>
              </a:ext>
            </a:extLst>
          </p:cNvPr>
          <p:cNvSpPr/>
          <p:nvPr/>
        </p:nvSpPr>
        <p:spPr>
          <a:xfrm>
            <a:off x="2387522" y="260886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F830510-7209-38F2-088A-2B187D60CC25}"/>
              </a:ext>
            </a:extLst>
          </p:cNvPr>
          <p:cNvSpPr/>
          <p:nvPr/>
        </p:nvSpPr>
        <p:spPr>
          <a:xfrm>
            <a:off x="2420527" y="3566943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6799DD8-1257-11A1-1CB1-E3C732059B5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F7EA4488-1FB8-343E-1D83-7294340A357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C98DF486-C97A-2307-80F4-D8896285BA44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4822C4A-C9A1-581A-3A31-2EA3BAE0E858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6C60923-51E6-4550-E9B8-5A0877509D0F}"/>
              </a:ext>
            </a:extLst>
          </p:cNvPr>
          <p:cNvSpPr txBox="1"/>
          <p:nvPr/>
        </p:nvSpPr>
        <p:spPr>
          <a:xfrm>
            <a:off x="1923190" y="5796559"/>
            <a:ext cx="397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 the final step, decrement the corresponding value in the cumulative sum array each time it's accessed by the unsorted array.</a:t>
            </a:r>
          </a:p>
        </p:txBody>
      </p:sp>
    </p:spTree>
    <p:extLst>
      <p:ext uri="{BB962C8B-B14F-4D97-AF65-F5344CB8AC3E}">
        <p14:creationId xmlns:p14="http://schemas.microsoft.com/office/powerpoint/2010/main" val="84519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Randolph Bushman</dc:creator>
  <cp:lastModifiedBy>Randolph Bushman</cp:lastModifiedBy>
  <cp:revision>3</cp:revision>
  <dcterms:created xsi:type="dcterms:W3CDTF">2024-01-15T21:27:31Z</dcterms:created>
  <dcterms:modified xsi:type="dcterms:W3CDTF">2024-01-15T22:42:50Z</dcterms:modified>
</cp:coreProperties>
</file>