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20B377-6BF7-4CC8-BCD2-2186662ED1AC}" v="25" dt="2024-01-30T00:30:05.5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31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8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dolph Bushman" userId="e6da14881a47e0b6" providerId="Windows Live" clId="Web-{34320C06-5D85-49E5-A19A-0819E74E725D}"/>
    <pc:docChg chg="modSld">
      <pc:chgData name="Randolph Bushman" userId="e6da14881a47e0b6" providerId="Windows Live" clId="Web-{34320C06-5D85-49E5-A19A-0819E74E725D}" dt="2024-01-28T20:50:28.992" v="15" actId="1076"/>
      <pc:docMkLst>
        <pc:docMk/>
      </pc:docMkLst>
      <pc:sldChg chg="modSp">
        <pc:chgData name="Randolph Bushman" userId="e6da14881a47e0b6" providerId="Windows Live" clId="Web-{34320C06-5D85-49E5-A19A-0819E74E725D}" dt="2024-01-28T20:50:28.992" v="15" actId="1076"/>
        <pc:sldMkLst>
          <pc:docMk/>
          <pc:sldMk cId="3807839515" sldId="258"/>
        </pc:sldMkLst>
        <pc:spChg chg="mod">
          <ac:chgData name="Randolph Bushman" userId="e6da14881a47e0b6" providerId="Windows Live" clId="Web-{34320C06-5D85-49E5-A19A-0819E74E725D}" dt="2024-01-28T20:50:28.992" v="15" actId="1076"/>
          <ac:spMkLst>
            <pc:docMk/>
            <pc:sldMk cId="3807839515" sldId="258"/>
            <ac:spMk id="153" creationId="{7FCCCF6E-EDC5-CC33-DD25-B2D8BA2B84EF}"/>
          </ac:spMkLst>
        </pc:spChg>
        <pc:spChg chg="mod">
          <ac:chgData name="Randolph Bushman" userId="e6da14881a47e0b6" providerId="Windows Live" clId="Web-{34320C06-5D85-49E5-A19A-0819E74E725D}" dt="2024-01-28T20:50:28.992" v="14" actId="1076"/>
          <ac:spMkLst>
            <pc:docMk/>
            <pc:sldMk cId="3807839515" sldId="258"/>
            <ac:spMk id="154" creationId="{A93D5C4F-0A5B-BB33-C1A4-61552B008882}"/>
          </ac:spMkLst>
        </pc:spChg>
        <pc:spChg chg="mod">
          <ac:chgData name="Randolph Bushman" userId="e6da14881a47e0b6" providerId="Windows Live" clId="Web-{34320C06-5D85-49E5-A19A-0819E74E725D}" dt="2024-01-28T20:50:28.992" v="13" actId="1076"/>
          <ac:spMkLst>
            <pc:docMk/>
            <pc:sldMk cId="3807839515" sldId="258"/>
            <ac:spMk id="155" creationId="{7C610C7E-73CF-DCF6-DC80-F91FEB76DA9A}"/>
          </ac:spMkLst>
        </pc:spChg>
        <pc:spChg chg="mod">
          <ac:chgData name="Randolph Bushman" userId="e6da14881a47e0b6" providerId="Windows Live" clId="Web-{34320C06-5D85-49E5-A19A-0819E74E725D}" dt="2024-01-28T20:50:28.992" v="12" actId="1076"/>
          <ac:spMkLst>
            <pc:docMk/>
            <pc:sldMk cId="3807839515" sldId="258"/>
            <ac:spMk id="156" creationId="{38B6E886-DBCE-AB1E-6ADE-1C949D8E324C}"/>
          </ac:spMkLst>
        </pc:spChg>
        <pc:spChg chg="mod">
          <ac:chgData name="Randolph Bushman" userId="e6da14881a47e0b6" providerId="Windows Live" clId="Web-{34320C06-5D85-49E5-A19A-0819E74E725D}" dt="2024-01-28T20:50:28.992" v="11" actId="1076"/>
          <ac:spMkLst>
            <pc:docMk/>
            <pc:sldMk cId="3807839515" sldId="258"/>
            <ac:spMk id="157" creationId="{7446BA8E-C69C-1037-A382-9DF9391CFCBD}"/>
          </ac:spMkLst>
        </pc:spChg>
        <pc:spChg chg="mod">
          <ac:chgData name="Randolph Bushman" userId="e6da14881a47e0b6" providerId="Windows Live" clId="Web-{34320C06-5D85-49E5-A19A-0819E74E725D}" dt="2024-01-28T20:50:28.992" v="10" actId="1076"/>
          <ac:spMkLst>
            <pc:docMk/>
            <pc:sldMk cId="3807839515" sldId="258"/>
            <ac:spMk id="158" creationId="{97D93BB8-EFB0-D475-09D5-257FCD5D17E3}"/>
          </ac:spMkLst>
        </pc:spChg>
        <pc:spChg chg="mod">
          <ac:chgData name="Randolph Bushman" userId="e6da14881a47e0b6" providerId="Windows Live" clId="Web-{34320C06-5D85-49E5-A19A-0819E74E725D}" dt="2024-01-28T20:50:28.992" v="9" actId="1076"/>
          <ac:spMkLst>
            <pc:docMk/>
            <pc:sldMk cId="3807839515" sldId="258"/>
            <ac:spMk id="159" creationId="{56E0C26C-E899-4619-3100-4BDB4D53052C}"/>
          </ac:spMkLst>
        </pc:spChg>
        <pc:spChg chg="mod">
          <ac:chgData name="Randolph Bushman" userId="e6da14881a47e0b6" providerId="Windows Live" clId="Web-{34320C06-5D85-49E5-A19A-0819E74E725D}" dt="2024-01-28T20:50:28.992" v="8" actId="1076"/>
          <ac:spMkLst>
            <pc:docMk/>
            <pc:sldMk cId="3807839515" sldId="258"/>
            <ac:spMk id="292" creationId="{693E2A00-333E-B55C-A5BE-EC28E298BAA5}"/>
          </ac:spMkLst>
        </pc:spChg>
        <pc:cxnChg chg="mod">
          <ac:chgData name="Randolph Bushman" userId="e6da14881a47e0b6" providerId="Windows Live" clId="Web-{34320C06-5D85-49E5-A19A-0819E74E725D}" dt="2024-01-28T20:50:28.992" v="15" actId="1076"/>
          <ac:cxnSpMkLst>
            <pc:docMk/>
            <pc:sldMk cId="3807839515" sldId="258"/>
            <ac:cxnSpMk id="169" creationId="{B368F8C2-F4B1-F8E7-A9FE-42E792864A84}"/>
          </ac:cxnSpMkLst>
        </pc:cxnChg>
        <pc:cxnChg chg="mod">
          <ac:chgData name="Randolph Bushman" userId="e6da14881a47e0b6" providerId="Windows Live" clId="Web-{34320C06-5D85-49E5-A19A-0819E74E725D}" dt="2024-01-28T20:50:28.992" v="14" actId="1076"/>
          <ac:cxnSpMkLst>
            <pc:docMk/>
            <pc:sldMk cId="3807839515" sldId="258"/>
            <ac:cxnSpMk id="170" creationId="{DA247647-1E9A-D743-7F06-4FB326B2135A}"/>
          </ac:cxnSpMkLst>
        </pc:cxnChg>
        <pc:cxnChg chg="mod">
          <ac:chgData name="Randolph Bushman" userId="e6da14881a47e0b6" providerId="Windows Live" clId="Web-{34320C06-5D85-49E5-A19A-0819E74E725D}" dt="2024-01-28T20:50:28.992" v="13" actId="1076"/>
          <ac:cxnSpMkLst>
            <pc:docMk/>
            <pc:sldMk cId="3807839515" sldId="258"/>
            <ac:cxnSpMk id="171" creationId="{5868083D-B19C-0488-D26F-6A7CF9091199}"/>
          </ac:cxnSpMkLst>
        </pc:cxnChg>
        <pc:cxnChg chg="mod">
          <ac:chgData name="Randolph Bushman" userId="e6da14881a47e0b6" providerId="Windows Live" clId="Web-{34320C06-5D85-49E5-A19A-0819E74E725D}" dt="2024-01-28T20:50:28.992" v="12" actId="1076"/>
          <ac:cxnSpMkLst>
            <pc:docMk/>
            <pc:sldMk cId="3807839515" sldId="258"/>
            <ac:cxnSpMk id="172" creationId="{ACF21BAD-C088-81C9-AAB0-4304C2B829AA}"/>
          </ac:cxnSpMkLst>
        </pc:cxnChg>
        <pc:cxnChg chg="mod">
          <ac:chgData name="Randolph Bushman" userId="e6da14881a47e0b6" providerId="Windows Live" clId="Web-{34320C06-5D85-49E5-A19A-0819E74E725D}" dt="2024-01-28T20:50:28.992" v="11" actId="1076"/>
          <ac:cxnSpMkLst>
            <pc:docMk/>
            <pc:sldMk cId="3807839515" sldId="258"/>
            <ac:cxnSpMk id="175" creationId="{459B9B3C-DBEE-DCAF-4B2D-78634623261F}"/>
          </ac:cxnSpMkLst>
        </pc:cxnChg>
        <pc:cxnChg chg="mod">
          <ac:chgData name="Randolph Bushman" userId="e6da14881a47e0b6" providerId="Windows Live" clId="Web-{34320C06-5D85-49E5-A19A-0819E74E725D}" dt="2024-01-28T20:50:28.992" v="10" actId="1076"/>
          <ac:cxnSpMkLst>
            <pc:docMk/>
            <pc:sldMk cId="3807839515" sldId="258"/>
            <ac:cxnSpMk id="178" creationId="{C2737DB4-EC29-2D05-EB75-4ED0F3423F63}"/>
          </ac:cxnSpMkLst>
        </pc:cxnChg>
        <pc:cxnChg chg="mod">
          <ac:chgData name="Randolph Bushman" userId="e6da14881a47e0b6" providerId="Windows Live" clId="Web-{34320C06-5D85-49E5-A19A-0819E74E725D}" dt="2024-01-28T20:50:28.992" v="9" actId="1076"/>
          <ac:cxnSpMkLst>
            <pc:docMk/>
            <pc:sldMk cId="3807839515" sldId="258"/>
            <ac:cxnSpMk id="181" creationId="{A46DEC2F-A705-0E11-7C34-645ABD4EDDC1}"/>
          </ac:cxnSpMkLst>
        </pc:cxnChg>
      </pc:sldChg>
    </pc:docChg>
  </pc:docChgLst>
  <pc:docChgLst>
    <pc:chgData name="Randolph Bushman" userId="e6da14881a47e0b6" providerId="LiveId" clId="{5220B377-6BF7-4CC8-BCD2-2186662ED1AC}"/>
    <pc:docChg chg="undo custSel addSld modSld">
      <pc:chgData name="Randolph Bushman" userId="e6da14881a47e0b6" providerId="LiveId" clId="{5220B377-6BF7-4CC8-BCD2-2186662ED1AC}" dt="2024-01-30T00:40:17.682" v="733" actId="20577"/>
      <pc:docMkLst>
        <pc:docMk/>
      </pc:docMkLst>
      <pc:sldChg chg="addSp delSp modSp mod">
        <pc:chgData name="Randolph Bushman" userId="e6da14881a47e0b6" providerId="LiveId" clId="{5220B377-6BF7-4CC8-BCD2-2186662ED1AC}" dt="2024-01-28T21:16:47.780" v="10" actId="20577"/>
        <pc:sldMkLst>
          <pc:docMk/>
          <pc:sldMk cId="845195512" sldId="256"/>
        </pc:sldMkLst>
        <pc:spChg chg="add mod">
          <ac:chgData name="Randolph Bushman" userId="e6da14881a47e0b6" providerId="LiveId" clId="{5220B377-6BF7-4CC8-BCD2-2186662ED1AC}" dt="2024-01-28T21:16:47.780" v="10" actId="20577"/>
          <ac:spMkLst>
            <pc:docMk/>
            <pc:sldMk cId="845195512" sldId="256"/>
            <ac:spMk id="3" creationId="{73374A62-1065-8899-CF6A-D1AC115260CB}"/>
          </ac:spMkLst>
        </pc:spChg>
        <pc:spChg chg="del mod">
          <ac:chgData name="Randolph Bushman" userId="e6da14881a47e0b6" providerId="LiveId" clId="{5220B377-6BF7-4CC8-BCD2-2186662ED1AC}" dt="2024-01-28T21:16:39.186" v="6" actId="478"/>
          <ac:spMkLst>
            <pc:docMk/>
            <pc:sldMk cId="845195512" sldId="256"/>
            <ac:spMk id="141" creationId="{ED20AE6D-9928-F23C-2D9C-1B58B735B1F8}"/>
          </ac:spMkLst>
        </pc:spChg>
      </pc:sldChg>
      <pc:sldChg chg="modSp mod">
        <pc:chgData name="Randolph Bushman" userId="e6da14881a47e0b6" providerId="LiveId" clId="{5220B377-6BF7-4CC8-BCD2-2186662ED1AC}" dt="2024-01-28T21:16:16.597" v="4" actId="14100"/>
        <pc:sldMkLst>
          <pc:docMk/>
          <pc:sldMk cId="246449242" sldId="257"/>
        </pc:sldMkLst>
        <pc:spChg chg="mod">
          <ac:chgData name="Randolph Bushman" userId="e6da14881a47e0b6" providerId="LiveId" clId="{5220B377-6BF7-4CC8-BCD2-2186662ED1AC}" dt="2024-01-28T21:16:16.597" v="4" actId="14100"/>
          <ac:spMkLst>
            <pc:docMk/>
            <pc:sldMk cId="246449242" sldId="257"/>
            <ac:spMk id="140" creationId="{E258005D-6D61-57C6-F64F-76D2136F0E40}"/>
          </ac:spMkLst>
        </pc:spChg>
        <pc:cxnChg chg="mod">
          <ac:chgData name="Randolph Bushman" userId="e6da14881a47e0b6" providerId="LiveId" clId="{5220B377-6BF7-4CC8-BCD2-2186662ED1AC}" dt="2024-01-28T21:16:16.597" v="4" actId="14100"/>
          <ac:cxnSpMkLst>
            <pc:docMk/>
            <pc:sldMk cId="246449242" sldId="257"/>
            <ac:cxnSpMk id="380" creationId="{FC9E53F1-9398-4659-F82F-AEDE3D3B41F5}"/>
          </ac:cxnSpMkLst>
        </pc:cxnChg>
      </pc:sldChg>
      <pc:sldChg chg="modSp mod">
        <pc:chgData name="Randolph Bushman" userId="e6da14881a47e0b6" providerId="LiveId" clId="{5220B377-6BF7-4CC8-BCD2-2186662ED1AC}" dt="2024-01-28T21:16:03.649" v="3" actId="14100"/>
        <pc:sldMkLst>
          <pc:docMk/>
          <pc:sldMk cId="3807839515" sldId="258"/>
        </pc:sldMkLst>
        <pc:spChg chg="mod">
          <ac:chgData name="Randolph Bushman" userId="e6da14881a47e0b6" providerId="LiveId" clId="{5220B377-6BF7-4CC8-BCD2-2186662ED1AC}" dt="2024-01-28T21:16:03.649" v="3" actId="14100"/>
          <ac:spMkLst>
            <pc:docMk/>
            <pc:sldMk cId="3807839515" sldId="258"/>
            <ac:spMk id="140" creationId="{4FDD4B23-20A1-936B-3A36-897D79ADF6A9}"/>
          </ac:spMkLst>
        </pc:spChg>
      </pc:sldChg>
      <pc:sldChg chg="addSp delSp modSp mod">
        <pc:chgData name="Randolph Bushman" userId="e6da14881a47e0b6" providerId="LiveId" clId="{5220B377-6BF7-4CC8-BCD2-2186662ED1AC}" dt="2024-01-28T21:21:37.872" v="92" actId="21"/>
        <pc:sldMkLst>
          <pc:docMk/>
          <pc:sldMk cId="1393044559" sldId="259"/>
        </pc:sldMkLst>
        <pc:spChg chg="add del">
          <ac:chgData name="Randolph Bushman" userId="e6da14881a47e0b6" providerId="LiveId" clId="{5220B377-6BF7-4CC8-BCD2-2186662ED1AC}" dt="2024-01-28T21:19:21.560" v="21" actId="22"/>
          <ac:spMkLst>
            <pc:docMk/>
            <pc:sldMk cId="1393044559" sldId="259"/>
            <ac:spMk id="3" creationId="{AE5DDBC6-9754-E62F-7F4F-AB2E8CC38D9E}"/>
          </ac:spMkLst>
        </pc:spChg>
        <pc:spChg chg="add del mod">
          <ac:chgData name="Randolph Bushman" userId="e6da14881a47e0b6" providerId="LiveId" clId="{5220B377-6BF7-4CC8-BCD2-2186662ED1AC}" dt="2024-01-28T21:21:37.872" v="92" actId="21"/>
          <ac:spMkLst>
            <pc:docMk/>
            <pc:sldMk cId="1393044559" sldId="259"/>
            <ac:spMk id="6" creationId="{88DFE857-5EC1-B3ED-7F17-699A4F1DE4F5}"/>
          </ac:spMkLst>
        </pc:spChg>
        <pc:spChg chg="mod">
          <ac:chgData name="Randolph Bushman" userId="e6da14881a47e0b6" providerId="LiveId" clId="{5220B377-6BF7-4CC8-BCD2-2186662ED1AC}" dt="2024-01-28T21:21:31.562" v="90" actId="20577"/>
          <ac:spMkLst>
            <pc:docMk/>
            <pc:sldMk cId="1393044559" sldId="259"/>
            <ac:spMk id="24" creationId="{A3E2F7A9-3672-E42E-9CBC-5D3BC1298B7B}"/>
          </ac:spMkLst>
        </pc:spChg>
        <pc:spChg chg="mod">
          <ac:chgData name="Randolph Bushman" userId="e6da14881a47e0b6" providerId="LiveId" clId="{5220B377-6BF7-4CC8-BCD2-2186662ED1AC}" dt="2024-01-28T21:21:31.890" v="91" actId="14100"/>
          <ac:spMkLst>
            <pc:docMk/>
            <pc:sldMk cId="1393044559" sldId="259"/>
            <ac:spMk id="25" creationId="{B3E09F9E-A7B1-70D7-4ED6-34802C1E667E}"/>
          </ac:spMkLst>
        </pc:spChg>
        <pc:spChg chg="mod">
          <ac:chgData name="Randolph Bushman" userId="e6da14881a47e0b6" providerId="LiveId" clId="{5220B377-6BF7-4CC8-BCD2-2186662ED1AC}" dt="2024-01-28T21:15:57.217" v="2" actId="14100"/>
          <ac:spMkLst>
            <pc:docMk/>
            <pc:sldMk cId="1393044559" sldId="259"/>
            <ac:spMk id="140" creationId="{49B441A3-D13C-B7F2-5F36-C993DD99BFB1}"/>
          </ac:spMkLst>
        </pc:spChg>
      </pc:sldChg>
      <pc:sldChg chg="addSp delSp modSp add mod">
        <pc:chgData name="Randolph Bushman" userId="e6da14881a47e0b6" providerId="LiveId" clId="{5220B377-6BF7-4CC8-BCD2-2186662ED1AC}" dt="2024-01-30T00:40:17.682" v="733" actId="20577"/>
        <pc:sldMkLst>
          <pc:docMk/>
          <pc:sldMk cId="159438841" sldId="260"/>
        </pc:sldMkLst>
        <pc:spChg chg="add del mod">
          <ac:chgData name="Randolph Bushman" userId="e6da14881a47e0b6" providerId="LiveId" clId="{5220B377-6BF7-4CC8-BCD2-2186662ED1AC}" dt="2024-01-28T21:32:23.831" v="98" actId="478"/>
          <ac:spMkLst>
            <pc:docMk/>
            <pc:sldMk cId="159438841" sldId="260"/>
            <ac:spMk id="6" creationId="{88DFE857-5EC1-B3ED-7F17-699A4F1DE4F5}"/>
          </ac:spMkLst>
        </pc:spChg>
        <pc:spChg chg="mod">
          <ac:chgData name="Randolph Bushman" userId="e6da14881a47e0b6" providerId="LiveId" clId="{5220B377-6BF7-4CC8-BCD2-2186662ED1AC}" dt="2024-01-30T00:38:02.840" v="656" actId="14100"/>
          <ac:spMkLst>
            <pc:docMk/>
            <pc:sldMk cId="159438841" sldId="260"/>
            <ac:spMk id="22" creationId="{F587458C-E3BB-299B-5425-F7825196FF42}"/>
          </ac:spMkLst>
        </pc:spChg>
        <pc:spChg chg="mod">
          <ac:chgData name="Randolph Bushman" userId="e6da14881a47e0b6" providerId="LiveId" clId="{5220B377-6BF7-4CC8-BCD2-2186662ED1AC}" dt="2024-01-30T00:37:59.375" v="655" actId="14100"/>
          <ac:spMkLst>
            <pc:docMk/>
            <pc:sldMk cId="159438841" sldId="260"/>
            <ac:spMk id="23" creationId="{6678D845-690E-F00F-F4F6-7EF4D72E8C6F}"/>
          </ac:spMkLst>
        </pc:spChg>
        <pc:spChg chg="mod">
          <ac:chgData name="Randolph Bushman" userId="e6da14881a47e0b6" providerId="LiveId" clId="{5220B377-6BF7-4CC8-BCD2-2186662ED1AC}" dt="2024-01-30T00:40:17.682" v="733" actId="20577"/>
          <ac:spMkLst>
            <pc:docMk/>
            <pc:sldMk cId="159438841" sldId="260"/>
            <ac:spMk id="24" creationId="{A3E2F7A9-3672-E42E-9CBC-5D3BC1298B7B}"/>
          </ac:spMkLst>
        </pc:spChg>
        <pc:spChg chg="del mod">
          <ac:chgData name="Randolph Bushman" userId="e6da14881a47e0b6" providerId="LiveId" clId="{5220B377-6BF7-4CC8-BCD2-2186662ED1AC}" dt="2024-01-30T00:31:47.389" v="609" actId="478"/>
          <ac:spMkLst>
            <pc:docMk/>
            <pc:sldMk cId="159438841" sldId="260"/>
            <ac:spMk id="25" creationId="{B3E09F9E-A7B1-70D7-4ED6-34802C1E667E}"/>
          </ac:spMkLst>
        </pc:spChg>
        <pc:spChg chg="mod">
          <ac:chgData name="Randolph Bushman" userId="e6da14881a47e0b6" providerId="LiveId" clId="{5220B377-6BF7-4CC8-BCD2-2186662ED1AC}" dt="2024-01-28T21:15:42.479" v="1" actId="14100"/>
          <ac:spMkLst>
            <pc:docMk/>
            <pc:sldMk cId="159438841" sldId="260"/>
            <ac:spMk id="140" creationId="{49B441A3-D13C-B7F2-5F36-C993DD99BFB1}"/>
          </ac:spMkLst>
        </pc:spChg>
        <pc:spChg chg="mod">
          <ac:chgData name="Randolph Bushman" userId="e6da14881a47e0b6" providerId="LiveId" clId="{5220B377-6BF7-4CC8-BCD2-2186662ED1AC}" dt="2024-01-30T00:14:44.600" v="560" actId="207"/>
          <ac:spMkLst>
            <pc:docMk/>
            <pc:sldMk cId="159438841" sldId="260"/>
            <ac:spMk id="157" creationId="{85D2C76E-682F-D22D-0087-27AFD3E415C6}"/>
          </ac:spMkLst>
        </pc:spChg>
        <pc:spChg chg="mod">
          <ac:chgData name="Randolph Bushman" userId="e6da14881a47e0b6" providerId="LiveId" clId="{5220B377-6BF7-4CC8-BCD2-2186662ED1AC}" dt="2024-01-30T00:14:39.379" v="559" actId="207"/>
          <ac:spMkLst>
            <pc:docMk/>
            <pc:sldMk cId="159438841" sldId="260"/>
            <ac:spMk id="158" creationId="{75BCB76C-6A2F-41CC-7711-F07359B48389}"/>
          </ac:spMkLst>
        </pc:spChg>
        <pc:spChg chg="mod">
          <ac:chgData name="Randolph Bushman" userId="e6da14881a47e0b6" providerId="LiveId" clId="{5220B377-6BF7-4CC8-BCD2-2186662ED1AC}" dt="2024-01-30T00:14:32.269" v="558" actId="207"/>
          <ac:spMkLst>
            <pc:docMk/>
            <pc:sldMk cId="159438841" sldId="260"/>
            <ac:spMk id="159" creationId="{669469FE-EE8C-AA4E-3FF9-3553556E2784}"/>
          </ac:spMkLst>
        </pc:spChg>
        <pc:cxnChg chg="mod">
          <ac:chgData name="Randolph Bushman" userId="e6da14881a47e0b6" providerId="LiveId" clId="{5220B377-6BF7-4CC8-BCD2-2186662ED1AC}" dt="2024-01-30T00:14:55.924" v="561" actId="208"/>
          <ac:cxnSpMkLst>
            <pc:docMk/>
            <pc:sldMk cId="159438841" sldId="260"/>
            <ac:cxnSpMk id="175" creationId="{4AD0FA49-26D1-571F-89EA-BB8C135A09CE}"/>
          </ac:cxnSpMkLst>
        </pc:cxnChg>
        <pc:cxnChg chg="mod">
          <ac:chgData name="Randolph Bushman" userId="e6da14881a47e0b6" providerId="LiveId" clId="{5220B377-6BF7-4CC8-BCD2-2186662ED1AC}" dt="2024-01-30T00:14:55.924" v="561" actId="208"/>
          <ac:cxnSpMkLst>
            <pc:docMk/>
            <pc:sldMk cId="159438841" sldId="260"/>
            <ac:cxnSpMk id="178" creationId="{31C500D2-EE5E-80D1-653D-FF76777B1D5E}"/>
          </ac:cxnSpMkLst>
        </pc:cxnChg>
        <pc:cxnChg chg="mod">
          <ac:chgData name="Randolph Bushman" userId="e6da14881a47e0b6" providerId="LiveId" clId="{5220B377-6BF7-4CC8-BCD2-2186662ED1AC}" dt="2024-01-30T00:14:55.924" v="561" actId="208"/>
          <ac:cxnSpMkLst>
            <pc:docMk/>
            <pc:sldMk cId="159438841" sldId="260"/>
            <ac:cxnSpMk id="181" creationId="{D2E0D96C-37AD-42E1-27F8-9610967FED98}"/>
          </ac:cxnSpMkLst>
        </pc:cxnChg>
        <pc:cxnChg chg="mod">
          <ac:chgData name="Randolph Bushman" userId="e6da14881a47e0b6" providerId="LiveId" clId="{5220B377-6BF7-4CC8-BCD2-2186662ED1AC}" dt="2024-01-30T00:14:55.924" v="561" actId="208"/>
          <ac:cxnSpMkLst>
            <pc:docMk/>
            <pc:sldMk cId="159438841" sldId="260"/>
            <ac:cxnSpMk id="216" creationId="{599AC823-5523-AD1A-E93C-CB23373CDCB9}"/>
          </ac:cxnSpMkLst>
        </pc:cxnChg>
        <pc:cxnChg chg="mod">
          <ac:chgData name="Randolph Bushman" userId="e6da14881a47e0b6" providerId="LiveId" clId="{5220B377-6BF7-4CC8-BCD2-2186662ED1AC}" dt="2024-01-30T00:14:55.924" v="561" actId="208"/>
          <ac:cxnSpMkLst>
            <pc:docMk/>
            <pc:sldMk cId="159438841" sldId="260"/>
            <ac:cxnSpMk id="217" creationId="{ED453A77-1BDD-6D67-A3CC-FD60C2C9E877}"/>
          </ac:cxnSpMkLst>
        </pc:cxnChg>
        <pc:cxnChg chg="mod">
          <ac:chgData name="Randolph Bushman" userId="e6da14881a47e0b6" providerId="LiveId" clId="{5220B377-6BF7-4CC8-BCD2-2186662ED1AC}" dt="2024-01-30T00:14:55.924" v="561" actId="208"/>
          <ac:cxnSpMkLst>
            <pc:docMk/>
            <pc:sldMk cId="159438841" sldId="260"/>
            <ac:cxnSpMk id="218" creationId="{197040FE-9C58-6FA4-4EEF-21F4B2CF072D}"/>
          </ac:cxnSpMkLst>
        </pc:cxnChg>
      </pc:sldChg>
      <pc:sldChg chg="addSp delSp modSp add mod">
        <pc:chgData name="Randolph Bushman" userId="e6da14881a47e0b6" providerId="LiveId" clId="{5220B377-6BF7-4CC8-BCD2-2186662ED1AC}" dt="2024-01-30T00:31:05.889" v="608" actId="1076"/>
        <pc:sldMkLst>
          <pc:docMk/>
          <pc:sldMk cId="210209119" sldId="261"/>
        </pc:sldMkLst>
        <pc:spChg chg="add mod">
          <ac:chgData name="Randolph Bushman" userId="e6da14881a47e0b6" providerId="LiveId" clId="{5220B377-6BF7-4CC8-BCD2-2186662ED1AC}" dt="2024-01-28T22:05:19.329" v="167" actId="1076"/>
          <ac:spMkLst>
            <pc:docMk/>
            <pc:sldMk cId="210209119" sldId="261"/>
            <ac:spMk id="2" creationId="{295EF24C-6647-4B01-69F4-8E3F044A65F6}"/>
          </ac:spMkLst>
        </pc:spChg>
        <pc:spChg chg="add del mod">
          <ac:chgData name="Randolph Bushman" userId="e6da14881a47e0b6" providerId="LiveId" clId="{5220B377-6BF7-4CC8-BCD2-2186662ED1AC}" dt="2024-01-28T22:02:18.038" v="141" actId="478"/>
          <ac:spMkLst>
            <pc:docMk/>
            <pc:sldMk cId="210209119" sldId="261"/>
            <ac:spMk id="3" creationId="{9BA6B648-F3CD-C0DB-052D-2BBD89DB19E6}"/>
          </ac:spMkLst>
        </pc:spChg>
        <pc:spChg chg="mod">
          <ac:chgData name="Randolph Bushman" userId="e6da14881a47e0b6" providerId="LiveId" clId="{5220B377-6BF7-4CC8-BCD2-2186662ED1AC}" dt="2024-01-28T22:05:19.329" v="167" actId="1076"/>
          <ac:spMkLst>
            <pc:docMk/>
            <pc:sldMk cId="210209119" sldId="261"/>
            <ac:spMk id="4" creationId="{2DBFC3AA-2233-DE52-52CA-39E5A7FA96C2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5" creationId="{AB805D39-C9E5-FD1F-A999-A68EB0C46ACB}"/>
          </ac:spMkLst>
        </pc:spChg>
        <pc:spChg chg="add mod">
          <ac:chgData name="Randolph Bushman" userId="e6da14881a47e0b6" providerId="LiveId" clId="{5220B377-6BF7-4CC8-BCD2-2186662ED1AC}" dt="2024-01-28T22:05:19.329" v="167" actId="1076"/>
          <ac:spMkLst>
            <pc:docMk/>
            <pc:sldMk cId="210209119" sldId="261"/>
            <ac:spMk id="6" creationId="{C096C340-8F79-8839-593A-59F26220F99D}"/>
          </ac:spMkLst>
        </pc:spChg>
        <pc:spChg chg="add mod">
          <ac:chgData name="Randolph Bushman" userId="e6da14881a47e0b6" providerId="LiveId" clId="{5220B377-6BF7-4CC8-BCD2-2186662ED1AC}" dt="2024-01-28T22:10:30.287" v="291" actId="207"/>
          <ac:spMkLst>
            <pc:docMk/>
            <pc:sldMk cId="210209119" sldId="261"/>
            <ac:spMk id="7" creationId="{F712EC3D-F87C-CE95-FA13-CF2974351527}"/>
          </ac:spMkLst>
        </pc:spChg>
        <pc:spChg chg="add mod">
          <ac:chgData name="Randolph Bushman" userId="e6da14881a47e0b6" providerId="LiveId" clId="{5220B377-6BF7-4CC8-BCD2-2186662ED1AC}" dt="2024-01-28T22:10:34.007" v="292" actId="207"/>
          <ac:spMkLst>
            <pc:docMk/>
            <pc:sldMk cId="210209119" sldId="261"/>
            <ac:spMk id="8" creationId="{4C54F82A-9E15-BCC1-7270-739123106596}"/>
          </ac:spMkLst>
        </pc:spChg>
        <pc:spChg chg="add mod">
          <ac:chgData name="Randolph Bushman" userId="e6da14881a47e0b6" providerId="LiveId" clId="{5220B377-6BF7-4CC8-BCD2-2186662ED1AC}" dt="2024-01-28T22:11:03.952" v="296" actId="207"/>
          <ac:spMkLst>
            <pc:docMk/>
            <pc:sldMk cId="210209119" sldId="261"/>
            <ac:spMk id="9" creationId="{56FB29D6-AB05-D826-2523-30A603EFBAC9}"/>
          </ac:spMkLst>
        </pc:spChg>
        <pc:spChg chg="add mod">
          <ac:chgData name="Randolph Bushman" userId="e6da14881a47e0b6" providerId="LiveId" clId="{5220B377-6BF7-4CC8-BCD2-2186662ED1AC}" dt="2024-01-28T22:11:09.750" v="297" actId="207"/>
          <ac:spMkLst>
            <pc:docMk/>
            <pc:sldMk cId="210209119" sldId="261"/>
            <ac:spMk id="10" creationId="{DB13A60C-AC6A-3C28-0621-E79AA2153FE1}"/>
          </ac:spMkLst>
        </pc:spChg>
        <pc:spChg chg="add mod">
          <ac:chgData name="Randolph Bushman" userId="e6da14881a47e0b6" providerId="LiveId" clId="{5220B377-6BF7-4CC8-BCD2-2186662ED1AC}" dt="2024-01-28T22:11:21.597" v="298" actId="207"/>
          <ac:spMkLst>
            <pc:docMk/>
            <pc:sldMk cId="210209119" sldId="261"/>
            <ac:spMk id="11" creationId="{533B4D64-152E-4F38-5326-3E4A3DB30ECA}"/>
          </ac:spMkLst>
        </pc:spChg>
        <pc:spChg chg="mod">
          <ac:chgData name="Randolph Bushman" userId="e6da14881a47e0b6" providerId="LiveId" clId="{5220B377-6BF7-4CC8-BCD2-2186662ED1AC}" dt="2024-01-28T22:05:19.329" v="167" actId="1076"/>
          <ac:spMkLst>
            <pc:docMk/>
            <pc:sldMk cId="210209119" sldId="261"/>
            <ac:spMk id="12" creationId="{1403B9B9-832D-C4C2-5A33-0F32DCA2D1AF}"/>
          </ac:spMkLst>
        </pc:spChg>
        <pc:spChg chg="mod">
          <ac:chgData name="Randolph Bushman" userId="e6da14881a47e0b6" providerId="LiveId" clId="{5220B377-6BF7-4CC8-BCD2-2186662ED1AC}" dt="2024-01-28T22:05:19.329" v="167" actId="1076"/>
          <ac:spMkLst>
            <pc:docMk/>
            <pc:sldMk cId="210209119" sldId="261"/>
            <ac:spMk id="13" creationId="{B9A3CC52-6EB0-9851-7485-BA8B48C809CD}"/>
          </ac:spMkLst>
        </pc:spChg>
        <pc:spChg chg="mod">
          <ac:chgData name="Randolph Bushman" userId="e6da14881a47e0b6" providerId="LiveId" clId="{5220B377-6BF7-4CC8-BCD2-2186662ED1AC}" dt="2024-01-28T22:05:19.329" v="167" actId="1076"/>
          <ac:spMkLst>
            <pc:docMk/>
            <pc:sldMk cId="210209119" sldId="261"/>
            <ac:spMk id="14" creationId="{5211E1AE-A0EB-8B58-D288-6D57A9F06AF3}"/>
          </ac:spMkLst>
        </pc:spChg>
        <pc:spChg chg="mod">
          <ac:chgData name="Randolph Bushman" userId="e6da14881a47e0b6" providerId="LiveId" clId="{5220B377-6BF7-4CC8-BCD2-2186662ED1AC}" dt="2024-01-28T22:05:19.329" v="167" actId="1076"/>
          <ac:spMkLst>
            <pc:docMk/>
            <pc:sldMk cId="210209119" sldId="261"/>
            <ac:spMk id="15" creationId="{D6FD1BB2-BE3E-96F8-CF19-2664BFF3F7D2}"/>
          </ac:spMkLst>
        </pc:spChg>
        <pc:spChg chg="mod">
          <ac:chgData name="Randolph Bushman" userId="e6da14881a47e0b6" providerId="LiveId" clId="{5220B377-6BF7-4CC8-BCD2-2186662ED1AC}" dt="2024-01-28T22:05:19.329" v="167" actId="1076"/>
          <ac:spMkLst>
            <pc:docMk/>
            <pc:sldMk cId="210209119" sldId="261"/>
            <ac:spMk id="16" creationId="{A7239579-B4A4-D5D9-AD0F-5B40B015C26E}"/>
          </ac:spMkLst>
        </pc:spChg>
        <pc:spChg chg="mod">
          <ac:chgData name="Randolph Bushman" userId="e6da14881a47e0b6" providerId="LiveId" clId="{5220B377-6BF7-4CC8-BCD2-2186662ED1AC}" dt="2024-01-28T22:05:19.329" v="167" actId="1076"/>
          <ac:spMkLst>
            <pc:docMk/>
            <pc:sldMk cId="210209119" sldId="261"/>
            <ac:spMk id="17" creationId="{711C3B20-E888-8062-DFC1-DF840E640C1E}"/>
          </ac:spMkLst>
        </pc:spChg>
        <pc:spChg chg="mod">
          <ac:chgData name="Randolph Bushman" userId="e6da14881a47e0b6" providerId="LiveId" clId="{5220B377-6BF7-4CC8-BCD2-2186662ED1AC}" dt="2024-01-28T22:05:19.329" v="167" actId="1076"/>
          <ac:spMkLst>
            <pc:docMk/>
            <pc:sldMk cId="210209119" sldId="261"/>
            <ac:spMk id="18" creationId="{6B0B2C13-3169-0B14-AE6D-B1C2D02D594C}"/>
          </ac:spMkLst>
        </pc:spChg>
        <pc:spChg chg="add mod">
          <ac:chgData name="Randolph Bushman" userId="e6da14881a47e0b6" providerId="LiveId" clId="{5220B377-6BF7-4CC8-BCD2-2186662ED1AC}" dt="2024-01-28T22:11:24.769" v="299" actId="207"/>
          <ac:spMkLst>
            <pc:docMk/>
            <pc:sldMk cId="210209119" sldId="261"/>
            <ac:spMk id="19" creationId="{D956EAF0-7528-B0CF-7F2D-A748DB670680}"/>
          </ac:spMkLst>
        </pc:spChg>
        <pc:spChg chg="add mod">
          <ac:chgData name="Randolph Bushman" userId="e6da14881a47e0b6" providerId="LiveId" clId="{5220B377-6BF7-4CC8-BCD2-2186662ED1AC}" dt="2024-01-28T22:11:28.613" v="300" actId="207"/>
          <ac:spMkLst>
            <pc:docMk/>
            <pc:sldMk cId="210209119" sldId="261"/>
            <ac:spMk id="20" creationId="{A1B22CE9-FAE0-AAAA-B9FD-E3FF3D4EA056}"/>
          </ac:spMkLst>
        </pc:spChg>
        <pc:spChg chg="add mod">
          <ac:chgData name="Randolph Bushman" userId="e6da14881a47e0b6" providerId="LiveId" clId="{5220B377-6BF7-4CC8-BCD2-2186662ED1AC}" dt="2024-01-28T22:11:31.879" v="301" actId="207"/>
          <ac:spMkLst>
            <pc:docMk/>
            <pc:sldMk cId="210209119" sldId="261"/>
            <ac:spMk id="21" creationId="{38C53BFE-47D7-EE4C-09E2-DFE9E6C8FA01}"/>
          </ac:spMkLst>
        </pc:spChg>
        <pc:spChg chg="del">
          <ac:chgData name="Randolph Bushman" userId="e6da14881a47e0b6" providerId="LiveId" clId="{5220B377-6BF7-4CC8-BCD2-2186662ED1AC}" dt="2024-01-28T22:00:53.013" v="103" actId="478"/>
          <ac:spMkLst>
            <pc:docMk/>
            <pc:sldMk cId="210209119" sldId="261"/>
            <ac:spMk id="22" creationId="{F587458C-E3BB-299B-5425-F7825196FF42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23" creationId="{6678D845-690E-F00F-F4F6-7EF4D72E8C6F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24" creationId="{A3E2F7A9-3672-E42E-9CBC-5D3BC1298B7B}"/>
          </ac:spMkLst>
        </pc:spChg>
        <pc:spChg chg="del mod">
          <ac:chgData name="Randolph Bushman" userId="e6da14881a47e0b6" providerId="LiveId" clId="{5220B377-6BF7-4CC8-BCD2-2186662ED1AC}" dt="2024-01-28T22:00:59.248" v="106" actId="478"/>
          <ac:spMkLst>
            <pc:docMk/>
            <pc:sldMk cId="210209119" sldId="261"/>
            <ac:spMk id="25" creationId="{B3E09F9E-A7B1-70D7-4ED6-34802C1E667E}"/>
          </ac:spMkLst>
        </pc:spChg>
        <pc:spChg chg="add mod">
          <ac:chgData name="Randolph Bushman" userId="e6da14881a47e0b6" providerId="LiveId" clId="{5220B377-6BF7-4CC8-BCD2-2186662ED1AC}" dt="2024-01-28T22:11:36.744" v="302" actId="207"/>
          <ac:spMkLst>
            <pc:docMk/>
            <pc:sldMk cId="210209119" sldId="261"/>
            <ac:spMk id="26" creationId="{D4B77BE7-F303-87F5-03B5-E35C61B6AF54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27" creationId="{4EE15265-4533-883D-626C-6271A1CB5E2C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28" creationId="{1429772F-A349-FE54-67A3-1C0DCAD313BE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29" creationId="{153BD540-8ED0-DD78-4BAC-D7E30D8D1889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0" creationId="{2360208F-BF2C-0D72-FDE7-E53C0EE527D6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1" creationId="{1F7A5D10-D2A4-E87D-FD18-877EFAEF229B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2" creationId="{404CEFB1-57E2-7B66-C6B1-B55B234DB8C6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3" creationId="{E401791D-49EA-44CB-597F-07507844CDB3}"/>
          </ac:spMkLst>
        </pc:spChg>
        <pc:spChg chg="add mod">
          <ac:chgData name="Randolph Bushman" userId="e6da14881a47e0b6" providerId="LiveId" clId="{5220B377-6BF7-4CC8-BCD2-2186662ED1AC}" dt="2024-01-28T22:10:58.852" v="295" actId="207"/>
          <ac:spMkLst>
            <pc:docMk/>
            <pc:sldMk cId="210209119" sldId="261"/>
            <ac:spMk id="34" creationId="{58536C35-6ECF-8A5E-16C0-DEFB8B8341B1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5" creationId="{FC37F6CC-3143-E9EB-2302-B886482783C7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6" creationId="{89CA8E6B-14E7-2CE8-795D-BFE5710B0B7E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7" creationId="{D0AB60BC-1D81-D383-C402-681720A58CA7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8" creationId="{5B4CCD28-A6BE-58CA-8EE4-D332D9F92B93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9" creationId="{531D527C-6CFB-B459-46B5-52186A7288FF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40" creationId="{EBCDAD8B-CA90-B348-9821-E25842E98150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41" creationId="{BF33E5B1-2C67-7CCC-C240-58603931D833}"/>
          </ac:spMkLst>
        </pc:spChg>
        <pc:spChg chg="add mod">
          <ac:chgData name="Randolph Bushman" userId="e6da14881a47e0b6" providerId="LiveId" clId="{5220B377-6BF7-4CC8-BCD2-2186662ED1AC}" dt="2024-01-28T22:13:43.987" v="322" actId="207"/>
          <ac:spMkLst>
            <pc:docMk/>
            <pc:sldMk cId="210209119" sldId="261"/>
            <ac:spMk id="42" creationId="{C341CAE9-67E2-68B4-EFBC-EFF3E14F0261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43" creationId="{E89296B3-A4CA-EE47-78B7-62D571E62AE9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44" creationId="{D0F49547-0D3B-12E8-D9A2-71B9ED747ECF}"/>
          </ac:spMkLst>
        </pc:spChg>
        <pc:spChg chg="add mod">
          <ac:chgData name="Randolph Bushman" userId="e6da14881a47e0b6" providerId="LiveId" clId="{5220B377-6BF7-4CC8-BCD2-2186662ED1AC}" dt="2024-01-28T22:13:53.433" v="325" actId="207"/>
          <ac:spMkLst>
            <pc:docMk/>
            <pc:sldMk cId="210209119" sldId="261"/>
            <ac:spMk id="45" creationId="{FDA511CD-BB54-27F6-404C-5A7B14B5CE03}"/>
          </ac:spMkLst>
        </pc:spChg>
        <pc:spChg chg="add mod">
          <ac:chgData name="Randolph Bushman" userId="e6da14881a47e0b6" providerId="LiveId" clId="{5220B377-6BF7-4CC8-BCD2-2186662ED1AC}" dt="2024-01-28T22:13:41.368" v="321" actId="207"/>
          <ac:spMkLst>
            <pc:docMk/>
            <pc:sldMk cId="210209119" sldId="261"/>
            <ac:spMk id="46" creationId="{A1DFF2C5-FEC3-5AB5-FBA3-CA1083EA6C31}"/>
          </ac:spMkLst>
        </pc:spChg>
        <pc:spChg chg="add mod">
          <ac:chgData name="Randolph Bushman" userId="e6da14881a47e0b6" providerId="LiveId" clId="{5220B377-6BF7-4CC8-BCD2-2186662ED1AC}" dt="2024-01-28T22:16:22.111" v="351" actId="1036"/>
          <ac:spMkLst>
            <pc:docMk/>
            <pc:sldMk cId="210209119" sldId="261"/>
            <ac:spMk id="47" creationId="{BFBCF6CD-B83A-F981-BCFC-5ED9DA288C1C}"/>
          </ac:spMkLst>
        </pc:spChg>
        <pc:spChg chg="add mod">
          <ac:chgData name="Randolph Bushman" userId="e6da14881a47e0b6" providerId="LiveId" clId="{5220B377-6BF7-4CC8-BCD2-2186662ED1AC}" dt="2024-01-28T22:13:36.551" v="319" actId="207"/>
          <ac:spMkLst>
            <pc:docMk/>
            <pc:sldMk cId="210209119" sldId="261"/>
            <ac:spMk id="48" creationId="{93FA3BB8-9AC7-C35A-7175-3EA552C5931F}"/>
          </ac:spMkLst>
        </pc:spChg>
        <pc:spChg chg="add mod">
          <ac:chgData name="Randolph Bushman" userId="e6da14881a47e0b6" providerId="LiveId" clId="{5220B377-6BF7-4CC8-BCD2-2186662ED1AC}" dt="2024-01-28T22:13:38.958" v="320" actId="207"/>
          <ac:spMkLst>
            <pc:docMk/>
            <pc:sldMk cId="210209119" sldId="261"/>
            <ac:spMk id="49" creationId="{3990E51E-5D3C-C396-A00E-B41D4E9B31A9}"/>
          </ac:spMkLst>
        </pc:spChg>
        <pc:spChg chg="add mod">
          <ac:chgData name="Randolph Bushman" userId="e6da14881a47e0b6" providerId="LiveId" clId="{5220B377-6BF7-4CC8-BCD2-2186662ED1AC}" dt="2024-01-28T22:13:25.537" v="316" actId="207"/>
          <ac:spMkLst>
            <pc:docMk/>
            <pc:sldMk cId="210209119" sldId="261"/>
            <ac:spMk id="50" creationId="{9E47F3FA-F049-08C4-D249-AAAA8988C63B}"/>
          </ac:spMkLst>
        </pc:spChg>
        <pc:spChg chg="add mod">
          <ac:chgData name="Randolph Bushman" userId="e6da14881a47e0b6" providerId="LiveId" clId="{5220B377-6BF7-4CC8-BCD2-2186662ED1AC}" dt="2024-01-28T22:13:46.643" v="323" actId="207"/>
          <ac:spMkLst>
            <pc:docMk/>
            <pc:sldMk cId="210209119" sldId="261"/>
            <ac:spMk id="51" creationId="{5DE1403E-0E04-001E-650B-0CDBA0D42048}"/>
          </ac:spMkLst>
        </pc:spChg>
        <pc:spChg chg="add mod">
          <ac:chgData name="Randolph Bushman" userId="e6da14881a47e0b6" providerId="LiveId" clId="{5220B377-6BF7-4CC8-BCD2-2186662ED1AC}" dt="2024-01-28T22:13:28.392" v="317" actId="207"/>
          <ac:spMkLst>
            <pc:docMk/>
            <pc:sldMk cId="210209119" sldId="261"/>
            <ac:spMk id="52" creationId="{9055C624-7FFA-364B-1F72-C32FD6053901}"/>
          </ac:spMkLst>
        </pc:spChg>
        <pc:spChg chg="add mod">
          <ac:chgData name="Randolph Bushman" userId="e6da14881a47e0b6" providerId="LiveId" clId="{5220B377-6BF7-4CC8-BCD2-2186662ED1AC}" dt="2024-01-28T22:13:33.116" v="318" actId="207"/>
          <ac:spMkLst>
            <pc:docMk/>
            <pc:sldMk cId="210209119" sldId="261"/>
            <ac:spMk id="53" creationId="{1CA3C65F-6A1E-8198-DC0A-37EABC66FDCB}"/>
          </ac:spMkLst>
        </pc:spChg>
        <pc:spChg chg="add mod">
          <ac:chgData name="Randolph Bushman" userId="e6da14881a47e0b6" providerId="LiveId" clId="{5220B377-6BF7-4CC8-BCD2-2186662ED1AC}" dt="2024-01-28T22:22:08.026" v="407" actId="1036"/>
          <ac:spMkLst>
            <pc:docMk/>
            <pc:sldMk cId="210209119" sldId="261"/>
            <ac:spMk id="54" creationId="{3A5CC164-3C23-7A99-54FB-7B72165E8CAA}"/>
          </ac:spMkLst>
        </pc:spChg>
        <pc:spChg chg="add mod">
          <ac:chgData name="Randolph Bushman" userId="e6da14881a47e0b6" providerId="LiveId" clId="{5220B377-6BF7-4CC8-BCD2-2186662ED1AC}" dt="2024-01-28T22:20:39.788" v="396" actId="1076"/>
          <ac:spMkLst>
            <pc:docMk/>
            <pc:sldMk cId="210209119" sldId="261"/>
            <ac:spMk id="55" creationId="{76E354D5-76F5-FE25-B9AF-270259FE12C8}"/>
          </ac:spMkLst>
        </pc:spChg>
        <pc:spChg chg="add mod">
          <ac:chgData name="Randolph Bushman" userId="e6da14881a47e0b6" providerId="LiveId" clId="{5220B377-6BF7-4CC8-BCD2-2186662ED1AC}" dt="2024-01-28T22:22:30.810" v="444" actId="1036"/>
          <ac:spMkLst>
            <pc:docMk/>
            <pc:sldMk cId="210209119" sldId="261"/>
            <ac:spMk id="56" creationId="{89A75010-FAED-0029-DFFC-16917E51FFA8}"/>
          </ac:spMkLst>
        </pc:spChg>
        <pc:spChg chg="add mod">
          <ac:chgData name="Randolph Bushman" userId="e6da14881a47e0b6" providerId="LiveId" clId="{5220B377-6BF7-4CC8-BCD2-2186662ED1AC}" dt="2024-01-28T22:20:41.730" v="397" actId="1076"/>
          <ac:spMkLst>
            <pc:docMk/>
            <pc:sldMk cId="210209119" sldId="261"/>
            <ac:spMk id="57" creationId="{0CDCA98D-AF5B-8046-8DDF-DE0136997FC7}"/>
          </ac:spMkLst>
        </pc:spChg>
        <pc:spChg chg="add mod">
          <ac:chgData name="Randolph Bushman" userId="e6da14881a47e0b6" providerId="LiveId" clId="{5220B377-6BF7-4CC8-BCD2-2186662ED1AC}" dt="2024-01-28T22:30:31.361" v="554" actId="1035"/>
          <ac:spMkLst>
            <pc:docMk/>
            <pc:sldMk cId="210209119" sldId="261"/>
            <ac:spMk id="58" creationId="{6E55F647-455D-DE64-470B-F1482ACD4E06}"/>
          </ac:spMkLst>
        </pc:spChg>
        <pc:spChg chg="add mod">
          <ac:chgData name="Randolph Bushman" userId="e6da14881a47e0b6" providerId="LiveId" clId="{5220B377-6BF7-4CC8-BCD2-2186662ED1AC}" dt="2024-01-28T22:30:34.174" v="555" actId="14100"/>
          <ac:spMkLst>
            <pc:docMk/>
            <pc:sldMk cId="210209119" sldId="261"/>
            <ac:spMk id="59" creationId="{8B474C7B-D707-444B-F266-4D70C210CB39}"/>
          </ac:spMkLst>
        </pc:spChg>
        <pc:spChg chg="add mod">
          <ac:chgData name="Randolph Bushman" userId="e6da14881a47e0b6" providerId="LiveId" clId="{5220B377-6BF7-4CC8-BCD2-2186662ED1AC}" dt="2024-01-28T22:22:26.831" v="443" actId="1038"/>
          <ac:spMkLst>
            <pc:docMk/>
            <pc:sldMk cId="210209119" sldId="261"/>
            <ac:spMk id="60" creationId="{8EBDDACE-193B-5D37-417A-32944BA6BFEC}"/>
          </ac:spMkLst>
        </pc:spChg>
        <pc:spChg chg="add mod">
          <ac:chgData name="Randolph Bushman" userId="e6da14881a47e0b6" providerId="LiveId" clId="{5220B377-6BF7-4CC8-BCD2-2186662ED1AC}" dt="2024-01-28T22:22:06.183" v="406" actId="1036"/>
          <ac:spMkLst>
            <pc:docMk/>
            <pc:sldMk cId="210209119" sldId="261"/>
            <ac:spMk id="61" creationId="{2B883C44-2630-03CC-AC36-85E1D48F37BB}"/>
          </ac:spMkLst>
        </pc:spChg>
        <pc:spChg chg="add mod">
          <ac:chgData name="Randolph Bushman" userId="e6da14881a47e0b6" providerId="LiveId" clId="{5220B377-6BF7-4CC8-BCD2-2186662ED1AC}" dt="2024-01-28T22:22:24.062" v="436" actId="1037"/>
          <ac:spMkLst>
            <pc:docMk/>
            <pc:sldMk cId="210209119" sldId="261"/>
            <ac:spMk id="62" creationId="{B55AF688-BCE4-B24C-905F-604AED5463E6}"/>
          </ac:spMkLst>
        </pc:spChg>
        <pc:spChg chg="add mod">
          <ac:chgData name="Randolph Bushman" userId="e6da14881a47e0b6" providerId="LiveId" clId="{5220B377-6BF7-4CC8-BCD2-2186662ED1AC}" dt="2024-01-28T22:22:21.316" v="431" actId="1037"/>
          <ac:spMkLst>
            <pc:docMk/>
            <pc:sldMk cId="210209119" sldId="261"/>
            <ac:spMk id="63" creationId="{C5A6039B-BB6D-C85C-7F6A-E0CDDDDB2DB8}"/>
          </ac:spMkLst>
        </pc:spChg>
        <pc:spChg chg="add del mod">
          <ac:chgData name="Randolph Bushman" userId="e6da14881a47e0b6" providerId="LiveId" clId="{5220B377-6BF7-4CC8-BCD2-2186662ED1AC}" dt="2024-01-28T22:17:46.008" v="364" actId="478"/>
          <ac:spMkLst>
            <pc:docMk/>
            <pc:sldMk cId="210209119" sldId="261"/>
            <ac:spMk id="64" creationId="{97545AAE-08A5-DD4C-60F7-8C0A68434ED4}"/>
          </ac:spMkLst>
        </pc:spChg>
        <pc:spChg chg="add del mod">
          <ac:chgData name="Randolph Bushman" userId="e6da14881a47e0b6" providerId="LiveId" clId="{5220B377-6BF7-4CC8-BCD2-2186662ED1AC}" dt="2024-01-28T22:17:46.008" v="364" actId="478"/>
          <ac:spMkLst>
            <pc:docMk/>
            <pc:sldMk cId="210209119" sldId="261"/>
            <ac:spMk id="65" creationId="{D6E57DCB-50C7-3F6D-2F2E-8F6F00E09528}"/>
          </ac:spMkLst>
        </pc:spChg>
        <pc:spChg chg="add del mod">
          <ac:chgData name="Randolph Bushman" userId="e6da14881a47e0b6" providerId="LiveId" clId="{5220B377-6BF7-4CC8-BCD2-2186662ED1AC}" dt="2024-01-28T22:17:46.008" v="364" actId="478"/>
          <ac:spMkLst>
            <pc:docMk/>
            <pc:sldMk cId="210209119" sldId="261"/>
            <ac:spMk id="66" creationId="{1823C233-B451-A8D3-B0F7-B765DB789B2B}"/>
          </ac:spMkLst>
        </pc:spChg>
        <pc:spChg chg="add del mod">
          <ac:chgData name="Randolph Bushman" userId="e6da14881a47e0b6" providerId="LiveId" clId="{5220B377-6BF7-4CC8-BCD2-2186662ED1AC}" dt="2024-01-28T22:17:46.008" v="364" actId="478"/>
          <ac:spMkLst>
            <pc:docMk/>
            <pc:sldMk cId="210209119" sldId="261"/>
            <ac:spMk id="67" creationId="{8D9643C1-12FF-33B7-CC0A-B97255908908}"/>
          </ac:spMkLst>
        </pc:spChg>
        <pc:spChg chg="add del mod">
          <ac:chgData name="Randolph Bushman" userId="e6da14881a47e0b6" providerId="LiveId" clId="{5220B377-6BF7-4CC8-BCD2-2186662ED1AC}" dt="2024-01-28T22:17:46.008" v="364" actId="478"/>
          <ac:spMkLst>
            <pc:docMk/>
            <pc:sldMk cId="210209119" sldId="261"/>
            <ac:spMk id="68" creationId="{8ADEC06F-E1D9-FA3C-ED0C-ABC81548E41A}"/>
          </ac:spMkLst>
        </pc:spChg>
        <pc:spChg chg="add del mod">
          <ac:chgData name="Randolph Bushman" userId="e6da14881a47e0b6" providerId="LiveId" clId="{5220B377-6BF7-4CC8-BCD2-2186662ED1AC}" dt="2024-01-28T22:17:46.008" v="364" actId="478"/>
          <ac:spMkLst>
            <pc:docMk/>
            <pc:sldMk cId="210209119" sldId="261"/>
            <ac:spMk id="69" creationId="{7B220196-A430-1CFC-1ADD-2BFCD0C0BCE9}"/>
          </ac:spMkLst>
        </pc:spChg>
        <pc:spChg chg="add del mod">
          <ac:chgData name="Randolph Bushman" userId="e6da14881a47e0b6" providerId="LiveId" clId="{5220B377-6BF7-4CC8-BCD2-2186662ED1AC}" dt="2024-01-28T22:17:46.008" v="364" actId="478"/>
          <ac:spMkLst>
            <pc:docMk/>
            <pc:sldMk cId="210209119" sldId="261"/>
            <ac:spMk id="70" creationId="{7EA3AFF3-76E6-70C0-5270-513578B64241}"/>
          </ac:spMkLst>
        </pc:spChg>
        <pc:spChg chg="add del mod">
          <ac:chgData name="Randolph Bushman" userId="e6da14881a47e0b6" providerId="LiveId" clId="{5220B377-6BF7-4CC8-BCD2-2186662ED1AC}" dt="2024-01-28T22:17:46.008" v="364" actId="478"/>
          <ac:spMkLst>
            <pc:docMk/>
            <pc:sldMk cId="210209119" sldId="261"/>
            <ac:spMk id="71" creationId="{997C21E0-3132-9C4A-AC8C-87DE89B51C4D}"/>
          </ac:spMkLst>
        </pc:spChg>
        <pc:spChg chg="add del mod">
          <ac:chgData name="Randolph Bushman" userId="e6da14881a47e0b6" providerId="LiveId" clId="{5220B377-6BF7-4CC8-BCD2-2186662ED1AC}" dt="2024-01-28T22:17:46.008" v="364" actId="478"/>
          <ac:spMkLst>
            <pc:docMk/>
            <pc:sldMk cId="210209119" sldId="261"/>
            <ac:spMk id="72" creationId="{70A9FEA2-51B2-FEFF-9D8E-E905F13BB520}"/>
          </ac:spMkLst>
        </pc:spChg>
        <pc:spChg chg="add del mod">
          <ac:chgData name="Randolph Bushman" userId="e6da14881a47e0b6" providerId="LiveId" clId="{5220B377-6BF7-4CC8-BCD2-2186662ED1AC}" dt="2024-01-28T22:17:46.008" v="364" actId="478"/>
          <ac:spMkLst>
            <pc:docMk/>
            <pc:sldMk cId="210209119" sldId="261"/>
            <ac:spMk id="73" creationId="{381327D6-A1EB-7A41-2121-D56A1AC3F5FD}"/>
          </ac:spMkLst>
        </pc:spChg>
        <pc:spChg chg="add mod">
          <ac:chgData name="Randolph Bushman" userId="e6da14881a47e0b6" providerId="LiveId" clId="{5220B377-6BF7-4CC8-BCD2-2186662ED1AC}" dt="2024-01-28T22:23:09.802" v="445" actId="207"/>
          <ac:spMkLst>
            <pc:docMk/>
            <pc:sldMk cId="210209119" sldId="261"/>
            <ac:spMk id="74" creationId="{0F029A8E-B369-39F0-588A-3FEC3D2DA55D}"/>
          </ac:spMkLst>
        </pc:spChg>
        <pc:spChg chg="add mod">
          <ac:chgData name="Randolph Bushman" userId="e6da14881a47e0b6" providerId="LiveId" clId="{5220B377-6BF7-4CC8-BCD2-2186662ED1AC}" dt="2024-01-28T22:23:15.396" v="447" actId="207"/>
          <ac:spMkLst>
            <pc:docMk/>
            <pc:sldMk cId="210209119" sldId="261"/>
            <ac:spMk id="75" creationId="{D514AD29-83EB-E8AC-5F5B-1399F3AFAB11}"/>
          </ac:spMkLst>
        </pc:spChg>
        <pc:spChg chg="add mod">
          <ac:chgData name="Randolph Bushman" userId="e6da14881a47e0b6" providerId="LiveId" clId="{5220B377-6BF7-4CC8-BCD2-2186662ED1AC}" dt="2024-01-28T22:23:21.850" v="450" actId="207"/>
          <ac:spMkLst>
            <pc:docMk/>
            <pc:sldMk cId="210209119" sldId="261"/>
            <ac:spMk id="76" creationId="{4AE9365B-27F5-8C4E-8AF6-A2520ED70830}"/>
          </ac:spMkLst>
        </pc:spChg>
        <pc:spChg chg="add mod">
          <ac:chgData name="Randolph Bushman" userId="e6da14881a47e0b6" providerId="LiveId" clId="{5220B377-6BF7-4CC8-BCD2-2186662ED1AC}" dt="2024-01-28T22:23:24.768" v="451" actId="207"/>
          <ac:spMkLst>
            <pc:docMk/>
            <pc:sldMk cId="210209119" sldId="261"/>
            <ac:spMk id="77" creationId="{7E7390B9-761A-204C-2767-2748FEA56DDC}"/>
          </ac:spMkLst>
        </pc:spChg>
        <pc:spChg chg="add mod">
          <ac:chgData name="Randolph Bushman" userId="e6da14881a47e0b6" providerId="LiveId" clId="{5220B377-6BF7-4CC8-BCD2-2186662ED1AC}" dt="2024-01-28T22:23:30.269" v="454" actId="207"/>
          <ac:spMkLst>
            <pc:docMk/>
            <pc:sldMk cId="210209119" sldId="261"/>
            <ac:spMk id="78" creationId="{A4F3FDC5-2D79-8EE6-238E-43C9A9526A45}"/>
          </ac:spMkLst>
        </pc:spChg>
        <pc:spChg chg="add mod">
          <ac:chgData name="Randolph Bushman" userId="e6da14881a47e0b6" providerId="LiveId" clId="{5220B377-6BF7-4CC8-BCD2-2186662ED1AC}" dt="2024-01-28T22:23:35.608" v="457" actId="207"/>
          <ac:spMkLst>
            <pc:docMk/>
            <pc:sldMk cId="210209119" sldId="261"/>
            <ac:spMk id="79" creationId="{BAEE8BB1-FD1D-5820-4A8E-A94FE114FB6D}"/>
          </ac:spMkLst>
        </pc:spChg>
        <pc:spChg chg="add mod">
          <ac:chgData name="Randolph Bushman" userId="e6da14881a47e0b6" providerId="LiveId" clId="{5220B377-6BF7-4CC8-BCD2-2186662ED1AC}" dt="2024-01-28T22:23:38.817" v="458" actId="207"/>
          <ac:spMkLst>
            <pc:docMk/>
            <pc:sldMk cId="210209119" sldId="261"/>
            <ac:spMk id="80" creationId="{18F1BA4D-734C-DB8E-F903-A4778805A06A}"/>
          </ac:spMkLst>
        </pc:spChg>
        <pc:spChg chg="add mod">
          <ac:chgData name="Randolph Bushman" userId="e6da14881a47e0b6" providerId="LiveId" clId="{5220B377-6BF7-4CC8-BCD2-2186662ED1AC}" dt="2024-01-28T22:23:44.532" v="461" actId="207"/>
          <ac:spMkLst>
            <pc:docMk/>
            <pc:sldMk cId="210209119" sldId="261"/>
            <ac:spMk id="81" creationId="{78F187AB-1CB9-DE4F-6FFC-8B616AB9EBE3}"/>
          </ac:spMkLst>
        </pc:spChg>
        <pc:spChg chg="add mod">
          <ac:chgData name="Randolph Bushman" userId="e6da14881a47e0b6" providerId="LiveId" clId="{5220B377-6BF7-4CC8-BCD2-2186662ED1AC}" dt="2024-01-28T22:23:47.642" v="462" actId="207"/>
          <ac:spMkLst>
            <pc:docMk/>
            <pc:sldMk cId="210209119" sldId="261"/>
            <ac:spMk id="82" creationId="{4C10E8A4-E1BB-40C1-E84A-0DA6B91FBB95}"/>
          </ac:spMkLst>
        </pc:spChg>
        <pc:spChg chg="add mod">
          <ac:chgData name="Randolph Bushman" userId="e6da14881a47e0b6" providerId="LiveId" clId="{5220B377-6BF7-4CC8-BCD2-2186662ED1AC}" dt="2024-01-28T22:23:19.428" v="449" actId="207"/>
          <ac:spMkLst>
            <pc:docMk/>
            <pc:sldMk cId="210209119" sldId="261"/>
            <ac:spMk id="83" creationId="{FA99BDF9-4EA9-FA54-A546-CE4B0E2E6281}"/>
          </ac:spMkLst>
        </pc:spChg>
        <pc:spChg chg="add del mod">
          <ac:chgData name="Randolph Bushman" userId="e6da14881a47e0b6" providerId="LiveId" clId="{5220B377-6BF7-4CC8-BCD2-2186662ED1AC}" dt="2024-01-28T22:25:24.074" v="463" actId="478"/>
          <ac:spMkLst>
            <pc:docMk/>
            <pc:sldMk cId="210209119" sldId="261"/>
            <ac:spMk id="84" creationId="{E0651F59-AAA5-96F3-BC2E-ADB62498E824}"/>
          </ac:spMkLst>
        </pc:spChg>
        <pc:spChg chg="add del mod">
          <ac:chgData name="Randolph Bushman" userId="e6da14881a47e0b6" providerId="LiveId" clId="{5220B377-6BF7-4CC8-BCD2-2186662ED1AC}" dt="2024-01-28T22:25:24.074" v="463" actId="478"/>
          <ac:spMkLst>
            <pc:docMk/>
            <pc:sldMk cId="210209119" sldId="261"/>
            <ac:spMk id="85" creationId="{2EE63B66-C860-2289-3A0F-54946B6CAABE}"/>
          </ac:spMkLst>
        </pc:spChg>
        <pc:spChg chg="add del mod">
          <ac:chgData name="Randolph Bushman" userId="e6da14881a47e0b6" providerId="LiveId" clId="{5220B377-6BF7-4CC8-BCD2-2186662ED1AC}" dt="2024-01-28T22:25:24.074" v="463" actId="478"/>
          <ac:spMkLst>
            <pc:docMk/>
            <pc:sldMk cId="210209119" sldId="261"/>
            <ac:spMk id="86" creationId="{34CDF6F3-6898-9B95-83F7-19E3943DFBCE}"/>
          </ac:spMkLst>
        </pc:spChg>
        <pc:spChg chg="add del mod">
          <ac:chgData name="Randolph Bushman" userId="e6da14881a47e0b6" providerId="LiveId" clId="{5220B377-6BF7-4CC8-BCD2-2186662ED1AC}" dt="2024-01-28T22:25:24.074" v="463" actId="478"/>
          <ac:spMkLst>
            <pc:docMk/>
            <pc:sldMk cId="210209119" sldId="261"/>
            <ac:spMk id="87" creationId="{301C72A3-56D6-8F2A-721F-48AE0E918A08}"/>
          </ac:spMkLst>
        </pc:spChg>
        <pc:spChg chg="add del mod">
          <ac:chgData name="Randolph Bushman" userId="e6da14881a47e0b6" providerId="LiveId" clId="{5220B377-6BF7-4CC8-BCD2-2186662ED1AC}" dt="2024-01-28T22:25:24.074" v="463" actId="478"/>
          <ac:spMkLst>
            <pc:docMk/>
            <pc:sldMk cId="210209119" sldId="261"/>
            <ac:spMk id="88" creationId="{88D29065-12F4-6D3B-494E-C06F5796E801}"/>
          </ac:spMkLst>
        </pc:spChg>
        <pc:spChg chg="add del mod">
          <ac:chgData name="Randolph Bushman" userId="e6da14881a47e0b6" providerId="LiveId" clId="{5220B377-6BF7-4CC8-BCD2-2186662ED1AC}" dt="2024-01-28T22:25:24.074" v="463" actId="478"/>
          <ac:spMkLst>
            <pc:docMk/>
            <pc:sldMk cId="210209119" sldId="261"/>
            <ac:spMk id="89" creationId="{1BAC1CB0-EDED-A881-B2E4-306B2D539E6F}"/>
          </ac:spMkLst>
        </pc:spChg>
        <pc:spChg chg="add del mod">
          <ac:chgData name="Randolph Bushman" userId="e6da14881a47e0b6" providerId="LiveId" clId="{5220B377-6BF7-4CC8-BCD2-2186662ED1AC}" dt="2024-01-28T22:25:24.074" v="463" actId="478"/>
          <ac:spMkLst>
            <pc:docMk/>
            <pc:sldMk cId="210209119" sldId="261"/>
            <ac:spMk id="90" creationId="{61233590-C7D3-3C0D-7CCD-D0856D329810}"/>
          </ac:spMkLst>
        </pc:spChg>
        <pc:spChg chg="add del mod">
          <ac:chgData name="Randolph Bushman" userId="e6da14881a47e0b6" providerId="LiveId" clId="{5220B377-6BF7-4CC8-BCD2-2186662ED1AC}" dt="2024-01-28T22:25:24.074" v="463" actId="478"/>
          <ac:spMkLst>
            <pc:docMk/>
            <pc:sldMk cId="210209119" sldId="261"/>
            <ac:spMk id="91" creationId="{00622781-ECD8-A5BF-A959-6C8D7F8CC087}"/>
          </ac:spMkLst>
        </pc:spChg>
        <pc:spChg chg="add del mod">
          <ac:chgData name="Randolph Bushman" userId="e6da14881a47e0b6" providerId="LiveId" clId="{5220B377-6BF7-4CC8-BCD2-2186662ED1AC}" dt="2024-01-28T22:25:24.074" v="463" actId="478"/>
          <ac:spMkLst>
            <pc:docMk/>
            <pc:sldMk cId="210209119" sldId="261"/>
            <ac:spMk id="92" creationId="{0D449E39-EF26-28D5-F80B-79496AAB7AD4}"/>
          </ac:spMkLst>
        </pc:spChg>
        <pc:spChg chg="add del mod">
          <ac:chgData name="Randolph Bushman" userId="e6da14881a47e0b6" providerId="LiveId" clId="{5220B377-6BF7-4CC8-BCD2-2186662ED1AC}" dt="2024-01-28T22:25:24.074" v="463" actId="478"/>
          <ac:spMkLst>
            <pc:docMk/>
            <pc:sldMk cId="210209119" sldId="261"/>
            <ac:spMk id="93" creationId="{6F905CC7-6E92-C61D-CA4D-E08182DC1033}"/>
          </ac:spMkLst>
        </pc:spChg>
        <pc:spChg chg="add del mod">
          <ac:chgData name="Randolph Bushman" userId="e6da14881a47e0b6" providerId="LiveId" clId="{5220B377-6BF7-4CC8-BCD2-2186662ED1AC}" dt="2024-01-28T22:29:18.316" v="536" actId="478"/>
          <ac:spMkLst>
            <pc:docMk/>
            <pc:sldMk cId="210209119" sldId="261"/>
            <ac:spMk id="94" creationId="{5D0110B1-6AF3-C469-4DED-F8F16FD2F379}"/>
          </ac:spMkLst>
        </pc:spChg>
        <pc:spChg chg="add del mod">
          <ac:chgData name="Randolph Bushman" userId="e6da14881a47e0b6" providerId="LiveId" clId="{5220B377-6BF7-4CC8-BCD2-2186662ED1AC}" dt="2024-01-28T22:29:17.686" v="535" actId="478"/>
          <ac:spMkLst>
            <pc:docMk/>
            <pc:sldMk cId="210209119" sldId="261"/>
            <ac:spMk id="95" creationId="{9F4C4258-BCE5-8111-5818-8D99D0935416}"/>
          </ac:spMkLst>
        </pc:spChg>
        <pc:spChg chg="add del mod">
          <ac:chgData name="Randolph Bushman" userId="e6da14881a47e0b6" providerId="LiveId" clId="{5220B377-6BF7-4CC8-BCD2-2186662ED1AC}" dt="2024-01-28T22:29:17.686" v="535" actId="478"/>
          <ac:spMkLst>
            <pc:docMk/>
            <pc:sldMk cId="210209119" sldId="261"/>
            <ac:spMk id="96" creationId="{A05FB574-2989-CC56-557E-0D5706DEE748}"/>
          </ac:spMkLst>
        </pc:spChg>
        <pc:spChg chg="add del mod">
          <ac:chgData name="Randolph Bushman" userId="e6da14881a47e0b6" providerId="LiveId" clId="{5220B377-6BF7-4CC8-BCD2-2186662ED1AC}" dt="2024-01-28T22:29:17.686" v="535" actId="478"/>
          <ac:spMkLst>
            <pc:docMk/>
            <pc:sldMk cId="210209119" sldId="261"/>
            <ac:spMk id="97" creationId="{A0E3FC3C-A6F5-463B-3AB1-AC1FAAF2C2E2}"/>
          </ac:spMkLst>
        </pc:spChg>
        <pc:spChg chg="add del mod">
          <ac:chgData name="Randolph Bushman" userId="e6da14881a47e0b6" providerId="LiveId" clId="{5220B377-6BF7-4CC8-BCD2-2186662ED1AC}" dt="2024-01-28T22:29:17.686" v="535" actId="478"/>
          <ac:spMkLst>
            <pc:docMk/>
            <pc:sldMk cId="210209119" sldId="261"/>
            <ac:spMk id="98" creationId="{BCBABDBC-42A0-CB52-A664-6490A3A62E8C}"/>
          </ac:spMkLst>
        </pc:spChg>
        <pc:spChg chg="add del mod">
          <ac:chgData name="Randolph Bushman" userId="e6da14881a47e0b6" providerId="LiveId" clId="{5220B377-6BF7-4CC8-BCD2-2186662ED1AC}" dt="2024-01-28T22:29:17.686" v="535" actId="478"/>
          <ac:spMkLst>
            <pc:docMk/>
            <pc:sldMk cId="210209119" sldId="261"/>
            <ac:spMk id="99" creationId="{F647F82B-E5EF-E32E-6A8F-F975D6023212}"/>
          </ac:spMkLst>
        </pc:spChg>
        <pc:spChg chg="add del mod">
          <ac:chgData name="Randolph Bushman" userId="e6da14881a47e0b6" providerId="LiveId" clId="{5220B377-6BF7-4CC8-BCD2-2186662ED1AC}" dt="2024-01-28T22:29:17.686" v="535" actId="478"/>
          <ac:spMkLst>
            <pc:docMk/>
            <pc:sldMk cId="210209119" sldId="261"/>
            <ac:spMk id="100" creationId="{21242B52-29BB-633B-B689-9A2A3551EBC2}"/>
          </ac:spMkLst>
        </pc:spChg>
        <pc:spChg chg="add del mod">
          <ac:chgData name="Randolph Bushman" userId="e6da14881a47e0b6" providerId="LiveId" clId="{5220B377-6BF7-4CC8-BCD2-2186662ED1AC}" dt="2024-01-28T22:29:17.686" v="535" actId="478"/>
          <ac:spMkLst>
            <pc:docMk/>
            <pc:sldMk cId="210209119" sldId="261"/>
            <ac:spMk id="101" creationId="{FB25727F-CBBE-E8AA-E760-EF8345947D9A}"/>
          </ac:spMkLst>
        </pc:spChg>
        <pc:spChg chg="add del mod">
          <ac:chgData name="Randolph Bushman" userId="e6da14881a47e0b6" providerId="LiveId" clId="{5220B377-6BF7-4CC8-BCD2-2186662ED1AC}" dt="2024-01-28T22:29:17.686" v="535" actId="478"/>
          <ac:spMkLst>
            <pc:docMk/>
            <pc:sldMk cId="210209119" sldId="261"/>
            <ac:spMk id="102" creationId="{D5A85FF1-947F-D7C1-BCCC-6B5827A44344}"/>
          </ac:spMkLst>
        </pc:spChg>
        <pc:spChg chg="add del mod">
          <ac:chgData name="Randolph Bushman" userId="e6da14881a47e0b6" providerId="LiveId" clId="{5220B377-6BF7-4CC8-BCD2-2186662ED1AC}" dt="2024-01-28T22:29:17.686" v="535" actId="478"/>
          <ac:spMkLst>
            <pc:docMk/>
            <pc:sldMk cId="210209119" sldId="261"/>
            <ac:spMk id="103" creationId="{D7ECA1CB-E01A-BF2C-0F49-DAC3FD3B765E}"/>
          </ac:spMkLst>
        </pc:spChg>
        <pc:spChg chg="add mod">
          <ac:chgData name="Randolph Bushman" userId="e6da14881a47e0b6" providerId="LiveId" clId="{5220B377-6BF7-4CC8-BCD2-2186662ED1AC}" dt="2024-01-30T00:31:05.889" v="608" actId="1076"/>
          <ac:spMkLst>
            <pc:docMk/>
            <pc:sldMk cId="210209119" sldId="261"/>
            <ac:spMk id="116" creationId="{7FD9C08C-AFCC-3F9C-DCAF-D0886658F297}"/>
          </ac:spMkLst>
        </pc:spChg>
        <pc:spChg chg="add mod">
          <ac:chgData name="Randolph Bushman" userId="e6da14881a47e0b6" providerId="LiveId" clId="{5220B377-6BF7-4CC8-BCD2-2186662ED1AC}" dt="2024-01-30T00:31:05.889" v="608" actId="1076"/>
          <ac:spMkLst>
            <pc:docMk/>
            <pc:sldMk cId="210209119" sldId="261"/>
            <ac:spMk id="117" creationId="{829EBCB3-54B1-2A76-2EDA-9A30E9BAD3D7}"/>
          </ac:spMkLst>
        </pc:spChg>
        <pc:spChg chg="add mod">
          <ac:chgData name="Randolph Bushman" userId="e6da14881a47e0b6" providerId="LiveId" clId="{5220B377-6BF7-4CC8-BCD2-2186662ED1AC}" dt="2024-01-30T00:31:05.889" v="608" actId="1076"/>
          <ac:spMkLst>
            <pc:docMk/>
            <pc:sldMk cId="210209119" sldId="261"/>
            <ac:spMk id="118" creationId="{66ABD061-21B9-3CC4-684D-8EAF4BB7631A}"/>
          </ac:spMkLst>
        </pc:spChg>
        <pc:spChg chg="add mod">
          <ac:chgData name="Randolph Bushman" userId="e6da14881a47e0b6" providerId="LiveId" clId="{5220B377-6BF7-4CC8-BCD2-2186662ED1AC}" dt="2024-01-30T00:31:05.889" v="608" actId="1076"/>
          <ac:spMkLst>
            <pc:docMk/>
            <pc:sldMk cId="210209119" sldId="261"/>
            <ac:spMk id="119" creationId="{C8C1AFFD-CCA2-18FB-89A8-B4A2F9EF6AE5}"/>
          </ac:spMkLst>
        </pc:spChg>
        <pc:spChg chg="add mod">
          <ac:chgData name="Randolph Bushman" userId="e6da14881a47e0b6" providerId="LiveId" clId="{5220B377-6BF7-4CC8-BCD2-2186662ED1AC}" dt="2024-01-28T22:19:36.620" v="382" actId="1076"/>
          <ac:spMkLst>
            <pc:docMk/>
            <pc:sldMk cId="210209119" sldId="261"/>
            <ac:spMk id="120" creationId="{106D5427-6535-B7C7-82E0-72E2BB8B1616}"/>
          </ac:spMkLst>
        </pc:spChg>
        <pc:spChg chg="add mod">
          <ac:chgData name="Randolph Bushman" userId="e6da14881a47e0b6" providerId="LiveId" clId="{5220B377-6BF7-4CC8-BCD2-2186662ED1AC}" dt="2024-01-28T22:19:20.602" v="379" actId="1076"/>
          <ac:spMkLst>
            <pc:docMk/>
            <pc:sldMk cId="210209119" sldId="261"/>
            <ac:spMk id="121" creationId="{0BEF98AC-55E4-3FD7-3D72-CFB6F218873E}"/>
          </ac:spMkLst>
        </pc:spChg>
        <pc:spChg chg="add mod">
          <ac:chgData name="Randolph Bushman" userId="e6da14881a47e0b6" providerId="LiveId" clId="{5220B377-6BF7-4CC8-BCD2-2186662ED1AC}" dt="2024-01-28T22:19:17.601" v="378" actId="1076"/>
          <ac:spMkLst>
            <pc:docMk/>
            <pc:sldMk cId="210209119" sldId="261"/>
            <ac:spMk id="122" creationId="{E798DAC8-2D05-D9B7-86AD-E04F063C0BF1}"/>
          </ac:spMkLst>
        </pc:spChg>
        <pc:spChg chg="add mod">
          <ac:chgData name="Randolph Bushman" userId="e6da14881a47e0b6" providerId="LiveId" clId="{5220B377-6BF7-4CC8-BCD2-2186662ED1AC}" dt="2024-01-28T22:19:28.203" v="381" actId="1076"/>
          <ac:spMkLst>
            <pc:docMk/>
            <pc:sldMk cId="210209119" sldId="261"/>
            <ac:spMk id="123" creationId="{BC622EB5-58AC-00DA-3E24-0A5A7C43B109}"/>
          </ac:spMkLst>
        </pc:spChg>
        <pc:spChg chg="add mod">
          <ac:chgData name="Randolph Bushman" userId="e6da14881a47e0b6" providerId="LiveId" clId="{5220B377-6BF7-4CC8-BCD2-2186662ED1AC}" dt="2024-01-28T22:19:46.918" v="384" actId="1076"/>
          <ac:spMkLst>
            <pc:docMk/>
            <pc:sldMk cId="210209119" sldId="261"/>
            <ac:spMk id="124" creationId="{F49CB6A8-F969-BCB9-CA4D-15CEE5C37A2B}"/>
          </ac:spMkLst>
        </pc:spChg>
        <pc:spChg chg="add mod">
          <ac:chgData name="Randolph Bushman" userId="e6da14881a47e0b6" providerId="LiveId" clId="{5220B377-6BF7-4CC8-BCD2-2186662ED1AC}" dt="2024-01-28T22:19:10.409" v="377" actId="1076"/>
          <ac:spMkLst>
            <pc:docMk/>
            <pc:sldMk cId="210209119" sldId="261"/>
            <ac:spMk id="125" creationId="{C06672D7-3FB4-3E9E-BF4B-94F1B5AC12C6}"/>
          </ac:spMkLst>
        </pc:spChg>
        <pc:spChg chg="add mod">
          <ac:chgData name="Randolph Bushman" userId="e6da14881a47e0b6" providerId="LiveId" clId="{5220B377-6BF7-4CC8-BCD2-2186662ED1AC}" dt="2024-01-28T22:19:07.348" v="376" actId="1076"/>
          <ac:spMkLst>
            <pc:docMk/>
            <pc:sldMk cId="210209119" sldId="261"/>
            <ac:spMk id="126" creationId="{2D0CE45A-9C39-35EA-8CF7-D7A8F462F625}"/>
          </ac:spMkLst>
        </pc:spChg>
        <pc:spChg chg="add mod">
          <ac:chgData name="Randolph Bushman" userId="e6da14881a47e0b6" providerId="LiveId" clId="{5220B377-6BF7-4CC8-BCD2-2186662ED1AC}" dt="2024-01-28T22:19:41.746" v="383" actId="1076"/>
          <ac:spMkLst>
            <pc:docMk/>
            <pc:sldMk cId="210209119" sldId="261"/>
            <ac:spMk id="127" creationId="{73BC00CC-9BBF-D224-EBCD-7F49A3AC16BD}"/>
          </ac:spMkLst>
        </pc:spChg>
        <pc:spChg chg="add mod">
          <ac:chgData name="Randolph Bushman" userId="e6da14881a47e0b6" providerId="LiveId" clId="{5220B377-6BF7-4CC8-BCD2-2186662ED1AC}" dt="2024-01-28T22:19:59.170" v="385" actId="1076"/>
          <ac:spMkLst>
            <pc:docMk/>
            <pc:sldMk cId="210209119" sldId="261"/>
            <ac:spMk id="128" creationId="{B4E6C5ED-35F9-B44B-4AD7-7036111B718C}"/>
          </ac:spMkLst>
        </pc:spChg>
        <pc:spChg chg="add mod">
          <ac:chgData name="Randolph Bushman" userId="e6da14881a47e0b6" providerId="LiveId" clId="{5220B377-6BF7-4CC8-BCD2-2186662ED1AC}" dt="2024-01-28T22:19:23.145" v="380" actId="1076"/>
          <ac:spMkLst>
            <pc:docMk/>
            <pc:sldMk cId="210209119" sldId="261"/>
            <ac:spMk id="129" creationId="{F99A37BA-301D-933B-743E-9223D0A11A56}"/>
          </ac:spMkLst>
        </pc:spChg>
        <pc:spChg chg="add mod">
          <ac:chgData name="Randolph Bushman" userId="e6da14881a47e0b6" providerId="LiveId" clId="{5220B377-6BF7-4CC8-BCD2-2186662ED1AC}" dt="2024-01-28T22:28:37.266" v="514" actId="1037"/>
          <ac:spMkLst>
            <pc:docMk/>
            <pc:sldMk cId="210209119" sldId="261"/>
            <ac:spMk id="130" creationId="{E84A0FB0-1E5B-1CDB-7B78-C217EE3EC47C}"/>
          </ac:spMkLst>
        </pc:spChg>
        <pc:spChg chg="add mod">
          <ac:chgData name="Randolph Bushman" userId="e6da14881a47e0b6" providerId="LiveId" clId="{5220B377-6BF7-4CC8-BCD2-2186662ED1AC}" dt="2024-01-28T22:27:16.161" v="476" actId="1038"/>
          <ac:spMkLst>
            <pc:docMk/>
            <pc:sldMk cId="210209119" sldId="261"/>
            <ac:spMk id="131" creationId="{4B9436B3-B760-9F40-B0C4-1B50DBF1AB4A}"/>
          </ac:spMkLst>
        </pc:spChg>
        <pc:spChg chg="add mod">
          <ac:chgData name="Randolph Bushman" userId="e6da14881a47e0b6" providerId="LiveId" clId="{5220B377-6BF7-4CC8-BCD2-2186662ED1AC}" dt="2024-01-28T22:28:19.697" v="505" actId="1036"/>
          <ac:spMkLst>
            <pc:docMk/>
            <pc:sldMk cId="210209119" sldId="261"/>
            <ac:spMk id="132" creationId="{6AB9FC39-F957-1659-7159-1A4B71DAF336}"/>
          </ac:spMkLst>
        </pc:spChg>
        <pc:spChg chg="add mod">
          <ac:chgData name="Randolph Bushman" userId="e6da14881a47e0b6" providerId="LiveId" clId="{5220B377-6BF7-4CC8-BCD2-2186662ED1AC}" dt="2024-01-28T22:28:42.751" v="523" actId="1037"/>
          <ac:spMkLst>
            <pc:docMk/>
            <pc:sldMk cId="210209119" sldId="261"/>
            <ac:spMk id="133" creationId="{F2D869C5-3757-A14F-EFA1-F886035B0D59}"/>
          </ac:spMkLst>
        </pc:spChg>
        <pc:spChg chg="add mod">
          <ac:chgData name="Randolph Bushman" userId="e6da14881a47e0b6" providerId="LiveId" clId="{5220B377-6BF7-4CC8-BCD2-2186662ED1AC}" dt="2024-01-28T22:30:15.999" v="548" actId="1035"/>
          <ac:spMkLst>
            <pc:docMk/>
            <pc:sldMk cId="210209119" sldId="261"/>
            <ac:spMk id="134" creationId="{039416F0-FD18-33DC-3059-4FD4A76171A8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135" creationId="{6EEDEBE7-2D3F-3020-5277-37A1B998D36A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136" creationId="{5C503358-FA97-62E5-618B-A75467F94C7F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137" creationId="{ABD9FB99-DD1D-CF5D-5D52-3F4CE5F63F38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138" creationId="{8BBEAEE7-F773-E74A-3018-BDD9C730DB21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139" creationId="{FBFC69D5-B305-39D7-15F6-1B4411242DEA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140" creationId="{49B441A3-D13C-B7F2-5F36-C993DD99BFB1}"/>
          </ac:spMkLst>
        </pc:spChg>
        <pc:spChg chg="add mod">
          <ac:chgData name="Randolph Bushman" userId="e6da14881a47e0b6" providerId="LiveId" clId="{5220B377-6BF7-4CC8-BCD2-2186662ED1AC}" dt="2024-01-28T22:29:36.501" v="538" actId="1036"/>
          <ac:spMkLst>
            <pc:docMk/>
            <pc:sldMk cId="210209119" sldId="261"/>
            <ac:spMk id="141" creationId="{019D8902-E3B3-F311-570A-B8AC19D6E9CB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142" creationId="{0D14220A-D952-C2C6-9FD7-08C5A390D2C6}"/>
          </ac:spMkLst>
        </pc:spChg>
        <pc:spChg chg="add mod">
          <ac:chgData name="Randolph Bushman" userId="e6da14881a47e0b6" providerId="LiveId" clId="{5220B377-6BF7-4CC8-BCD2-2186662ED1AC}" dt="2024-01-28T22:28:03.719" v="502" actId="1037"/>
          <ac:spMkLst>
            <pc:docMk/>
            <pc:sldMk cId="210209119" sldId="261"/>
            <ac:spMk id="143" creationId="{D1F7477D-2993-0523-35ED-CDC470A4DF78}"/>
          </ac:spMkLst>
        </pc:spChg>
        <pc:spChg chg="add mod">
          <ac:chgData name="Randolph Bushman" userId="e6da14881a47e0b6" providerId="LiveId" clId="{5220B377-6BF7-4CC8-BCD2-2186662ED1AC}" dt="2024-01-28T22:27:50.505" v="494" actId="1037"/>
          <ac:spMkLst>
            <pc:docMk/>
            <pc:sldMk cId="210209119" sldId="261"/>
            <ac:spMk id="144" creationId="{DE367DCC-B199-CA9B-26E8-6A188892B7EC}"/>
          </ac:spMkLst>
        </pc:spChg>
        <pc:spChg chg="add mod">
          <ac:chgData name="Randolph Bushman" userId="e6da14881a47e0b6" providerId="LiveId" clId="{5220B377-6BF7-4CC8-BCD2-2186662ED1AC}" dt="2024-01-28T22:27:52.008" v="495" actId="1037"/>
          <ac:spMkLst>
            <pc:docMk/>
            <pc:sldMk cId="210209119" sldId="261"/>
            <ac:spMk id="145" creationId="{CBF33CED-16EA-3F12-6554-42EBC2178D52}"/>
          </ac:spMkLst>
        </pc:spChg>
        <pc:spChg chg="add mod">
          <ac:chgData name="Randolph Bushman" userId="e6da14881a47e0b6" providerId="LiveId" clId="{5220B377-6BF7-4CC8-BCD2-2186662ED1AC}" dt="2024-01-28T22:27:54.578" v="497" actId="1038"/>
          <ac:spMkLst>
            <pc:docMk/>
            <pc:sldMk cId="210209119" sldId="261"/>
            <ac:spMk id="146" creationId="{47195E2E-8FFD-7DDA-7C98-84F83F6EE1FB}"/>
          </ac:spMkLst>
        </pc:spChg>
        <pc:spChg chg="add mod">
          <ac:chgData name="Randolph Bushman" userId="e6da14881a47e0b6" providerId="LiveId" clId="{5220B377-6BF7-4CC8-BCD2-2186662ED1AC}" dt="2024-01-28T22:29:27.463" v="537" actId="1076"/>
          <ac:spMkLst>
            <pc:docMk/>
            <pc:sldMk cId="210209119" sldId="261"/>
            <ac:spMk id="147" creationId="{3B40F0C9-A66E-85CD-16E1-277D24FA2CF7}"/>
          </ac:spMkLst>
        </pc:spChg>
        <pc:spChg chg="add mod">
          <ac:chgData name="Randolph Bushman" userId="e6da14881a47e0b6" providerId="LiveId" clId="{5220B377-6BF7-4CC8-BCD2-2186662ED1AC}" dt="2024-01-28T22:29:44.427" v="541" actId="20577"/>
          <ac:spMkLst>
            <pc:docMk/>
            <pc:sldMk cId="210209119" sldId="261"/>
            <ac:spMk id="148" creationId="{C679656E-61CA-2D68-9786-2DA174D56E1E}"/>
          </ac:spMkLst>
        </pc:spChg>
        <pc:spChg chg="add mod">
          <ac:chgData name="Randolph Bushman" userId="e6da14881a47e0b6" providerId="LiveId" clId="{5220B377-6BF7-4CC8-BCD2-2186662ED1AC}" dt="2024-01-28T22:29:27.463" v="537" actId="1076"/>
          <ac:spMkLst>
            <pc:docMk/>
            <pc:sldMk cId="210209119" sldId="261"/>
            <ac:spMk id="149" creationId="{12D19610-2CAB-B32C-5CB2-F048EE697D59}"/>
          </ac:spMkLst>
        </pc:spChg>
        <pc:spChg chg="add mod">
          <ac:chgData name="Randolph Bushman" userId="e6da14881a47e0b6" providerId="LiveId" clId="{5220B377-6BF7-4CC8-BCD2-2186662ED1AC}" dt="2024-01-28T22:29:27.463" v="537" actId="1076"/>
          <ac:spMkLst>
            <pc:docMk/>
            <pc:sldMk cId="210209119" sldId="261"/>
            <ac:spMk id="150" creationId="{9740E8D7-0DC6-B119-24A9-A60E3061C6A8}"/>
          </ac:spMkLst>
        </pc:spChg>
        <pc:spChg chg="add mod">
          <ac:chgData name="Randolph Bushman" userId="e6da14881a47e0b6" providerId="LiveId" clId="{5220B377-6BF7-4CC8-BCD2-2186662ED1AC}" dt="2024-01-28T22:29:50.599" v="545" actId="1036"/>
          <ac:spMkLst>
            <pc:docMk/>
            <pc:sldMk cId="210209119" sldId="261"/>
            <ac:spMk id="151" creationId="{7BC86BAE-B6FD-51A8-F036-5673D46371A0}"/>
          </ac:spMkLst>
        </pc:spChg>
        <pc:spChg chg="add mod">
          <ac:chgData name="Randolph Bushman" userId="e6da14881a47e0b6" providerId="LiveId" clId="{5220B377-6BF7-4CC8-BCD2-2186662ED1AC}" dt="2024-01-28T22:30:05.639" v="546" actId="1036"/>
          <ac:spMkLst>
            <pc:docMk/>
            <pc:sldMk cId="210209119" sldId="261"/>
            <ac:spMk id="152" creationId="{9FBB62EC-39A7-F4D5-D07B-12ED506B577E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153" creationId="{A92D9764-08F0-D42E-0743-DED44D89516A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154" creationId="{F158004E-8DDC-FCA4-CCAE-09C71FB8FF3D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155" creationId="{F6984FE6-ACC5-CDAA-0D5A-D747BE35C936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156" creationId="{2EDE44C1-4CEE-BEA0-0D0F-1AEB4C2507F4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157" creationId="{85D2C76E-682F-D22D-0087-27AFD3E415C6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158" creationId="{75BCB76C-6A2F-41CC-7711-F07359B48389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159" creationId="{669469FE-EE8C-AA4E-3FF9-3553556E2784}"/>
          </ac:spMkLst>
        </pc:spChg>
        <pc:spChg chg="add mod">
          <ac:chgData name="Randolph Bushman" userId="e6da14881a47e0b6" providerId="LiveId" clId="{5220B377-6BF7-4CC8-BCD2-2186662ED1AC}" dt="2024-01-28T22:29:27.463" v="537" actId="1076"/>
          <ac:spMkLst>
            <pc:docMk/>
            <pc:sldMk cId="210209119" sldId="261"/>
            <ac:spMk id="160" creationId="{ECAD67E8-39C6-B258-29EB-59BB8701853E}"/>
          </ac:spMkLst>
        </pc:spChg>
        <pc:spChg chg="add mod">
          <ac:chgData name="Randolph Bushman" userId="e6da14881a47e0b6" providerId="LiveId" clId="{5220B377-6BF7-4CC8-BCD2-2186662ED1AC}" dt="2024-01-28T22:29:46.058" v="543" actId="20577"/>
          <ac:spMkLst>
            <pc:docMk/>
            <pc:sldMk cId="210209119" sldId="261"/>
            <ac:spMk id="161" creationId="{5C8ABA78-474F-8291-C546-488CBD9B694B}"/>
          </ac:spMkLst>
        </pc:spChg>
        <pc:spChg chg="add mod">
          <ac:chgData name="Randolph Bushman" userId="e6da14881a47e0b6" providerId="LiveId" clId="{5220B377-6BF7-4CC8-BCD2-2186662ED1AC}" dt="2024-01-28T22:29:46.862" v="544" actId="20577"/>
          <ac:spMkLst>
            <pc:docMk/>
            <pc:sldMk cId="210209119" sldId="261"/>
            <ac:spMk id="162" creationId="{FE8889DE-F7CE-108F-7CC4-B9B8485494C2}"/>
          </ac:spMkLst>
        </pc:spChg>
        <pc:spChg chg="add mod">
          <ac:chgData name="Randolph Bushman" userId="e6da14881a47e0b6" providerId="LiveId" clId="{5220B377-6BF7-4CC8-BCD2-2186662ED1AC}" dt="2024-01-28T22:29:45.527" v="542" actId="20577"/>
          <ac:spMkLst>
            <pc:docMk/>
            <pc:sldMk cId="210209119" sldId="261"/>
            <ac:spMk id="163" creationId="{E3E3A6B1-1201-46B7-07EA-9EB8031D40FF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274" creationId="{D77938BC-2E36-9BA5-0E3B-8BE7300109CA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275" creationId="{A75F6D34-5096-6CA3-6686-AE4722C06F30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276" creationId="{6753808F-512A-7059-7175-09FC66454811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277" creationId="{0864B6FC-305A-4B0E-4246-7EA8C2D035E5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278" creationId="{824D4386-61DE-28A4-536B-86B4562687A6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279" creationId="{98F9ACB1-2926-A1BB-7338-76848046D35C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280" creationId="{BACE7E44-6963-AE92-A772-42816979B32D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281" creationId="{74C14702-3596-DDA7-47B0-B9E1094D7413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282" creationId="{9FB422D1-23B9-9B4D-4BB8-69050605E27D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283" creationId="{26B16593-F09A-605A-C9C2-B61D3A4A622B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284" creationId="{07F2789B-61D1-FD23-FE68-2D51C175E483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285" creationId="{39D85E7A-DF76-236F-3A94-CB97C1A35C95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286" creationId="{D9129BC6-1D54-32EC-A5D4-8517B0F305A1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287" creationId="{26A22E3B-D4BD-E8BE-BE9E-09206CBBB38A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288" creationId="{11EF2E75-6CD4-255F-11C1-F3B97831F84E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289" creationId="{D1B7EC08-160A-13AA-5DD3-6608704AAEF6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292" creationId="{190F4C1F-DC0D-1C67-E0A1-CB94F629F211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00" creationId="{AAD3835C-7668-1860-3A3F-68931EC7C0A3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01" creationId="{CCC07A7F-848E-D1F6-71B0-2D2BB8036DB3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02" creationId="{75F1EEA1-3C43-CEA5-7B08-9FB9090428DC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03" creationId="{69E0F5FA-21D7-5C88-C14C-62F4EF47FEFC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04" creationId="{7F5AC08E-DD5A-4AE1-35AE-7D9D7F2190AC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05" creationId="{7203F207-668F-8F56-32C3-D6B42341DD04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06" creationId="{C264F0EC-67D9-A1F5-8C76-FC06D1EFF0E9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07" creationId="{C05B2269-E9F2-5D15-F3BB-6420E9B67918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25" creationId="{4E14E7A5-8D0E-C54C-2F6A-9F7426DFD729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26" creationId="{A0B0AE76-4E08-5FB1-B558-6FF474F2E125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27" creationId="{6A951F2D-5FA6-4191-336D-F9F40755917F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28" creationId="{4BD8AB50-BD13-696C-6741-55A240A48654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29" creationId="{C47C992C-DC3F-3840-CA5E-CC3CC4BF697C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30" creationId="{2E34B3FB-85C7-7B74-C58B-CCFDDB5B1ED4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31" creationId="{F369ABB6-969E-A22C-D198-65FC70F88F49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32" creationId="{AC01E13F-CFD4-EE70-85DF-5400A5CCDCFF}"/>
          </ac:spMkLst>
        </pc:spChg>
        <pc:spChg chg="mod">
          <ac:chgData name="Randolph Bushman" userId="e6da14881a47e0b6" providerId="LiveId" clId="{5220B377-6BF7-4CC8-BCD2-2186662ED1AC}" dt="2024-01-30T00:31:05.889" v="608" actId="1076"/>
          <ac:spMkLst>
            <pc:docMk/>
            <pc:sldMk cId="210209119" sldId="261"/>
            <ac:spMk id="385" creationId="{00C59D03-BF50-FB0C-00FD-389B1C109B71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86" creationId="{2485944B-90F6-1A76-0CA8-F7DD52248EBA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87" creationId="{FCD4E8ED-0D36-9AC3-E7F6-214D4CE23E81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88" creationId="{8CBBD0AB-0414-753F-4EC5-73F7674EEEED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389" creationId="{6C711D2F-0CDD-EBFB-DEEA-63231EAC536D}"/>
          </ac:spMkLst>
        </pc:spChg>
        <pc:spChg chg="del">
          <ac:chgData name="Randolph Bushman" userId="e6da14881a47e0b6" providerId="LiveId" clId="{5220B377-6BF7-4CC8-BCD2-2186662ED1AC}" dt="2024-01-28T22:00:52.011" v="102" actId="478"/>
          <ac:spMkLst>
            <pc:docMk/>
            <pc:sldMk cId="210209119" sldId="261"/>
            <ac:spMk id="421" creationId="{60E2FBEC-E139-1545-5C47-12BF1E6BC84F}"/>
          </ac:spMkLst>
        </pc:spChg>
        <pc:cxnChg chg="add del mod">
          <ac:chgData name="Randolph Bushman" userId="e6da14881a47e0b6" providerId="LiveId" clId="{5220B377-6BF7-4CC8-BCD2-2186662ED1AC}" dt="2024-01-30T00:30:20.266" v="587" actId="478"/>
          <ac:cxnSpMkLst>
            <pc:docMk/>
            <pc:sldMk cId="210209119" sldId="261"/>
            <ac:cxnSpMk id="29" creationId="{F83BA08F-DD0A-0820-253F-F0BA7936AEB2}"/>
          </ac:cxnSpMkLst>
        </pc:cxnChg>
        <pc:cxnChg chg="add del mod">
          <ac:chgData name="Randolph Bushman" userId="e6da14881a47e0b6" providerId="LiveId" clId="{5220B377-6BF7-4CC8-BCD2-2186662ED1AC}" dt="2024-01-30T00:30:21.801" v="588" actId="478"/>
          <ac:cxnSpMkLst>
            <pc:docMk/>
            <pc:sldMk cId="210209119" sldId="261"/>
            <ac:cxnSpMk id="32" creationId="{9AB30F86-BC33-0577-FCCD-A32526FEC601}"/>
          </ac:cxnSpMkLst>
        </pc:cxnChg>
        <pc:cxnChg chg="add del mod">
          <ac:chgData name="Randolph Bushman" userId="e6da14881a47e0b6" providerId="LiveId" clId="{5220B377-6BF7-4CC8-BCD2-2186662ED1AC}" dt="2024-01-30T00:15:46.901" v="573" actId="478"/>
          <ac:cxnSpMkLst>
            <pc:docMk/>
            <pc:sldMk cId="210209119" sldId="261"/>
            <ac:cxnSpMk id="104" creationId="{A07F0D84-C352-4DB4-A5D4-BC112BD4A875}"/>
          </ac:cxnSpMkLst>
        </pc:cxnChg>
        <pc:cxnChg chg="add mod">
          <ac:chgData name="Randolph Bushman" userId="e6da14881a47e0b6" providerId="LiveId" clId="{5220B377-6BF7-4CC8-BCD2-2186662ED1AC}" dt="2024-01-30T00:15:35.515" v="572" actId="1037"/>
          <ac:cxnSpMkLst>
            <pc:docMk/>
            <pc:sldMk cId="210209119" sldId="261"/>
            <ac:cxnSpMk id="112" creationId="{58763760-8A0A-8BEC-8C45-2EB8635109BB}"/>
          </ac:cxnSpMkLst>
        </pc:cxnChg>
        <pc:cxnChg chg="del mod">
          <ac:chgData name="Randolph Bushman" userId="e6da14881a47e0b6" providerId="LiveId" clId="{5220B377-6BF7-4CC8-BCD2-2186662ED1AC}" dt="2024-01-28T22:00:55.560" v="104" actId="478"/>
          <ac:cxnSpMkLst>
            <pc:docMk/>
            <pc:sldMk cId="210209119" sldId="261"/>
            <ac:cxnSpMk id="113" creationId="{9406B8C4-B577-A79A-495B-B9570BA78394}"/>
          </ac:cxnSpMkLst>
        </pc:cxnChg>
        <pc:cxnChg chg="add mod">
          <ac:chgData name="Randolph Bushman" userId="e6da14881a47e0b6" providerId="LiveId" clId="{5220B377-6BF7-4CC8-BCD2-2186662ED1AC}" dt="2024-01-30T00:15:53.185" v="575" actId="14100"/>
          <ac:cxnSpMkLst>
            <pc:docMk/>
            <pc:sldMk cId="210209119" sldId="261"/>
            <ac:cxnSpMk id="114" creationId="{144A4E91-AFD0-E82D-E723-D781F37D5777}"/>
          </ac:cxnSpMkLst>
        </pc:cxnChg>
        <pc:cxnChg chg="add mod">
          <ac:chgData name="Randolph Bushman" userId="e6da14881a47e0b6" providerId="LiveId" clId="{5220B377-6BF7-4CC8-BCD2-2186662ED1AC}" dt="2024-01-30T00:16:04.719" v="578" actId="14100"/>
          <ac:cxnSpMkLst>
            <pc:docMk/>
            <pc:sldMk cId="210209119" sldId="261"/>
            <ac:cxnSpMk id="115" creationId="{204D6961-0122-77AF-C257-101E055C231F}"/>
          </ac:cxnSpMkLst>
        </pc:cxnChg>
        <pc:cxnChg chg="del mod">
          <ac:chgData name="Randolph Bushman" userId="e6da14881a47e0b6" providerId="LiveId" clId="{5220B377-6BF7-4CC8-BCD2-2186662ED1AC}" dt="2024-01-28T22:00:52.011" v="102" actId="478"/>
          <ac:cxnSpMkLst>
            <pc:docMk/>
            <pc:sldMk cId="210209119" sldId="261"/>
            <ac:cxnSpMk id="169" creationId="{A12280F4-3914-8426-7B75-158955F5A865}"/>
          </ac:cxnSpMkLst>
        </pc:cxnChg>
        <pc:cxnChg chg="del mod">
          <ac:chgData name="Randolph Bushman" userId="e6da14881a47e0b6" providerId="LiveId" clId="{5220B377-6BF7-4CC8-BCD2-2186662ED1AC}" dt="2024-01-28T22:00:52.011" v="102" actId="478"/>
          <ac:cxnSpMkLst>
            <pc:docMk/>
            <pc:sldMk cId="210209119" sldId="261"/>
            <ac:cxnSpMk id="170" creationId="{E5268330-09A5-E7A9-0142-57703706E23D}"/>
          </ac:cxnSpMkLst>
        </pc:cxnChg>
        <pc:cxnChg chg="del mod">
          <ac:chgData name="Randolph Bushman" userId="e6da14881a47e0b6" providerId="LiveId" clId="{5220B377-6BF7-4CC8-BCD2-2186662ED1AC}" dt="2024-01-28T22:00:52.011" v="102" actId="478"/>
          <ac:cxnSpMkLst>
            <pc:docMk/>
            <pc:sldMk cId="210209119" sldId="261"/>
            <ac:cxnSpMk id="171" creationId="{0E5408E4-6C55-2746-FAA9-B5E6630FB926}"/>
          </ac:cxnSpMkLst>
        </pc:cxnChg>
        <pc:cxnChg chg="del mod">
          <ac:chgData name="Randolph Bushman" userId="e6da14881a47e0b6" providerId="LiveId" clId="{5220B377-6BF7-4CC8-BCD2-2186662ED1AC}" dt="2024-01-28T22:00:52.011" v="102" actId="478"/>
          <ac:cxnSpMkLst>
            <pc:docMk/>
            <pc:sldMk cId="210209119" sldId="261"/>
            <ac:cxnSpMk id="172" creationId="{669252A6-F21D-CBBB-26C0-F8F383DB69AA}"/>
          </ac:cxnSpMkLst>
        </pc:cxnChg>
        <pc:cxnChg chg="del mod">
          <ac:chgData name="Randolph Bushman" userId="e6da14881a47e0b6" providerId="LiveId" clId="{5220B377-6BF7-4CC8-BCD2-2186662ED1AC}" dt="2024-01-28T22:00:52.011" v="102" actId="478"/>
          <ac:cxnSpMkLst>
            <pc:docMk/>
            <pc:sldMk cId="210209119" sldId="261"/>
            <ac:cxnSpMk id="175" creationId="{4AD0FA49-26D1-571F-89EA-BB8C135A09CE}"/>
          </ac:cxnSpMkLst>
        </pc:cxnChg>
        <pc:cxnChg chg="del mod">
          <ac:chgData name="Randolph Bushman" userId="e6da14881a47e0b6" providerId="LiveId" clId="{5220B377-6BF7-4CC8-BCD2-2186662ED1AC}" dt="2024-01-28T22:00:52.011" v="102" actId="478"/>
          <ac:cxnSpMkLst>
            <pc:docMk/>
            <pc:sldMk cId="210209119" sldId="261"/>
            <ac:cxnSpMk id="178" creationId="{31C500D2-EE5E-80D1-653D-FF76777B1D5E}"/>
          </ac:cxnSpMkLst>
        </pc:cxnChg>
        <pc:cxnChg chg="del mod">
          <ac:chgData name="Randolph Bushman" userId="e6da14881a47e0b6" providerId="LiveId" clId="{5220B377-6BF7-4CC8-BCD2-2186662ED1AC}" dt="2024-01-28T22:00:52.011" v="102" actId="478"/>
          <ac:cxnSpMkLst>
            <pc:docMk/>
            <pc:sldMk cId="210209119" sldId="261"/>
            <ac:cxnSpMk id="181" creationId="{D2E0D96C-37AD-42E1-27F8-9610967FED98}"/>
          </ac:cxnSpMkLst>
        </pc:cxnChg>
        <pc:cxnChg chg="del">
          <ac:chgData name="Randolph Bushman" userId="e6da14881a47e0b6" providerId="LiveId" clId="{5220B377-6BF7-4CC8-BCD2-2186662ED1AC}" dt="2024-01-28T22:00:52.011" v="102" actId="478"/>
          <ac:cxnSpMkLst>
            <pc:docMk/>
            <pc:sldMk cId="210209119" sldId="261"/>
            <ac:cxnSpMk id="202" creationId="{F48B9277-19E6-A8E9-CAD2-ED3A59A76EAC}"/>
          </ac:cxnSpMkLst>
        </pc:cxnChg>
        <pc:cxnChg chg="del">
          <ac:chgData name="Randolph Bushman" userId="e6da14881a47e0b6" providerId="LiveId" clId="{5220B377-6BF7-4CC8-BCD2-2186662ED1AC}" dt="2024-01-28T22:00:52.011" v="102" actId="478"/>
          <ac:cxnSpMkLst>
            <pc:docMk/>
            <pc:sldMk cId="210209119" sldId="261"/>
            <ac:cxnSpMk id="212" creationId="{97F9F491-D76D-E704-DB4A-472D3FCA090A}"/>
          </ac:cxnSpMkLst>
        </pc:cxnChg>
        <pc:cxnChg chg="del">
          <ac:chgData name="Randolph Bushman" userId="e6da14881a47e0b6" providerId="LiveId" clId="{5220B377-6BF7-4CC8-BCD2-2186662ED1AC}" dt="2024-01-28T22:00:52.011" v="102" actId="478"/>
          <ac:cxnSpMkLst>
            <pc:docMk/>
            <pc:sldMk cId="210209119" sldId="261"/>
            <ac:cxnSpMk id="214" creationId="{41E39977-A6C2-C6DC-878C-DA0541289919}"/>
          </ac:cxnSpMkLst>
        </pc:cxnChg>
        <pc:cxnChg chg="del">
          <ac:chgData name="Randolph Bushman" userId="e6da14881a47e0b6" providerId="LiveId" clId="{5220B377-6BF7-4CC8-BCD2-2186662ED1AC}" dt="2024-01-28T22:00:52.011" v="102" actId="478"/>
          <ac:cxnSpMkLst>
            <pc:docMk/>
            <pc:sldMk cId="210209119" sldId="261"/>
            <ac:cxnSpMk id="215" creationId="{CCEAB64B-BB83-D27E-1967-64001EDEFECF}"/>
          </ac:cxnSpMkLst>
        </pc:cxnChg>
        <pc:cxnChg chg="del">
          <ac:chgData name="Randolph Bushman" userId="e6da14881a47e0b6" providerId="LiveId" clId="{5220B377-6BF7-4CC8-BCD2-2186662ED1AC}" dt="2024-01-28T22:00:52.011" v="102" actId="478"/>
          <ac:cxnSpMkLst>
            <pc:docMk/>
            <pc:sldMk cId="210209119" sldId="261"/>
            <ac:cxnSpMk id="216" creationId="{599AC823-5523-AD1A-E93C-CB23373CDCB9}"/>
          </ac:cxnSpMkLst>
        </pc:cxnChg>
        <pc:cxnChg chg="del">
          <ac:chgData name="Randolph Bushman" userId="e6da14881a47e0b6" providerId="LiveId" clId="{5220B377-6BF7-4CC8-BCD2-2186662ED1AC}" dt="2024-01-28T22:00:52.011" v="102" actId="478"/>
          <ac:cxnSpMkLst>
            <pc:docMk/>
            <pc:sldMk cId="210209119" sldId="261"/>
            <ac:cxnSpMk id="217" creationId="{ED453A77-1BDD-6D67-A3CC-FD60C2C9E877}"/>
          </ac:cxnSpMkLst>
        </pc:cxnChg>
        <pc:cxnChg chg="del">
          <ac:chgData name="Randolph Bushman" userId="e6da14881a47e0b6" providerId="LiveId" clId="{5220B377-6BF7-4CC8-BCD2-2186662ED1AC}" dt="2024-01-28T22:00:52.011" v="102" actId="478"/>
          <ac:cxnSpMkLst>
            <pc:docMk/>
            <pc:sldMk cId="210209119" sldId="261"/>
            <ac:cxnSpMk id="218" creationId="{197040FE-9C58-6FA4-4EEF-21F4B2CF072D}"/>
          </ac:cxnSpMkLst>
        </pc:cxnChg>
        <pc:cxnChg chg="del">
          <ac:chgData name="Randolph Bushman" userId="e6da14881a47e0b6" providerId="LiveId" clId="{5220B377-6BF7-4CC8-BCD2-2186662ED1AC}" dt="2024-01-28T22:00:52.011" v="102" actId="478"/>
          <ac:cxnSpMkLst>
            <pc:docMk/>
            <pc:sldMk cId="210209119" sldId="261"/>
            <ac:cxnSpMk id="290" creationId="{5F270E09-4978-BDFF-A4CA-6BD99D0AD9EC}"/>
          </ac:cxnSpMkLst>
        </pc:cxnChg>
        <pc:cxnChg chg="del mod">
          <ac:chgData name="Randolph Bushman" userId="e6da14881a47e0b6" providerId="LiveId" clId="{5220B377-6BF7-4CC8-BCD2-2186662ED1AC}" dt="2024-01-28T22:00:52.011" v="102" actId="478"/>
          <ac:cxnSpMkLst>
            <pc:docMk/>
            <pc:sldMk cId="210209119" sldId="261"/>
            <ac:cxnSpMk id="311" creationId="{73ABCE7E-AA72-9F26-4ED7-7CDC00E5F332}"/>
          </ac:cxnSpMkLst>
        </pc:cxnChg>
        <pc:cxnChg chg="del mod">
          <ac:chgData name="Randolph Bushman" userId="e6da14881a47e0b6" providerId="LiveId" clId="{5220B377-6BF7-4CC8-BCD2-2186662ED1AC}" dt="2024-01-28T22:00:52.011" v="102" actId="478"/>
          <ac:cxnSpMkLst>
            <pc:docMk/>
            <pc:sldMk cId="210209119" sldId="261"/>
            <ac:cxnSpMk id="346" creationId="{B4B2CE71-C9C5-FB41-BD8E-01400C785071}"/>
          </ac:cxnSpMkLst>
        </pc:cxnChg>
        <pc:cxnChg chg="del mod">
          <ac:chgData name="Randolph Bushman" userId="e6da14881a47e0b6" providerId="LiveId" clId="{5220B377-6BF7-4CC8-BCD2-2186662ED1AC}" dt="2024-01-28T22:00:52.011" v="102" actId="478"/>
          <ac:cxnSpMkLst>
            <pc:docMk/>
            <pc:sldMk cId="210209119" sldId="261"/>
            <ac:cxnSpMk id="417" creationId="{4B7B4CFD-58A3-FA8F-2FF3-565E9911930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C1AA9-5F45-217B-8BBB-60F4C5162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ABE206-01BD-7642-566B-E501B0940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EEA1D-8CF3-E9D5-9D9B-4413B98A1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FF0F-BF65-4409-ACA3-091EE74CBEF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B851D-48E1-144F-3E0C-FBD79A64A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94173-210B-A48E-346A-39E1AEB8C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8ED6-DFB5-459B-8B32-0CAF300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11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4714C-C904-063D-3798-54FFDB1A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85E94-EE65-2FF0-61A6-18D570F37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70745-52EE-47E3-FE97-CB8B8CF1D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FF0F-BF65-4409-ACA3-091EE74CBEF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C1C00-911E-84D6-7E5D-099C1CF64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59681-17E3-737B-3B92-3467B520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8ED6-DFB5-459B-8B32-0CAF300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7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1493BB-DF1E-1CF7-7E5D-15481F5A39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3636B-4C66-B0A6-82E0-1FC2E0113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A5334-388C-318D-DC0D-6DFA61CD2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FF0F-BF65-4409-ACA3-091EE74CBEF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6ADD9-3189-3894-22F8-FF202C966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2E3A3-FE55-95AC-F3DC-04A60E2DD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8ED6-DFB5-459B-8B32-0CAF300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FB013-FB9E-468A-D068-DE6C6FA7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F5E0D-914F-CCAB-B9F5-26514AB20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B5DAF-84DC-9FA0-461C-27EC4D84A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FF0F-BF65-4409-ACA3-091EE74CBEF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0C224-E58B-7712-AA5A-BF2F5D27D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ED746-E671-47A2-6996-FEB412B2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8ED6-DFB5-459B-8B32-0CAF300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0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8AD2D-5A9B-B288-0EFC-4D482186D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8A70B-853A-2BCA-AB93-55E3ADC2E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F433D-3734-4756-2174-FA111AC6A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FF0F-BF65-4409-ACA3-091EE74CBEF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691E6-8251-58B1-0A7A-4CC285CE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301F6-AD09-054F-09C7-F751A8AB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8ED6-DFB5-459B-8B32-0CAF300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41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07E08-138A-8A7D-43DF-2375C7250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A67D3-E528-3AAB-DEB1-7BC381604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4941E-1E93-56B3-FD2B-31CD3E7F4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8DCD6-2E02-E30E-AB28-CE6B0F00A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FF0F-BF65-4409-ACA3-091EE74CBEF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D3B96-49B6-BEEC-F806-DD199796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0C1D7-B3DC-0657-9E1F-9B4A2829D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8ED6-DFB5-459B-8B32-0CAF300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5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44ED5-CC7E-3EAF-2E1A-6A063F0CF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699A1-1A69-478C-4573-AE915E0E4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39778-A460-BACF-1478-1F2F8B235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F63EE9-5026-8AB7-0BB2-3DA3D7262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6B409D-74F2-FF25-1462-7929790E94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FF8805-AEB5-A335-420A-10ED19CDC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FF0F-BF65-4409-ACA3-091EE74CBEF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94EB8E-4680-C5A1-98BE-6FC48229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5E14AD-0771-5088-86E3-ADF8A3808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8ED6-DFB5-459B-8B32-0CAF300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3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A9C02-C7B8-CC2D-F007-209194C85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E0111A-7965-9E5B-3797-52A834DF3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FF0F-BF65-4409-ACA3-091EE74CBEF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F092D6-19A1-A5DF-36F0-909B9781A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2DDD9-E1EB-D523-DD7E-9D774484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8ED6-DFB5-459B-8B32-0CAF300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1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6A553C-F8C5-BEFF-CC30-9FD7F138A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FF0F-BF65-4409-ACA3-091EE74CBEF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8D9C44-7A6D-7BB2-5E65-1B3ECA391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03480-54A5-AFB2-193F-54AC5B96E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8ED6-DFB5-459B-8B32-0CAF300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31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6E56E-B7BE-50F5-536E-FE60E17C7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B3564-47BC-3966-0F9E-63F500D28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3E105-2A53-4081-9883-A170DFA81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12AE1-E876-029A-559E-C8065A546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FF0F-BF65-4409-ACA3-091EE74CBEF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2FAE7-303A-C732-CF4C-9110C7D91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37DD5-962B-C1F8-52D3-60E1B4C6B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8ED6-DFB5-459B-8B32-0CAF300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7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5A92-D8B4-50B1-2D9D-55404ED7F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3299C-9C24-F2A7-4F0A-E21A5B126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77DB3-40DA-71F4-FD47-9DBB21D2D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ABBB8-F1E2-37EF-0E49-B179F0131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FF0F-BF65-4409-ACA3-091EE74CBEF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9E562-A6E9-A1A0-CD13-A43DBBA2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C0431-2B38-60BC-B561-E481C4F57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8ED6-DFB5-459B-8B32-0CAF300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19FE62-702D-B34C-1E81-C9A321860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C192F-E292-F5E1-B9C3-881F610C0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30CA6-366B-86E3-39FA-1B83C2C756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72FF0F-BF65-4409-ACA3-091EE74CBEF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8E016-78DB-80FE-DBDA-1A614A59D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F7219-DAAE-AA48-28DA-588CF4D48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1E8ED6-DFB5-459B-8B32-0CAF300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9F483D-4246-3DC2-239D-0E45020F0710}"/>
              </a:ext>
            </a:extLst>
          </p:cNvPr>
          <p:cNvSpPr/>
          <p:nvPr/>
        </p:nvSpPr>
        <p:spPr>
          <a:xfrm>
            <a:off x="1491296" y="1314695"/>
            <a:ext cx="9324525" cy="49997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4A59A1-6F89-38FD-D94D-029F7BE48B84}"/>
              </a:ext>
            </a:extLst>
          </p:cNvPr>
          <p:cNvSpPr/>
          <p:nvPr/>
        </p:nvSpPr>
        <p:spPr>
          <a:xfrm>
            <a:off x="4161210" y="163687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1FBB55-7152-32DC-383B-3E5BE68AEBD9}"/>
              </a:ext>
            </a:extLst>
          </p:cNvPr>
          <p:cNvSpPr/>
          <p:nvPr/>
        </p:nvSpPr>
        <p:spPr>
          <a:xfrm>
            <a:off x="4658548" y="1636875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31DB3D-7BEF-D23E-BA4C-0E43BD5CD689}"/>
              </a:ext>
            </a:extLst>
          </p:cNvPr>
          <p:cNvSpPr/>
          <p:nvPr/>
        </p:nvSpPr>
        <p:spPr>
          <a:xfrm>
            <a:off x="5155886" y="163687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BCC32B-1242-8129-675A-BEF187E824E3}"/>
              </a:ext>
            </a:extLst>
          </p:cNvPr>
          <p:cNvSpPr/>
          <p:nvPr/>
        </p:nvSpPr>
        <p:spPr>
          <a:xfrm>
            <a:off x="5653224" y="1636875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3EDCC1-5C3C-0473-0B6A-E1B750DDE49F}"/>
              </a:ext>
            </a:extLst>
          </p:cNvPr>
          <p:cNvSpPr/>
          <p:nvPr/>
        </p:nvSpPr>
        <p:spPr>
          <a:xfrm>
            <a:off x="6150562" y="163687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C28635-DF21-9F95-1851-D4469AA9906E}"/>
              </a:ext>
            </a:extLst>
          </p:cNvPr>
          <p:cNvSpPr/>
          <p:nvPr/>
        </p:nvSpPr>
        <p:spPr>
          <a:xfrm>
            <a:off x="6647900" y="1636875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28E412-0C1E-0993-304A-29DB2067521D}"/>
              </a:ext>
            </a:extLst>
          </p:cNvPr>
          <p:cNvSpPr/>
          <p:nvPr/>
        </p:nvSpPr>
        <p:spPr>
          <a:xfrm>
            <a:off x="7145238" y="163687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6354BB-6FDA-AC1C-010C-527E54812D3D}"/>
              </a:ext>
            </a:extLst>
          </p:cNvPr>
          <p:cNvSpPr/>
          <p:nvPr/>
        </p:nvSpPr>
        <p:spPr>
          <a:xfrm>
            <a:off x="7642576" y="1636875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581BC0-2C0B-2BEF-B2DA-74CDE7505B08}"/>
              </a:ext>
            </a:extLst>
          </p:cNvPr>
          <p:cNvSpPr/>
          <p:nvPr/>
        </p:nvSpPr>
        <p:spPr>
          <a:xfrm>
            <a:off x="4167325" y="260886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8F87F4-743C-CEF1-3B47-2412F67EB6EC}"/>
              </a:ext>
            </a:extLst>
          </p:cNvPr>
          <p:cNvSpPr/>
          <p:nvPr/>
        </p:nvSpPr>
        <p:spPr>
          <a:xfrm>
            <a:off x="4664663" y="260886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6B451BB-9C70-C723-94E2-1295093B7B8C}"/>
              </a:ext>
            </a:extLst>
          </p:cNvPr>
          <p:cNvSpPr/>
          <p:nvPr/>
        </p:nvSpPr>
        <p:spPr>
          <a:xfrm>
            <a:off x="5162001" y="260886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0D73FFD-5B60-3FE3-1F53-03E8D7300A6B}"/>
              </a:ext>
            </a:extLst>
          </p:cNvPr>
          <p:cNvSpPr/>
          <p:nvPr/>
        </p:nvSpPr>
        <p:spPr>
          <a:xfrm>
            <a:off x="5659339" y="260886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7A9722-EC1F-0682-7107-AED056888475}"/>
              </a:ext>
            </a:extLst>
          </p:cNvPr>
          <p:cNvSpPr/>
          <p:nvPr/>
        </p:nvSpPr>
        <p:spPr>
          <a:xfrm>
            <a:off x="6156677" y="260886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5820F35-8CCE-380A-CCEB-31238B95B418}"/>
              </a:ext>
            </a:extLst>
          </p:cNvPr>
          <p:cNvSpPr/>
          <p:nvPr/>
        </p:nvSpPr>
        <p:spPr>
          <a:xfrm>
            <a:off x="6654015" y="260886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64A1E4-DE98-2D5D-9C57-F2FB7A582731}"/>
              </a:ext>
            </a:extLst>
          </p:cNvPr>
          <p:cNvSpPr/>
          <p:nvPr/>
        </p:nvSpPr>
        <p:spPr>
          <a:xfrm>
            <a:off x="7151353" y="260886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5D1CEF0-2D69-2317-487B-0A8C21DC5FDD}"/>
              </a:ext>
            </a:extLst>
          </p:cNvPr>
          <p:cNvSpPr/>
          <p:nvPr/>
        </p:nvSpPr>
        <p:spPr>
          <a:xfrm>
            <a:off x="4161210" y="2433713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3856393-68DA-CECD-810C-00DB30168CC9}"/>
              </a:ext>
            </a:extLst>
          </p:cNvPr>
          <p:cNvSpPr/>
          <p:nvPr/>
        </p:nvSpPr>
        <p:spPr>
          <a:xfrm>
            <a:off x="4658548" y="2433712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1AD18D-05E4-531A-0706-52657F030BF7}"/>
              </a:ext>
            </a:extLst>
          </p:cNvPr>
          <p:cNvSpPr/>
          <p:nvPr/>
        </p:nvSpPr>
        <p:spPr>
          <a:xfrm>
            <a:off x="5155886" y="2433713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86C3056-00E7-3BC1-AB01-1C0FB6F321B6}"/>
              </a:ext>
            </a:extLst>
          </p:cNvPr>
          <p:cNvSpPr/>
          <p:nvPr/>
        </p:nvSpPr>
        <p:spPr>
          <a:xfrm>
            <a:off x="5653224" y="2433712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3B6999C-9281-A894-9C6D-40A17257DA12}"/>
              </a:ext>
            </a:extLst>
          </p:cNvPr>
          <p:cNvSpPr/>
          <p:nvPr/>
        </p:nvSpPr>
        <p:spPr>
          <a:xfrm>
            <a:off x="6150562" y="2433713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FAE248-736A-8E75-5F94-DE7BCBD0034A}"/>
              </a:ext>
            </a:extLst>
          </p:cNvPr>
          <p:cNvSpPr/>
          <p:nvPr/>
        </p:nvSpPr>
        <p:spPr>
          <a:xfrm>
            <a:off x="6647900" y="2433712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E4956E5-C6AF-F361-1813-DF1BAF2BFD0C}"/>
              </a:ext>
            </a:extLst>
          </p:cNvPr>
          <p:cNvSpPr/>
          <p:nvPr/>
        </p:nvSpPr>
        <p:spPr>
          <a:xfrm>
            <a:off x="7145238" y="2433713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23591AE-981F-2768-22E4-ABC68162C318}"/>
              </a:ext>
            </a:extLst>
          </p:cNvPr>
          <p:cNvSpPr/>
          <p:nvPr/>
        </p:nvSpPr>
        <p:spPr>
          <a:xfrm>
            <a:off x="7648691" y="260886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D1351C1-15F7-0DB2-BC9B-8CCE0D8D16CE}"/>
              </a:ext>
            </a:extLst>
          </p:cNvPr>
          <p:cNvSpPr/>
          <p:nvPr/>
        </p:nvSpPr>
        <p:spPr>
          <a:xfrm>
            <a:off x="7642576" y="2433712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6A38618-1C1C-4375-BFE7-609C2FD29BB2}"/>
              </a:ext>
            </a:extLst>
          </p:cNvPr>
          <p:cNvCxnSpPr>
            <a:cxnSpLocks/>
            <a:stCxn id="4" idx="2"/>
            <a:endCxn id="44" idx="0"/>
          </p:cNvCxnSpPr>
          <p:nvPr/>
        </p:nvCxnSpPr>
        <p:spPr>
          <a:xfrm>
            <a:off x="4409879" y="1899707"/>
            <a:ext cx="3481366" cy="534005"/>
          </a:xfrm>
          <a:prstGeom prst="straightConnector1">
            <a:avLst/>
          </a:prstGeom>
          <a:ln w="6350">
            <a:solidFill>
              <a:srgbClr val="0070C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E24A371-815E-C24B-1F2F-F732C3DB71AA}"/>
              </a:ext>
            </a:extLst>
          </p:cNvPr>
          <p:cNvCxnSpPr>
            <a:cxnSpLocks/>
            <a:stCxn id="12" idx="2"/>
            <a:endCxn id="39" idx="0"/>
          </p:cNvCxnSpPr>
          <p:nvPr/>
        </p:nvCxnSpPr>
        <p:spPr>
          <a:xfrm>
            <a:off x="4907217" y="1899706"/>
            <a:ext cx="1492014" cy="534007"/>
          </a:xfrm>
          <a:prstGeom prst="straightConnector1">
            <a:avLst/>
          </a:prstGeom>
          <a:ln w="6350">
            <a:solidFill>
              <a:srgbClr val="FF000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97FED06-E7D9-B01C-5974-967D8713913C}"/>
              </a:ext>
            </a:extLst>
          </p:cNvPr>
          <p:cNvCxnSpPr>
            <a:cxnSpLocks/>
            <a:stCxn id="13" idx="2"/>
            <a:endCxn id="37" idx="0"/>
          </p:cNvCxnSpPr>
          <p:nvPr/>
        </p:nvCxnSpPr>
        <p:spPr>
          <a:xfrm>
            <a:off x="5404555" y="1899707"/>
            <a:ext cx="0" cy="534006"/>
          </a:xfrm>
          <a:prstGeom prst="straightConnector1">
            <a:avLst/>
          </a:prstGeom>
          <a:ln w="6350">
            <a:solidFill>
              <a:srgbClr val="FFC00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C514653-A441-509F-BAA0-1FDAFD06BF70}"/>
              </a:ext>
            </a:extLst>
          </p:cNvPr>
          <p:cNvCxnSpPr>
            <a:cxnSpLocks/>
            <a:stCxn id="14" idx="2"/>
            <a:endCxn id="36" idx="0"/>
          </p:cNvCxnSpPr>
          <p:nvPr/>
        </p:nvCxnSpPr>
        <p:spPr>
          <a:xfrm flipH="1">
            <a:off x="4907217" y="1899706"/>
            <a:ext cx="994676" cy="534006"/>
          </a:xfrm>
          <a:prstGeom prst="straightConnector1">
            <a:avLst/>
          </a:prstGeom>
          <a:ln w="6350">
            <a:solidFill>
              <a:srgbClr val="92D05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DED1DFB-01D2-6FBD-2CEC-33C764EAC70C}"/>
              </a:ext>
            </a:extLst>
          </p:cNvPr>
          <p:cNvCxnSpPr>
            <a:cxnSpLocks/>
            <a:stCxn id="15" idx="2"/>
            <a:endCxn id="38" idx="0"/>
          </p:cNvCxnSpPr>
          <p:nvPr/>
        </p:nvCxnSpPr>
        <p:spPr>
          <a:xfrm flipH="1">
            <a:off x="5901893" y="1899707"/>
            <a:ext cx="497338" cy="534005"/>
          </a:xfrm>
          <a:prstGeom prst="straightConnector1">
            <a:avLst/>
          </a:prstGeom>
          <a:ln w="6350">
            <a:solidFill>
              <a:srgbClr val="00B05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13DF988-AF89-0424-8E90-CB9BDFAC3819}"/>
              </a:ext>
            </a:extLst>
          </p:cNvPr>
          <p:cNvCxnSpPr>
            <a:cxnSpLocks/>
            <a:stCxn id="16" idx="2"/>
            <a:endCxn id="35" idx="0"/>
          </p:cNvCxnSpPr>
          <p:nvPr/>
        </p:nvCxnSpPr>
        <p:spPr>
          <a:xfrm flipH="1">
            <a:off x="4409879" y="1899706"/>
            <a:ext cx="2486690" cy="534007"/>
          </a:xfrm>
          <a:prstGeom prst="straightConnector1">
            <a:avLst/>
          </a:prstGeom>
          <a:ln w="6350">
            <a:solidFill>
              <a:srgbClr val="00B0F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F782328-F2DC-FFA3-4C11-658DFC5745F2}"/>
              </a:ext>
            </a:extLst>
          </p:cNvPr>
          <p:cNvCxnSpPr>
            <a:cxnSpLocks/>
            <a:stCxn id="17" idx="2"/>
            <a:endCxn id="38" idx="0"/>
          </p:cNvCxnSpPr>
          <p:nvPr/>
        </p:nvCxnSpPr>
        <p:spPr>
          <a:xfrm flipH="1">
            <a:off x="5901893" y="1899707"/>
            <a:ext cx="1492014" cy="534005"/>
          </a:xfrm>
          <a:prstGeom prst="straightConnector1">
            <a:avLst/>
          </a:prstGeom>
          <a:ln w="6350">
            <a:solidFill>
              <a:srgbClr val="7030A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1E3ADA0-2AB8-3855-7FC5-DC9AA6382816}"/>
              </a:ext>
            </a:extLst>
          </p:cNvPr>
          <p:cNvCxnSpPr>
            <a:cxnSpLocks/>
            <a:stCxn id="18" idx="2"/>
            <a:endCxn id="40" idx="0"/>
          </p:cNvCxnSpPr>
          <p:nvPr/>
        </p:nvCxnSpPr>
        <p:spPr>
          <a:xfrm flipH="1">
            <a:off x="6896569" y="1899706"/>
            <a:ext cx="994676" cy="534006"/>
          </a:xfrm>
          <a:prstGeom prst="straightConnector1">
            <a:avLst/>
          </a:prstGeom>
          <a:ln w="6350">
            <a:solidFill>
              <a:srgbClr val="00206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BB3564B-E5A6-12FD-2587-EB2E52FFA7F0}"/>
              </a:ext>
            </a:extLst>
          </p:cNvPr>
          <p:cNvSpPr/>
          <p:nvPr/>
        </p:nvSpPr>
        <p:spPr>
          <a:xfrm>
            <a:off x="4161210" y="357329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8CF2016-75D6-F887-29D8-95ECF66767DE}"/>
              </a:ext>
            </a:extLst>
          </p:cNvPr>
          <p:cNvSpPr/>
          <p:nvPr/>
        </p:nvSpPr>
        <p:spPr>
          <a:xfrm>
            <a:off x="4658548" y="3573295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DD642E6-0EE9-C038-4E30-1699A38F3C27}"/>
              </a:ext>
            </a:extLst>
          </p:cNvPr>
          <p:cNvSpPr/>
          <p:nvPr/>
        </p:nvSpPr>
        <p:spPr>
          <a:xfrm>
            <a:off x="5155886" y="357329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38DB6DE-0F4F-65AB-AFA9-827CF5A2306C}"/>
              </a:ext>
            </a:extLst>
          </p:cNvPr>
          <p:cNvSpPr/>
          <p:nvPr/>
        </p:nvSpPr>
        <p:spPr>
          <a:xfrm>
            <a:off x="5653224" y="3573295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99B26F6-FFFE-EB71-7163-0E05524FBA58}"/>
              </a:ext>
            </a:extLst>
          </p:cNvPr>
          <p:cNvSpPr/>
          <p:nvPr/>
        </p:nvSpPr>
        <p:spPr>
          <a:xfrm>
            <a:off x="6150562" y="357329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E75F757-E55A-003B-1371-28A1E3F6AD63}"/>
              </a:ext>
            </a:extLst>
          </p:cNvPr>
          <p:cNvSpPr/>
          <p:nvPr/>
        </p:nvSpPr>
        <p:spPr>
          <a:xfrm>
            <a:off x="6647900" y="3573824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E028133-3676-BEA7-F85D-57B39FC366E8}"/>
              </a:ext>
            </a:extLst>
          </p:cNvPr>
          <p:cNvSpPr/>
          <p:nvPr/>
        </p:nvSpPr>
        <p:spPr>
          <a:xfrm>
            <a:off x="7642576" y="3573813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343BD24-2CD5-F6DB-500A-7C65C0CA28C8}"/>
              </a:ext>
            </a:extLst>
          </p:cNvPr>
          <p:cNvSpPr/>
          <p:nvPr/>
        </p:nvSpPr>
        <p:spPr>
          <a:xfrm>
            <a:off x="4365429" y="3248577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4EDDCC0-DA2A-2D2A-0DB1-58EEFA56EA59}"/>
              </a:ext>
            </a:extLst>
          </p:cNvPr>
          <p:cNvSpPr/>
          <p:nvPr/>
        </p:nvSpPr>
        <p:spPr>
          <a:xfrm>
            <a:off x="4862767" y="3248576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0DE740B-E35B-2713-B123-929F549D9A62}"/>
              </a:ext>
            </a:extLst>
          </p:cNvPr>
          <p:cNvSpPr/>
          <p:nvPr/>
        </p:nvSpPr>
        <p:spPr>
          <a:xfrm>
            <a:off x="5360105" y="3248577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+2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238CA2A-218F-38E3-A374-BBC3E7EED85C}"/>
              </a:ext>
            </a:extLst>
          </p:cNvPr>
          <p:cNvSpPr/>
          <p:nvPr/>
        </p:nvSpPr>
        <p:spPr>
          <a:xfrm>
            <a:off x="5857443" y="3248576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CFB9B11-49E9-8458-0D39-D2B2D7FA057E}"/>
              </a:ext>
            </a:extLst>
          </p:cNvPr>
          <p:cNvSpPr/>
          <p:nvPr/>
        </p:nvSpPr>
        <p:spPr>
          <a:xfrm>
            <a:off x="6354781" y="3248577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D239CF5-B4BD-A259-45B0-39A975EBF331}"/>
              </a:ext>
            </a:extLst>
          </p:cNvPr>
          <p:cNvSpPr/>
          <p:nvPr/>
        </p:nvSpPr>
        <p:spPr>
          <a:xfrm>
            <a:off x="6852119" y="3248576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+0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CA69439-3E00-7EC9-E4D7-D072B75BD4CA}"/>
              </a:ext>
            </a:extLst>
          </p:cNvPr>
          <p:cNvSpPr/>
          <p:nvPr/>
        </p:nvSpPr>
        <p:spPr>
          <a:xfrm>
            <a:off x="7349457" y="3248577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4CAA6ED9-F2BF-CDB4-78A6-586E36086B46}"/>
              </a:ext>
            </a:extLst>
          </p:cNvPr>
          <p:cNvCxnSpPr>
            <a:cxnSpLocks/>
            <a:stCxn id="28" idx="2"/>
            <a:endCxn id="153" idx="0"/>
          </p:cNvCxnSpPr>
          <p:nvPr/>
        </p:nvCxnSpPr>
        <p:spPr>
          <a:xfrm flipH="1">
            <a:off x="4614098" y="2871699"/>
            <a:ext cx="299234" cy="376878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CE472B11-30CB-7116-47ED-1AA837287780}"/>
              </a:ext>
            </a:extLst>
          </p:cNvPr>
          <p:cNvCxnSpPr>
            <a:cxnSpLocks/>
            <a:stCxn id="29" idx="2"/>
            <a:endCxn id="154" idx="0"/>
          </p:cNvCxnSpPr>
          <p:nvPr/>
        </p:nvCxnSpPr>
        <p:spPr>
          <a:xfrm flipH="1">
            <a:off x="5111436" y="2871700"/>
            <a:ext cx="299234" cy="376876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9C8E63D9-00A5-0C53-05EC-A662B1A5B4D5}"/>
              </a:ext>
            </a:extLst>
          </p:cNvPr>
          <p:cNvCxnSpPr>
            <a:cxnSpLocks/>
            <a:stCxn id="30" idx="2"/>
            <a:endCxn id="155" idx="0"/>
          </p:cNvCxnSpPr>
          <p:nvPr/>
        </p:nvCxnSpPr>
        <p:spPr>
          <a:xfrm flipH="1">
            <a:off x="5608774" y="2871699"/>
            <a:ext cx="299234" cy="376878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D77EB4A5-CB70-5F56-EB05-794F8A25EB76}"/>
              </a:ext>
            </a:extLst>
          </p:cNvPr>
          <p:cNvCxnSpPr>
            <a:cxnSpLocks/>
            <a:stCxn id="31" idx="2"/>
            <a:endCxn id="156" idx="0"/>
          </p:cNvCxnSpPr>
          <p:nvPr/>
        </p:nvCxnSpPr>
        <p:spPr>
          <a:xfrm flipH="1">
            <a:off x="6106112" y="2871700"/>
            <a:ext cx="299234" cy="376876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4FF1ED7E-D3D3-1BE0-548B-EF308C5787E4}"/>
              </a:ext>
            </a:extLst>
          </p:cNvPr>
          <p:cNvCxnSpPr>
            <a:cxnSpLocks/>
            <a:stCxn id="32" idx="2"/>
            <a:endCxn id="157" idx="0"/>
          </p:cNvCxnSpPr>
          <p:nvPr/>
        </p:nvCxnSpPr>
        <p:spPr>
          <a:xfrm flipH="1">
            <a:off x="6603450" y="2871699"/>
            <a:ext cx="299234" cy="376878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8297102-D6AE-8CBF-6C8D-B645764D4879}"/>
              </a:ext>
            </a:extLst>
          </p:cNvPr>
          <p:cNvCxnSpPr>
            <a:cxnSpLocks/>
            <a:stCxn id="33" idx="2"/>
            <a:endCxn id="158" idx="0"/>
          </p:cNvCxnSpPr>
          <p:nvPr/>
        </p:nvCxnSpPr>
        <p:spPr>
          <a:xfrm flipH="1">
            <a:off x="7100788" y="2871700"/>
            <a:ext cx="299234" cy="376876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D299D6A6-5AAA-DF6B-67B3-D4ADCCA79C65}"/>
              </a:ext>
            </a:extLst>
          </p:cNvPr>
          <p:cNvCxnSpPr>
            <a:cxnSpLocks/>
            <a:stCxn id="43" idx="2"/>
            <a:endCxn id="159" idx="0"/>
          </p:cNvCxnSpPr>
          <p:nvPr/>
        </p:nvCxnSpPr>
        <p:spPr>
          <a:xfrm flipH="1">
            <a:off x="7598126" y="2871699"/>
            <a:ext cx="299234" cy="376878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Curved 201">
            <a:extLst>
              <a:ext uri="{FF2B5EF4-FFF2-40B4-BE49-F238E27FC236}">
                <a16:creationId xmlns:a16="http://schemas.microsoft.com/office/drawing/2014/main" id="{3F3F3184-2AFE-B3A8-D0C8-F16D5282F79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90031" y="3380443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: Curved 211">
            <a:extLst>
              <a:ext uri="{FF2B5EF4-FFF2-40B4-BE49-F238E27FC236}">
                <a16:creationId xmlns:a16="http://schemas.microsoft.com/office/drawing/2014/main" id="{0837FDBC-81CD-CEA3-526C-89A7C50CE39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087370" y="3380442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Curved 213">
            <a:extLst>
              <a:ext uri="{FF2B5EF4-FFF2-40B4-BE49-F238E27FC236}">
                <a16:creationId xmlns:a16="http://schemas.microsoft.com/office/drawing/2014/main" id="{13CE8873-0FC7-9026-49DD-76E25AD5A60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84707" y="3380444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: Curved 214">
            <a:extLst>
              <a:ext uri="{FF2B5EF4-FFF2-40B4-BE49-F238E27FC236}">
                <a16:creationId xmlns:a16="http://schemas.microsoft.com/office/drawing/2014/main" id="{66588A75-8C89-6ABD-3B04-9D1E49B92FF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82046" y="3380443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: Curved 215">
            <a:extLst>
              <a:ext uri="{FF2B5EF4-FFF2-40B4-BE49-F238E27FC236}">
                <a16:creationId xmlns:a16="http://schemas.microsoft.com/office/drawing/2014/main" id="{EF889EA0-E572-AE92-D919-701EC0D9806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79383" y="3380443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Curved 216">
            <a:extLst>
              <a:ext uri="{FF2B5EF4-FFF2-40B4-BE49-F238E27FC236}">
                <a16:creationId xmlns:a16="http://schemas.microsoft.com/office/drawing/2014/main" id="{71BDA789-AA44-FDCB-F817-6995F7B7210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76722" y="3380442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Connector: Curved 217">
            <a:extLst>
              <a:ext uri="{FF2B5EF4-FFF2-40B4-BE49-F238E27FC236}">
                <a16:creationId xmlns:a16="http://schemas.microsoft.com/office/drawing/2014/main" id="{6DE20596-E8D4-3E65-AAE8-A54DC63D656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74059" y="3380444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Rectangle 273">
            <a:extLst>
              <a:ext uri="{FF2B5EF4-FFF2-40B4-BE49-F238E27FC236}">
                <a16:creationId xmlns:a16="http://schemas.microsoft.com/office/drawing/2014/main" id="{2A70A000-EE3D-33C6-8361-435AC5852665}"/>
              </a:ext>
            </a:extLst>
          </p:cNvPr>
          <p:cNvSpPr/>
          <p:nvPr/>
        </p:nvSpPr>
        <p:spPr>
          <a:xfrm>
            <a:off x="1923189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ECFBECEA-A214-533E-9812-15C0CDA47F4A}"/>
              </a:ext>
            </a:extLst>
          </p:cNvPr>
          <p:cNvSpPr/>
          <p:nvPr/>
        </p:nvSpPr>
        <p:spPr>
          <a:xfrm>
            <a:off x="2420527" y="495762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677B8420-7DD3-ACBC-4559-4387C62C8E32}"/>
              </a:ext>
            </a:extLst>
          </p:cNvPr>
          <p:cNvSpPr/>
          <p:nvPr/>
        </p:nvSpPr>
        <p:spPr>
          <a:xfrm>
            <a:off x="2917865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3DCE92B6-FFBF-3913-9408-C81230CC45D3}"/>
              </a:ext>
            </a:extLst>
          </p:cNvPr>
          <p:cNvSpPr/>
          <p:nvPr/>
        </p:nvSpPr>
        <p:spPr>
          <a:xfrm>
            <a:off x="3415203" y="495762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59ED5DDC-00A9-9189-300C-C166C9D354D6}"/>
              </a:ext>
            </a:extLst>
          </p:cNvPr>
          <p:cNvSpPr/>
          <p:nvPr/>
        </p:nvSpPr>
        <p:spPr>
          <a:xfrm>
            <a:off x="3912541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80A7F3BF-7437-5E72-DACE-77140D6F4038}"/>
              </a:ext>
            </a:extLst>
          </p:cNvPr>
          <p:cNvSpPr/>
          <p:nvPr/>
        </p:nvSpPr>
        <p:spPr>
          <a:xfrm>
            <a:off x="4409879" y="495762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5CD481C3-5451-5B0F-FCEA-02D4C31F21B2}"/>
              </a:ext>
            </a:extLst>
          </p:cNvPr>
          <p:cNvSpPr/>
          <p:nvPr/>
        </p:nvSpPr>
        <p:spPr>
          <a:xfrm>
            <a:off x="4907217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BB8889C9-7BFF-5E28-69E8-C3FFB2B73FBB}"/>
              </a:ext>
            </a:extLst>
          </p:cNvPr>
          <p:cNvSpPr/>
          <p:nvPr/>
        </p:nvSpPr>
        <p:spPr>
          <a:xfrm>
            <a:off x="5404555" y="495762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CF597CD4-0363-D676-A9A8-DDBEA2A3CBC3}"/>
              </a:ext>
            </a:extLst>
          </p:cNvPr>
          <p:cNvSpPr/>
          <p:nvPr/>
        </p:nvSpPr>
        <p:spPr>
          <a:xfrm>
            <a:off x="4161210" y="3861595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AD5BF914-6C69-86C0-F088-C8348F661F2B}"/>
              </a:ext>
            </a:extLst>
          </p:cNvPr>
          <p:cNvSpPr/>
          <p:nvPr/>
        </p:nvSpPr>
        <p:spPr>
          <a:xfrm>
            <a:off x="4658548" y="3861594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7D84866F-FC96-28A0-0BAE-E644CCC40670}"/>
              </a:ext>
            </a:extLst>
          </p:cNvPr>
          <p:cNvSpPr/>
          <p:nvPr/>
        </p:nvSpPr>
        <p:spPr>
          <a:xfrm>
            <a:off x="5155886" y="3861595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39A1320A-323B-E58E-CB97-2C59E6A84F0C}"/>
              </a:ext>
            </a:extLst>
          </p:cNvPr>
          <p:cNvSpPr/>
          <p:nvPr/>
        </p:nvSpPr>
        <p:spPr>
          <a:xfrm>
            <a:off x="5653224" y="3861594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84E29072-76B2-026E-1A6A-523357035EF0}"/>
              </a:ext>
            </a:extLst>
          </p:cNvPr>
          <p:cNvSpPr/>
          <p:nvPr/>
        </p:nvSpPr>
        <p:spPr>
          <a:xfrm>
            <a:off x="6150562" y="3861595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B956FD01-BF77-7BDB-87E7-BED8306D7707}"/>
              </a:ext>
            </a:extLst>
          </p:cNvPr>
          <p:cNvSpPr/>
          <p:nvPr/>
        </p:nvSpPr>
        <p:spPr>
          <a:xfrm>
            <a:off x="6647900" y="3861594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1C0EFBB-21FC-57CF-E0DB-F15B8A6FB857}"/>
              </a:ext>
            </a:extLst>
          </p:cNvPr>
          <p:cNvSpPr/>
          <p:nvPr/>
        </p:nvSpPr>
        <p:spPr>
          <a:xfrm>
            <a:off x="7145238" y="3861595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EFB794AE-6C16-817F-634F-F39A059B23F3}"/>
              </a:ext>
            </a:extLst>
          </p:cNvPr>
          <p:cNvSpPr/>
          <p:nvPr/>
        </p:nvSpPr>
        <p:spPr>
          <a:xfrm>
            <a:off x="7642576" y="3861594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90" name="Connector: Curved 289">
            <a:extLst>
              <a:ext uri="{FF2B5EF4-FFF2-40B4-BE49-F238E27FC236}">
                <a16:creationId xmlns:a16="http://schemas.microsoft.com/office/drawing/2014/main" id="{0CFF4BE5-D1DB-6A68-E3E6-83B0D37C4B5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92693" y="3388191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19492A1D-FC80-DBDA-FC48-85EE60EE02F5}"/>
              </a:ext>
            </a:extLst>
          </p:cNvPr>
          <p:cNvSpPr/>
          <p:nvPr/>
        </p:nvSpPr>
        <p:spPr>
          <a:xfrm>
            <a:off x="3868091" y="3247551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-1</a:t>
            </a:r>
          </a:p>
        </p:txBody>
      </p: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9B8A754B-6CD9-192A-9854-42C6EC4116E4}"/>
              </a:ext>
            </a:extLst>
          </p:cNvPr>
          <p:cNvCxnSpPr>
            <a:cxnSpLocks/>
            <a:stCxn id="274" idx="0"/>
            <a:endCxn id="289" idx="2"/>
          </p:cNvCxnSpPr>
          <p:nvPr/>
        </p:nvCxnSpPr>
        <p:spPr>
          <a:xfrm flipV="1">
            <a:off x="2171858" y="3993194"/>
            <a:ext cx="5719387" cy="964427"/>
          </a:xfrm>
          <a:prstGeom prst="straightConnector1">
            <a:avLst/>
          </a:prstGeom>
          <a:ln w="6350">
            <a:solidFill>
              <a:srgbClr val="0070C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0" name="Rectangle 299">
            <a:extLst>
              <a:ext uri="{FF2B5EF4-FFF2-40B4-BE49-F238E27FC236}">
                <a16:creationId xmlns:a16="http://schemas.microsoft.com/office/drawing/2014/main" id="{FFF619E9-C38F-AF5A-89E5-8616F20CDAA1}"/>
              </a:ext>
            </a:extLst>
          </p:cNvPr>
          <p:cNvSpPr/>
          <p:nvPr/>
        </p:nvSpPr>
        <p:spPr>
          <a:xfrm>
            <a:off x="6405346" y="495762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04BD78E7-881A-4079-38D6-8CF32AA0B9CB}"/>
              </a:ext>
            </a:extLst>
          </p:cNvPr>
          <p:cNvSpPr/>
          <p:nvPr/>
        </p:nvSpPr>
        <p:spPr>
          <a:xfrm>
            <a:off x="6902684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E92851B6-0821-FAC2-8B9B-4931417CE3FC}"/>
              </a:ext>
            </a:extLst>
          </p:cNvPr>
          <p:cNvSpPr/>
          <p:nvPr/>
        </p:nvSpPr>
        <p:spPr>
          <a:xfrm>
            <a:off x="7400022" y="495762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3BB0412F-E039-B8F3-BB80-2D41FAFF861E}"/>
              </a:ext>
            </a:extLst>
          </p:cNvPr>
          <p:cNvSpPr/>
          <p:nvPr/>
        </p:nvSpPr>
        <p:spPr>
          <a:xfrm>
            <a:off x="7897360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963BC442-4A7A-6579-69A2-14AD30F31475}"/>
              </a:ext>
            </a:extLst>
          </p:cNvPr>
          <p:cNvSpPr/>
          <p:nvPr/>
        </p:nvSpPr>
        <p:spPr>
          <a:xfrm>
            <a:off x="8394698" y="495762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22D1E4B2-B7C5-92FD-E163-8FEB2DEB3645}"/>
              </a:ext>
            </a:extLst>
          </p:cNvPr>
          <p:cNvSpPr/>
          <p:nvPr/>
        </p:nvSpPr>
        <p:spPr>
          <a:xfrm>
            <a:off x="8892036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FE3FAE3F-62E3-36C0-5141-717F4AE607E0}"/>
              </a:ext>
            </a:extLst>
          </p:cNvPr>
          <p:cNvSpPr/>
          <p:nvPr/>
        </p:nvSpPr>
        <p:spPr>
          <a:xfrm>
            <a:off x="9389374" y="495762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2462257C-472C-F8EF-2593-38E96908A945}"/>
              </a:ext>
            </a:extLst>
          </p:cNvPr>
          <p:cNvSpPr/>
          <p:nvPr/>
        </p:nvSpPr>
        <p:spPr>
          <a:xfrm>
            <a:off x="9886712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FA68D2B8-1A57-FC86-40B4-C5592D75A9DC}"/>
              </a:ext>
            </a:extLst>
          </p:cNvPr>
          <p:cNvCxnSpPr>
            <a:cxnSpLocks/>
            <a:stCxn id="275" idx="0"/>
            <a:endCxn id="286" idx="2"/>
          </p:cNvCxnSpPr>
          <p:nvPr/>
        </p:nvCxnSpPr>
        <p:spPr>
          <a:xfrm flipV="1">
            <a:off x="2669196" y="3993195"/>
            <a:ext cx="3730035" cy="964425"/>
          </a:xfrm>
          <a:prstGeom prst="straightConnector1">
            <a:avLst/>
          </a:prstGeom>
          <a:ln w="6350">
            <a:solidFill>
              <a:srgbClr val="FF000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5" name="Rectangle 324">
            <a:extLst>
              <a:ext uri="{FF2B5EF4-FFF2-40B4-BE49-F238E27FC236}">
                <a16:creationId xmlns:a16="http://schemas.microsoft.com/office/drawing/2014/main" id="{3E6D26E4-DCD7-1765-E84A-2D5FABFC5D23}"/>
              </a:ext>
            </a:extLst>
          </p:cNvPr>
          <p:cNvSpPr/>
          <p:nvPr/>
        </p:nvSpPr>
        <p:spPr>
          <a:xfrm>
            <a:off x="6405346" y="478278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82A71614-1E0D-2EA4-C4C3-43BBB84F0D4F}"/>
              </a:ext>
            </a:extLst>
          </p:cNvPr>
          <p:cNvSpPr/>
          <p:nvPr/>
        </p:nvSpPr>
        <p:spPr>
          <a:xfrm>
            <a:off x="6902684" y="478278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78BD2E15-3BBE-032E-4228-289156486F3D}"/>
              </a:ext>
            </a:extLst>
          </p:cNvPr>
          <p:cNvSpPr/>
          <p:nvPr/>
        </p:nvSpPr>
        <p:spPr>
          <a:xfrm>
            <a:off x="7400022" y="478278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CB84A648-5239-A384-B907-9845EF68E2EC}"/>
              </a:ext>
            </a:extLst>
          </p:cNvPr>
          <p:cNvSpPr/>
          <p:nvPr/>
        </p:nvSpPr>
        <p:spPr>
          <a:xfrm>
            <a:off x="7897360" y="478278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BC0ED6CE-08BC-B215-99A5-872B5E49A9F5}"/>
              </a:ext>
            </a:extLst>
          </p:cNvPr>
          <p:cNvSpPr/>
          <p:nvPr/>
        </p:nvSpPr>
        <p:spPr>
          <a:xfrm>
            <a:off x="8394698" y="478278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930B6411-A297-24E6-F3FF-3BBBFAF266AD}"/>
              </a:ext>
            </a:extLst>
          </p:cNvPr>
          <p:cNvSpPr/>
          <p:nvPr/>
        </p:nvSpPr>
        <p:spPr>
          <a:xfrm>
            <a:off x="8892036" y="478278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E3576826-EDE8-6CF8-5BAA-90821B210B83}"/>
              </a:ext>
            </a:extLst>
          </p:cNvPr>
          <p:cNvSpPr/>
          <p:nvPr/>
        </p:nvSpPr>
        <p:spPr>
          <a:xfrm>
            <a:off x="9389374" y="478278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556AA3C0-62CF-8AD4-B909-83A63F34A96C}"/>
              </a:ext>
            </a:extLst>
          </p:cNvPr>
          <p:cNvSpPr/>
          <p:nvPr/>
        </p:nvSpPr>
        <p:spPr>
          <a:xfrm>
            <a:off x="9886712" y="478278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3DF71533-DF05-B96E-5F58-D4B34D151829}"/>
              </a:ext>
            </a:extLst>
          </p:cNvPr>
          <p:cNvCxnSpPr>
            <a:cxnSpLocks/>
            <a:stCxn id="276" idx="0"/>
            <a:endCxn id="284" idx="2"/>
          </p:cNvCxnSpPr>
          <p:nvPr/>
        </p:nvCxnSpPr>
        <p:spPr>
          <a:xfrm flipV="1">
            <a:off x="3166534" y="3993195"/>
            <a:ext cx="2238021" cy="964426"/>
          </a:xfrm>
          <a:prstGeom prst="straightConnector1">
            <a:avLst/>
          </a:prstGeom>
          <a:ln w="6350">
            <a:solidFill>
              <a:srgbClr val="FFC00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455080CE-EA24-6511-AB1F-A55BD2147EC5}"/>
              </a:ext>
            </a:extLst>
          </p:cNvPr>
          <p:cNvCxnSpPr>
            <a:cxnSpLocks/>
            <a:stCxn id="142" idx="2"/>
            <a:endCxn id="332" idx="0"/>
          </p:cNvCxnSpPr>
          <p:nvPr/>
        </p:nvCxnSpPr>
        <p:spPr>
          <a:xfrm>
            <a:off x="7891245" y="3836644"/>
            <a:ext cx="2244136" cy="946142"/>
          </a:xfrm>
          <a:prstGeom prst="straightConnector1">
            <a:avLst/>
          </a:prstGeom>
          <a:ln w="6350">
            <a:solidFill>
              <a:srgbClr val="0070C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78D48CF3-2648-B061-C201-F27C70A7B683}"/>
              </a:ext>
            </a:extLst>
          </p:cNvPr>
          <p:cNvCxnSpPr>
            <a:cxnSpLocks/>
            <a:stCxn id="139" idx="2"/>
            <a:endCxn id="330" idx="0"/>
          </p:cNvCxnSpPr>
          <p:nvPr/>
        </p:nvCxnSpPr>
        <p:spPr>
          <a:xfrm>
            <a:off x="6399231" y="3836127"/>
            <a:ext cx="2741474" cy="946659"/>
          </a:xfrm>
          <a:prstGeom prst="straightConnector1">
            <a:avLst/>
          </a:prstGeom>
          <a:ln w="6350">
            <a:solidFill>
              <a:srgbClr val="FF000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284BEB12-9949-26B1-23DC-4EE403F850F2}"/>
              </a:ext>
            </a:extLst>
          </p:cNvPr>
          <p:cNvCxnSpPr>
            <a:cxnSpLocks/>
            <a:stCxn id="277" idx="0"/>
            <a:endCxn id="283" idx="2"/>
          </p:cNvCxnSpPr>
          <p:nvPr/>
        </p:nvCxnSpPr>
        <p:spPr>
          <a:xfrm flipV="1">
            <a:off x="3663872" y="3993194"/>
            <a:ext cx="1243345" cy="964426"/>
          </a:xfrm>
          <a:prstGeom prst="straightConnector1">
            <a:avLst/>
          </a:prstGeom>
          <a:ln w="6350">
            <a:solidFill>
              <a:srgbClr val="92D05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C0CA42A5-3E85-0ABE-4851-211B5F91C92B}"/>
              </a:ext>
            </a:extLst>
          </p:cNvPr>
          <p:cNvCxnSpPr>
            <a:cxnSpLocks/>
            <a:stCxn id="136" idx="2"/>
            <a:endCxn id="326" idx="0"/>
          </p:cNvCxnSpPr>
          <p:nvPr/>
        </p:nvCxnSpPr>
        <p:spPr>
          <a:xfrm>
            <a:off x="4907217" y="3836126"/>
            <a:ext cx="2244136" cy="946660"/>
          </a:xfrm>
          <a:prstGeom prst="straightConnector1">
            <a:avLst/>
          </a:prstGeom>
          <a:ln w="6350">
            <a:solidFill>
              <a:srgbClr val="92D05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935DA0A0-52C9-0D16-2E7C-79CAA580EC80}"/>
              </a:ext>
            </a:extLst>
          </p:cNvPr>
          <p:cNvCxnSpPr>
            <a:cxnSpLocks/>
            <a:stCxn id="278" idx="0"/>
            <a:endCxn id="285" idx="2"/>
          </p:cNvCxnSpPr>
          <p:nvPr/>
        </p:nvCxnSpPr>
        <p:spPr>
          <a:xfrm flipV="1">
            <a:off x="4161210" y="3993194"/>
            <a:ext cx="1740683" cy="964427"/>
          </a:xfrm>
          <a:prstGeom prst="straightConnector1">
            <a:avLst/>
          </a:prstGeom>
          <a:ln w="6350">
            <a:solidFill>
              <a:srgbClr val="00B05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5594C8E0-F6A9-2B8A-290C-D169EF7F8ABA}"/>
              </a:ext>
            </a:extLst>
          </p:cNvPr>
          <p:cNvCxnSpPr>
            <a:cxnSpLocks/>
            <a:stCxn id="138" idx="2"/>
            <a:endCxn id="328" idx="0"/>
          </p:cNvCxnSpPr>
          <p:nvPr/>
        </p:nvCxnSpPr>
        <p:spPr>
          <a:xfrm>
            <a:off x="5901893" y="3836126"/>
            <a:ext cx="2244136" cy="946660"/>
          </a:xfrm>
          <a:prstGeom prst="straightConnector1">
            <a:avLst/>
          </a:prstGeom>
          <a:ln w="6350">
            <a:solidFill>
              <a:srgbClr val="00B05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A62C0BFC-7BB2-D82E-5947-C8527C72255A}"/>
              </a:ext>
            </a:extLst>
          </p:cNvPr>
          <p:cNvCxnSpPr>
            <a:cxnSpLocks/>
            <a:stCxn id="279" idx="0"/>
            <a:endCxn id="282" idx="2"/>
          </p:cNvCxnSpPr>
          <p:nvPr/>
        </p:nvCxnSpPr>
        <p:spPr>
          <a:xfrm flipH="1" flipV="1">
            <a:off x="4409879" y="3993195"/>
            <a:ext cx="248669" cy="964425"/>
          </a:xfrm>
          <a:prstGeom prst="straightConnector1">
            <a:avLst/>
          </a:prstGeom>
          <a:ln w="6350">
            <a:solidFill>
              <a:srgbClr val="00B0F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Arrow Connector 364">
            <a:extLst>
              <a:ext uri="{FF2B5EF4-FFF2-40B4-BE49-F238E27FC236}">
                <a16:creationId xmlns:a16="http://schemas.microsoft.com/office/drawing/2014/main" id="{A4C02FFB-B64C-2259-6869-9B205CF850D7}"/>
              </a:ext>
            </a:extLst>
          </p:cNvPr>
          <p:cNvCxnSpPr>
            <a:cxnSpLocks/>
            <a:stCxn id="135" idx="2"/>
            <a:endCxn id="325" idx="0"/>
          </p:cNvCxnSpPr>
          <p:nvPr/>
        </p:nvCxnSpPr>
        <p:spPr>
          <a:xfrm>
            <a:off x="4409879" y="3836127"/>
            <a:ext cx="2244136" cy="946660"/>
          </a:xfrm>
          <a:prstGeom prst="straightConnector1">
            <a:avLst/>
          </a:prstGeom>
          <a:ln w="6350">
            <a:solidFill>
              <a:srgbClr val="00B0F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Arrow Connector 367">
            <a:extLst>
              <a:ext uri="{FF2B5EF4-FFF2-40B4-BE49-F238E27FC236}">
                <a16:creationId xmlns:a16="http://schemas.microsoft.com/office/drawing/2014/main" id="{51C9A24E-514D-7924-2AA6-8D305014AE00}"/>
              </a:ext>
            </a:extLst>
          </p:cNvPr>
          <p:cNvCxnSpPr>
            <a:cxnSpLocks/>
            <a:stCxn id="280" idx="0"/>
            <a:endCxn id="285" idx="2"/>
          </p:cNvCxnSpPr>
          <p:nvPr/>
        </p:nvCxnSpPr>
        <p:spPr>
          <a:xfrm flipV="1">
            <a:off x="5155886" y="3993194"/>
            <a:ext cx="746007" cy="964427"/>
          </a:xfrm>
          <a:prstGeom prst="straightConnector1">
            <a:avLst/>
          </a:prstGeom>
          <a:ln w="6350">
            <a:solidFill>
              <a:srgbClr val="7030A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779EFA2A-7502-4AB5-23AF-C5922749C694}"/>
              </a:ext>
            </a:extLst>
          </p:cNvPr>
          <p:cNvCxnSpPr>
            <a:cxnSpLocks/>
            <a:stCxn id="138" idx="2"/>
            <a:endCxn id="329" idx="0"/>
          </p:cNvCxnSpPr>
          <p:nvPr/>
        </p:nvCxnSpPr>
        <p:spPr>
          <a:xfrm>
            <a:off x="5901893" y="3836126"/>
            <a:ext cx="2741474" cy="946661"/>
          </a:xfrm>
          <a:prstGeom prst="straightConnector1">
            <a:avLst/>
          </a:prstGeom>
          <a:ln w="6350">
            <a:solidFill>
              <a:srgbClr val="7030A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63743684-F6E4-8E3F-B715-A2CB7C62C25E}"/>
              </a:ext>
            </a:extLst>
          </p:cNvPr>
          <p:cNvCxnSpPr>
            <a:cxnSpLocks/>
            <a:stCxn id="137" idx="2"/>
            <a:endCxn id="327" idx="0"/>
          </p:cNvCxnSpPr>
          <p:nvPr/>
        </p:nvCxnSpPr>
        <p:spPr>
          <a:xfrm>
            <a:off x="5404555" y="3836127"/>
            <a:ext cx="2244136" cy="946660"/>
          </a:xfrm>
          <a:prstGeom prst="straightConnector1">
            <a:avLst/>
          </a:prstGeom>
          <a:ln w="6350">
            <a:solidFill>
              <a:srgbClr val="FFC00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>
            <a:extLst>
              <a:ext uri="{FF2B5EF4-FFF2-40B4-BE49-F238E27FC236}">
                <a16:creationId xmlns:a16="http://schemas.microsoft.com/office/drawing/2014/main" id="{82BCB2BD-3710-E01E-BA58-12E524F55D24}"/>
              </a:ext>
            </a:extLst>
          </p:cNvPr>
          <p:cNvCxnSpPr>
            <a:cxnSpLocks/>
            <a:stCxn id="281" idx="0"/>
            <a:endCxn id="287" idx="2"/>
          </p:cNvCxnSpPr>
          <p:nvPr/>
        </p:nvCxnSpPr>
        <p:spPr>
          <a:xfrm flipV="1">
            <a:off x="5653224" y="3993194"/>
            <a:ext cx="1243345" cy="964426"/>
          </a:xfrm>
          <a:prstGeom prst="straightConnector1">
            <a:avLst/>
          </a:prstGeom>
          <a:ln w="6350">
            <a:solidFill>
              <a:srgbClr val="00206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F1C1CA7C-C789-5CD3-13D7-7B8A1A8991A2}"/>
              </a:ext>
            </a:extLst>
          </p:cNvPr>
          <p:cNvCxnSpPr>
            <a:cxnSpLocks/>
            <a:stCxn id="140" idx="2"/>
            <a:endCxn id="331" idx="0"/>
          </p:cNvCxnSpPr>
          <p:nvPr/>
        </p:nvCxnSpPr>
        <p:spPr>
          <a:xfrm>
            <a:off x="6896569" y="3836655"/>
            <a:ext cx="2741474" cy="946132"/>
          </a:xfrm>
          <a:prstGeom prst="straightConnector1">
            <a:avLst/>
          </a:prstGeom>
          <a:ln w="6350">
            <a:solidFill>
              <a:srgbClr val="00206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5" name="Rectangle 384">
            <a:extLst>
              <a:ext uri="{FF2B5EF4-FFF2-40B4-BE49-F238E27FC236}">
                <a16:creationId xmlns:a16="http://schemas.microsoft.com/office/drawing/2014/main" id="{D38741CA-51FF-26B4-AEFB-5689E84737A2}"/>
              </a:ext>
            </a:extLst>
          </p:cNvPr>
          <p:cNvSpPr/>
          <p:nvPr/>
        </p:nvSpPr>
        <p:spPr>
          <a:xfrm>
            <a:off x="2387522" y="1630415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Unsorted Array</a:t>
            </a:r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6C288560-E736-060D-01DB-0945A5B7CCCC}"/>
              </a:ext>
            </a:extLst>
          </p:cNvPr>
          <p:cNvSpPr/>
          <p:nvPr/>
        </p:nvSpPr>
        <p:spPr>
          <a:xfrm>
            <a:off x="2387522" y="2608868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Counting Array</a:t>
            </a: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FF830510-7209-38F2-088A-2B187D60CC25}"/>
              </a:ext>
            </a:extLst>
          </p:cNvPr>
          <p:cNvSpPr/>
          <p:nvPr/>
        </p:nvSpPr>
        <p:spPr>
          <a:xfrm>
            <a:off x="2420527" y="3566943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Cumulative Sum </a:t>
            </a: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36799DD8-1257-11A1-1CB1-E3C732059B5D}"/>
              </a:ext>
            </a:extLst>
          </p:cNvPr>
          <p:cNvSpPr/>
          <p:nvPr/>
        </p:nvSpPr>
        <p:spPr>
          <a:xfrm>
            <a:off x="3250652" y="5432980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Unsorted Array</a:t>
            </a:r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F7EA4488-1FB8-343E-1D83-7294340A357D}"/>
              </a:ext>
            </a:extLst>
          </p:cNvPr>
          <p:cNvSpPr/>
          <p:nvPr/>
        </p:nvSpPr>
        <p:spPr>
          <a:xfrm>
            <a:off x="7720579" y="5409447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Sorted Auxiliary Array</a:t>
            </a:r>
          </a:p>
        </p:txBody>
      </p:sp>
      <p:cxnSp>
        <p:nvCxnSpPr>
          <p:cNvPr id="417" name="Straight Arrow Connector 416">
            <a:extLst>
              <a:ext uri="{FF2B5EF4-FFF2-40B4-BE49-F238E27FC236}">
                <a16:creationId xmlns:a16="http://schemas.microsoft.com/office/drawing/2014/main" id="{C98DF486-C97A-2307-80F4-D8896285BA44}"/>
              </a:ext>
            </a:extLst>
          </p:cNvPr>
          <p:cNvCxnSpPr>
            <a:cxnSpLocks/>
            <a:stCxn id="421" idx="1"/>
          </p:cNvCxnSpPr>
          <p:nvPr/>
        </p:nvCxnSpPr>
        <p:spPr>
          <a:xfrm flipH="1">
            <a:off x="2171858" y="5357154"/>
            <a:ext cx="2704642" cy="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1" name="Rectangle 420">
            <a:extLst>
              <a:ext uri="{FF2B5EF4-FFF2-40B4-BE49-F238E27FC236}">
                <a16:creationId xmlns:a16="http://schemas.microsoft.com/office/drawing/2014/main" id="{B4822C4A-C9A1-581A-3A31-2EA3BAE0E858}"/>
              </a:ext>
            </a:extLst>
          </p:cNvPr>
          <p:cNvSpPr/>
          <p:nvPr/>
        </p:nvSpPr>
        <p:spPr>
          <a:xfrm>
            <a:off x="4876500" y="5281327"/>
            <a:ext cx="1025393" cy="151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Iterate Backwards</a:t>
            </a: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46C60923-51E6-4550-E9B8-5A0877509D0F}"/>
              </a:ext>
            </a:extLst>
          </p:cNvPr>
          <p:cNvSpPr txBox="1"/>
          <p:nvPr/>
        </p:nvSpPr>
        <p:spPr>
          <a:xfrm>
            <a:off x="1923190" y="5796559"/>
            <a:ext cx="3978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 the final step, decrement the corresponding value in the cumulative sum array each time it's accessed by the unsorted array.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374A62-1065-8899-CF6A-D1AC115260CB}"/>
              </a:ext>
            </a:extLst>
          </p:cNvPr>
          <p:cNvSpPr/>
          <p:nvPr/>
        </p:nvSpPr>
        <p:spPr>
          <a:xfrm>
            <a:off x="7139123" y="3573294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845195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050B0-EB40-1268-B4A3-3A627E7BB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3706901-974F-15AA-2F34-52267A7D5B21}"/>
              </a:ext>
            </a:extLst>
          </p:cNvPr>
          <p:cNvSpPr/>
          <p:nvPr/>
        </p:nvSpPr>
        <p:spPr>
          <a:xfrm>
            <a:off x="1304925" y="1185721"/>
            <a:ext cx="9705976" cy="47578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D4EA01-FF53-6B30-36A2-D450B2138C57}"/>
              </a:ext>
            </a:extLst>
          </p:cNvPr>
          <p:cNvSpPr/>
          <p:nvPr/>
        </p:nvSpPr>
        <p:spPr>
          <a:xfrm>
            <a:off x="5188891" y="155175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7129E7-0D6A-2693-325B-69A38CBF030B}"/>
              </a:ext>
            </a:extLst>
          </p:cNvPr>
          <p:cNvSpPr/>
          <p:nvPr/>
        </p:nvSpPr>
        <p:spPr>
          <a:xfrm>
            <a:off x="5686229" y="155175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5F99DD-DA5F-4437-F2E1-314A10829556}"/>
              </a:ext>
            </a:extLst>
          </p:cNvPr>
          <p:cNvSpPr/>
          <p:nvPr/>
        </p:nvSpPr>
        <p:spPr>
          <a:xfrm>
            <a:off x="6183567" y="155175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D69E4C-EF59-82CF-CFBB-47AC82376897}"/>
              </a:ext>
            </a:extLst>
          </p:cNvPr>
          <p:cNvSpPr/>
          <p:nvPr/>
        </p:nvSpPr>
        <p:spPr>
          <a:xfrm>
            <a:off x="6680905" y="155175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E63692-EDB4-408F-2D47-EA98735C5E81}"/>
              </a:ext>
            </a:extLst>
          </p:cNvPr>
          <p:cNvSpPr/>
          <p:nvPr/>
        </p:nvSpPr>
        <p:spPr>
          <a:xfrm>
            <a:off x="7178243" y="155175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014FAD-3AC9-48E0-109F-D2C0D1A63527}"/>
              </a:ext>
            </a:extLst>
          </p:cNvPr>
          <p:cNvSpPr/>
          <p:nvPr/>
        </p:nvSpPr>
        <p:spPr>
          <a:xfrm>
            <a:off x="7675581" y="155175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F35A55-F944-D41B-1CF5-DC40030B18AB}"/>
              </a:ext>
            </a:extLst>
          </p:cNvPr>
          <p:cNvSpPr/>
          <p:nvPr/>
        </p:nvSpPr>
        <p:spPr>
          <a:xfrm>
            <a:off x="8172919" y="155175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C0C190-5564-9E2B-ECAF-B4EAF9B14205}"/>
              </a:ext>
            </a:extLst>
          </p:cNvPr>
          <p:cNvSpPr/>
          <p:nvPr/>
        </p:nvSpPr>
        <p:spPr>
          <a:xfrm>
            <a:off x="8670257" y="155175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8A3598-E360-BCE9-CEC3-4017A62421A6}"/>
              </a:ext>
            </a:extLst>
          </p:cNvPr>
          <p:cNvSpPr/>
          <p:nvPr/>
        </p:nvSpPr>
        <p:spPr>
          <a:xfrm>
            <a:off x="5195006" y="252375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5655E6-9394-DCE2-C70E-FD87626A147E}"/>
              </a:ext>
            </a:extLst>
          </p:cNvPr>
          <p:cNvSpPr/>
          <p:nvPr/>
        </p:nvSpPr>
        <p:spPr>
          <a:xfrm>
            <a:off x="5692344" y="252375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A68134-E1F4-9324-5BD4-A7E786482601}"/>
              </a:ext>
            </a:extLst>
          </p:cNvPr>
          <p:cNvSpPr/>
          <p:nvPr/>
        </p:nvSpPr>
        <p:spPr>
          <a:xfrm>
            <a:off x="6189682" y="252375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63DFC8-9B92-CBE4-F694-4EB00DAFEE39}"/>
              </a:ext>
            </a:extLst>
          </p:cNvPr>
          <p:cNvSpPr/>
          <p:nvPr/>
        </p:nvSpPr>
        <p:spPr>
          <a:xfrm>
            <a:off x="6687020" y="252375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C79F6C-2532-1645-1AA7-094E10472C47}"/>
              </a:ext>
            </a:extLst>
          </p:cNvPr>
          <p:cNvSpPr/>
          <p:nvPr/>
        </p:nvSpPr>
        <p:spPr>
          <a:xfrm>
            <a:off x="7184358" y="252375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3CA85FA-F3F0-1C52-6C08-0FF28BB209BC}"/>
              </a:ext>
            </a:extLst>
          </p:cNvPr>
          <p:cNvSpPr/>
          <p:nvPr/>
        </p:nvSpPr>
        <p:spPr>
          <a:xfrm>
            <a:off x="7681696" y="252375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AAF40AA-4CAC-6510-46E9-7FF85B06F984}"/>
              </a:ext>
            </a:extLst>
          </p:cNvPr>
          <p:cNvSpPr/>
          <p:nvPr/>
        </p:nvSpPr>
        <p:spPr>
          <a:xfrm>
            <a:off x="8179034" y="252375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3995AD-13C1-3DB8-647E-D1734B0BE954}"/>
              </a:ext>
            </a:extLst>
          </p:cNvPr>
          <p:cNvSpPr/>
          <p:nvPr/>
        </p:nvSpPr>
        <p:spPr>
          <a:xfrm>
            <a:off x="5188891" y="234859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171A8C-9A72-6C9A-AABC-5775EC75C9F0}"/>
              </a:ext>
            </a:extLst>
          </p:cNvPr>
          <p:cNvSpPr/>
          <p:nvPr/>
        </p:nvSpPr>
        <p:spPr>
          <a:xfrm>
            <a:off x="5686229" y="2348595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5CFB1A-3CC5-2D8B-7674-1774FCC62009}"/>
              </a:ext>
            </a:extLst>
          </p:cNvPr>
          <p:cNvSpPr/>
          <p:nvPr/>
        </p:nvSpPr>
        <p:spPr>
          <a:xfrm>
            <a:off x="6183567" y="234859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825473-4396-BAEF-74DD-BBB8A8123A4B}"/>
              </a:ext>
            </a:extLst>
          </p:cNvPr>
          <p:cNvSpPr/>
          <p:nvPr/>
        </p:nvSpPr>
        <p:spPr>
          <a:xfrm>
            <a:off x="6680905" y="2348595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B24EB80-3767-4B1E-9C19-5F6FACE09279}"/>
              </a:ext>
            </a:extLst>
          </p:cNvPr>
          <p:cNvSpPr/>
          <p:nvPr/>
        </p:nvSpPr>
        <p:spPr>
          <a:xfrm>
            <a:off x="7178243" y="234859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56C8B2-BF7C-4ADF-29A3-8F89E0F1EC75}"/>
              </a:ext>
            </a:extLst>
          </p:cNvPr>
          <p:cNvSpPr/>
          <p:nvPr/>
        </p:nvSpPr>
        <p:spPr>
          <a:xfrm>
            <a:off x="7675581" y="2348595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4D13995-1DB9-D3FD-CA6E-5AA8996625CD}"/>
              </a:ext>
            </a:extLst>
          </p:cNvPr>
          <p:cNvSpPr/>
          <p:nvPr/>
        </p:nvSpPr>
        <p:spPr>
          <a:xfrm>
            <a:off x="8172919" y="234859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2FFA77F-8EF0-4A6B-95BD-C0B861C8ADDF}"/>
              </a:ext>
            </a:extLst>
          </p:cNvPr>
          <p:cNvSpPr/>
          <p:nvPr/>
        </p:nvSpPr>
        <p:spPr>
          <a:xfrm>
            <a:off x="8676372" y="252375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148ACD8-63FE-5EB3-6E4F-C8BE68BBB98D}"/>
              </a:ext>
            </a:extLst>
          </p:cNvPr>
          <p:cNvSpPr/>
          <p:nvPr/>
        </p:nvSpPr>
        <p:spPr>
          <a:xfrm>
            <a:off x="8670257" y="2348595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9A40DB4-62A5-8D34-9581-B92ADA7199E5}"/>
              </a:ext>
            </a:extLst>
          </p:cNvPr>
          <p:cNvCxnSpPr>
            <a:cxnSpLocks/>
            <a:stCxn id="4" idx="2"/>
            <a:endCxn id="44" idx="0"/>
          </p:cNvCxnSpPr>
          <p:nvPr/>
        </p:nvCxnSpPr>
        <p:spPr>
          <a:xfrm>
            <a:off x="5437560" y="1814590"/>
            <a:ext cx="3481366" cy="534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E50C759-8BDE-BC2A-9D8A-CC26C9DB01A3}"/>
              </a:ext>
            </a:extLst>
          </p:cNvPr>
          <p:cNvCxnSpPr>
            <a:cxnSpLocks/>
            <a:stCxn id="12" idx="2"/>
            <a:endCxn id="39" idx="0"/>
          </p:cNvCxnSpPr>
          <p:nvPr/>
        </p:nvCxnSpPr>
        <p:spPr>
          <a:xfrm>
            <a:off x="5934898" y="1814589"/>
            <a:ext cx="1492014" cy="53400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ECEBE881-BC17-923F-3746-3673C895E26F}"/>
              </a:ext>
            </a:extLst>
          </p:cNvPr>
          <p:cNvCxnSpPr>
            <a:cxnSpLocks/>
            <a:stCxn id="18" idx="2"/>
            <a:endCxn id="40" idx="0"/>
          </p:cNvCxnSpPr>
          <p:nvPr/>
        </p:nvCxnSpPr>
        <p:spPr>
          <a:xfrm flipH="1">
            <a:off x="7924250" y="1814589"/>
            <a:ext cx="994676" cy="53400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D5461A5-5625-7F8E-057F-3EBD8DBE61D0}"/>
              </a:ext>
            </a:extLst>
          </p:cNvPr>
          <p:cNvSpPr/>
          <p:nvPr/>
        </p:nvSpPr>
        <p:spPr>
          <a:xfrm>
            <a:off x="5188891" y="348817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C8ADAA2-F9E8-53F5-D2C1-6F331A070B45}"/>
              </a:ext>
            </a:extLst>
          </p:cNvPr>
          <p:cNvSpPr/>
          <p:nvPr/>
        </p:nvSpPr>
        <p:spPr>
          <a:xfrm>
            <a:off x="5686229" y="348817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DF74401-2BBE-DEEE-5179-3108AB08BF4E}"/>
              </a:ext>
            </a:extLst>
          </p:cNvPr>
          <p:cNvSpPr/>
          <p:nvPr/>
        </p:nvSpPr>
        <p:spPr>
          <a:xfrm>
            <a:off x="6183567" y="348817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C611CDA-FFA4-2827-4835-B49434D9E122}"/>
              </a:ext>
            </a:extLst>
          </p:cNvPr>
          <p:cNvSpPr/>
          <p:nvPr/>
        </p:nvSpPr>
        <p:spPr>
          <a:xfrm>
            <a:off x="6680905" y="348817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EBF9266-FBDE-7558-659B-C84B432CB7D6}"/>
              </a:ext>
            </a:extLst>
          </p:cNvPr>
          <p:cNvSpPr/>
          <p:nvPr/>
        </p:nvSpPr>
        <p:spPr>
          <a:xfrm>
            <a:off x="7178243" y="348817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258005D-6D61-57C6-F64F-76D2136F0E40}"/>
              </a:ext>
            </a:extLst>
          </p:cNvPr>
          <p:cNvSpPr/>
          <p:nvPr/>
        </p:nvSpPr>
        <p:spPr>
          <a:xfrm>
            <a:off x="7675581" y="3488708"/>
            <a:ext cx="497338" cy="262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C35843E-3F0E-91D0-910D-56510B350617}"/>
              </a:ext>
            </a:extLst>
          </p:cNvPr>
          <p:cNvSpPr/>
          <p:nvPr/>
        </p:nvSpPr>
        <p:spPr>
          <a:xfrm>
            <a:off x="8171285" y="3488177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9BD06375-A9BD-5DA2-8054-539BFA6F455B}"/>
              </a:ext>
            </a:extLst>
          </p:cNvPr>
          <p:cNvSpPr/>
          <p:nvPr/>
        </p:nvSpPr>
        <p:spPr>
          <a:xfrm>
            <a:off x="5393110" y="3163460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8E5097B-DD1C-296D-08EE-9417D29EA09C}"/>
              </a:ext>
            </a:extLst>
          </p:cNvPr>
          <p:cNvSpPr/>
          <p:nvPr/>
        </p:nvSpPr>
        <p:spPr>
          <a:xfrm>
            <a:off x="5890448" y="3163459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8B648ABB-165B-E02D-B54A-B53825E67B14}"/>
              </a:ext>
            </a:extLst>
          </p:cNvPr>
          <p:cNvSpPr/>
          <p:nvPr/>
        </p:nvSpPr>
        <p:spPr>
          <a:xfrm>
            <a:off x="6387786" y="3163460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+2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C571E128-E423-1DED-6615-C979D3AD0552}"/>
              </a:ext>
            </a:extLst>
          </p:cNvPr>
          <p:cNvSpPr/>
          <p:nvPr/>
        </p:nvSpPr>
        <p:spPr>
          <a:xfrm>
            <a:off x="6885124" y="3163459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F495120-E05C-0EC8-3EBA-9BEA8F957532}"/>
              </a:ext>
            </a:extLst>
          </p:cNvPr>
          <p:cNvSpPr/>
          <p:nvPr/>
        </p:nvSpPr>
        <p:spPr>
          <a:xfrm>
            <a:off x="7382462" y="3163460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E4EE7-FED1-3A19-3502-A2A2CDB4C5B5}"/>
              </a:ext>
            </a:extLst>
          </p:cNvPr>
          <p:cNvSpPr/>
          <p:nvPr/>
        </p:nvSpPr>
        <p:spPr>
          <a:xfrm>
            <a:off x="7879800" y="3163459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+0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B720135-E2F8-34E1-6052-6BA99D036AFE}"/>
              </a:ext>
            </a:extLst>
          </p:cNvPr>
          <p:cNvSpPr/>
          <p:nvPr/>
        </p:nvSpPr>
        <p:spPr>
          <a:xfrm>
            <a:off x="8377138" y="3163460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C6BE330B-1375-5E2A-18F1-0390E58DB52B}"/>
              </a:ext>
            </a:extLst>
          </p:cNvPr>
          <p:cNvCxnSpPr>
            <a:cxnSpLocks/>
            <a:stCxn id="28" idx="2"/>
            <a:endCxn id="153" idx="0"/>
          </p:cNvCxnSpPr>
          <p:nvPr/>
        </p:nvCxnSpPr>
        <p:spPr>
          <a:xfrm flipH="1">
            <a:off x="5641779" y="2786582"/>
            <a:ext cx="299234" cy="376878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9D5382A1-0AE3-CB53-69E8-448F738153E8}"/>
              </a:ext>
            </a:extLst>
          </p:cNvPr>
          <p:cNvCxnSpPr>
            <a:cxnSpLocks/>
            <a:stCxn id="29" idx="2"/>
            <a:endCxn id="154" idx="0"/>
          </p:cNvCxnSpPr>
          <p:nvPr/>
        </p:nvCxnSpPr>
        <p:spPr>
          <a:xfrm flipH="1">
            <a:off x="6139117" y="2786583"/>
            <a:ext cx="299234" cy="376876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453E0D0-A0A2-C152-D9C5-AD8682A90383}"/>
              </a:ext>
            </a:extLst>
          </p:cNvPr>
          <p:cNvCxnSpPr>
            <a:cxnSpLocks/>
            <a:stCxn id="30" idx="2"/>
            <a:endCxn id="155" idx="0"/>
          </p:cNvCxnSpPr>
          <p:nvPr/>
        </p:nvCxnSpPr>
        <p:spPr>
          <a:xfrm flipH="1">
            <a:off x="6636455" y="2786582"/>
            <a:ext cx="299234" cy="376878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DE0E2DE6-098F-446B-AA3C-31F8EF4CB44F}"/>
              </a:ext>
            </a:extLst>
          </p:cNvPr>
          <p:cNvCxnSpPr>
            <a:cxnSpLocks/>
            <a:stCxn id="31" idx="2"/>
            <a:endCxn id="156" idx="0"/>
          </p:cNvCxnSpPr>
          <p:nvPr/>
        </p:nvCxnSpPr>
        <p:spPr>
          <a:xfrm flipH="1">
            <a:off x="7133793" y="2786583"/>
            <a:ext cx="299234" cy="376876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8C74E4CC-AF35-B069-E478-6BEE9E1667AC}"/>
              </a:ext>
            </a:extLst>
          </p:cNvPr>
          <p:cNvCxnSpPr>
            <a:cxnSpLocks/>
            <a:stCxn id="32" idx="2"/>
            <a:endCxn id="157" idx="0"/>
          </p:cNvCxnSpPr>
          <p:nvPr/>
        </p:nvCxnSpPr>
        <p:spPr>
          <a:xfrm flipH="1">
            <a:off x="7631131" y="2786582"/>
            <a:ext cx="299234" cy="376878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37A7E9A8-A6FD-297F-94C0-F3AB3863DED6}"/>
              </a:ext>
            </a:extLst>
          </p:cNvPr>
          <p:cNvCxnSpPr>
            <a:cxnSpLocks/>
            <a:stCxn id="33" idx="2"/>
            <a:endCxn id="158" idx="0"/>
          </p:cNvCxnSpPr>
          <p:nvPr/>
        </p:nvCxnSpPr>
        <p:spPr>
          <a:xfrm flipH="1">
            <a:off x="8128469" y="2786583"/>
            <a:ext cx="299234" cy="376876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80ACA19F-BD23-56FE-465D-7AD6810057C3}"/>
              </a:ext>
            </a:extLst>
          </p:cNvPr>
          <p:cNvCxnSpPr>
            <a:cxnSpLocks/>
            <a:stCxn id="43" idx="2"/>
            <a:endCxn id="159" idx="0"/>
          </p:cNvCxnSpPr>
          <p:nvPr/>
        </p:nvCxnSpPr>
        <p:spPr>
          <a:xfrm flipH="1">
            <a:off x="8625807" y="2786582"/>
            <a:ext cx="299234" cy="376878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Curved 201">
            <a:extLst>
              <a:ext uri="{FF2B5EF4-FFF2-40B4-BE49-F238E27FC236}">
                <a16:creationId xmlns:a16="http://schemas.microsoft.com/office/drawing/2014/main" id="{9CDB394C-F882-28AB-3232-625E578B877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17712" y="3295326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: Curved 211">
            <a:extLst>
              <a:ext uri="{FF2B5EF4-FFF2-40B4-BE49-F238E27FC236}">
                <a16:creationId xmlns:a16="http://schemas.microsoft.com/office/drawing/2014/main" id="{1DC8803C-E1FF-A968-F293-0037A0F3FBD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15051" y="3295325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Curved 213">
            <a:extLst>
              <a:ext uri="{FF2B5EF4-FFF2-40B4-BE49-F238E27FC236}">
                <a16:creationId xmlns:a16="http://schemas.microsoft.com/office/drawing/2014/main" id="{4A2A05DC-495B-7FA4-D778-F278D10198D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12388" y="3295327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: Curved 214">
            <a:extLst>
              <a:ext uri="{FF2B5EF4-FFF2-40B4-BE49-F238E27FC236}">
                <a16:creationId xmlns:a16="http://schemas.microsoft.com/office/drawing/2014/main" id="{9B248317-35C2-D26A-CC34-13D495E57F4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09727" y="3295326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: Curved 215">
            <a:extLst>
              <a:ext uri="{FF2B5EF4-FFF2-40B4-BE49-F238E27FC236}">
                <a16:creationId xmlns:a16="http://schemas.microsoft.com/office/drawing/2014/main" id="{87E2D660-03A0-1725-760F-32575F7BAD5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07064" y="3295326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Curved 216">
            <a:extLst>
              <a:ext uri="{FF2B5EF4-FFF2-40B4-BE49-F238E27FC236}">
                <a16:creationId xmlns:a16="http://schemas.microsoft.com/office/drawing/2014/main" id="{C8C1DCDE-9635-F3EB-5723-282A1D21D87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04403" y="3295325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Connector: Curved 217">
            <a:extLst>
              <a:ext uri="{FF2B5EF4-FFF2-40B4-BE49-F238E27FC236}">
                <a16:creationId xmlns:a16="http://schemas.microsoft.com/office/drawing/2014/main" id="{81ED26C0-3B38-73F6-0FD5-5605E129519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601740" y="3295327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Rectangle 273">
            <a:extLst>
              <a:ext uri="{FF2B5EF4-FFF2-40B4-BE49-F238E27FC236}">
                <a16:creationId xmlns:a16="http://schemas.microsoft.com/office/drawing/2014/main" id="{26996D5A-4A4C-CC30-7813-80170F2B494E}"/>
              </a:ext>
            </a:extLst>
          </p:cNvPr>
          <p:cNvSpPr/>
          <p:nvPr/>
        </p:nvSpPr>
        <p:spPr>
          <a:xfrm>
            <a:off x="1923189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244461D8-B82F-9CD7-CB4D-FD78D0105002}"/>
              </a:ext>
            </a:extLst>
          </p:cNvPr>
          <p:cNvSpPr/>
          <p:nvPr/>
        </p:nvSpPr>
        <p:spPr>
          <a:xfrm>
            <a:off x="2420527" y="495762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57851D9C-6A46-1BA1-CB03-1B01E8D03A38}"/>
              </a:ext>
            </a:extLst>
          </p:cNvPr>
          <p:cNvSpPr/>
          <p:nvPr/>
        </p:nvSpPr>
        <p:spPr>
          <a:xfrm>
            <a:off x="2917865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A194C7C0-9BC9-96D0-805D-7C634CBA6847}"/>
              </a:ext>
            </a:extLst>
          </p:cNvPr>
          <p:cNvSpPr/>
          <p:nvPr/>
        </p:nvSpPr>
        <p:spPr>
          <a:xfrm>
            <a:off x="3415203" y="495762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7321374A-E1E9-BBEF-9376-32124098CC5E}"/>
              </a:ext>
            </a:extLst>
          </p:cNvPr>
          <p:cNvSpPr/>
          <p:nvPr/>
        </p:nvSpPr>
        <p:spPr>
          <a:xfrm>
            <a:off x="3912541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7D07363B-7B16-BD15-0A5B-F795452F3A47}"/>
              </a:ext>
            </a:extLst>
          </p:cNvPr>
          <p:cNvSpPr/>
          <p:nvPr/>
        </p:nvSpPr>
        <p:spPr>
          <a:xfrm>
            <a:off x="4409879" y="495762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1EBA94E1-2FE7-5F3E-AB34-0E1AACEB2C86}"/>
              </a:ext>
            </a:extLst>
          </p:cNvPr>
          <p:cNvSpPr/>
          <p:nvPr/>
        </p:nvSpPr>
        <p:spPr>
          <a:xfrm>
            <a:off x="4907217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0AE5F849-5785-D812-87DF-D2AAF5129C20}"/>
              </a:ext>
            </a:extLst>
          </p:cNvPr>
          <p:cNvSpPr/>
          <p:nvPr/>
        </p:nvSpPr>
        <p:spPr>
          <a:xfrm>
            <a:off x="5404555" y="495762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DC2C7D30-93BA-5052-28C0-228950681C28}"/>
              </a:ext>
            </a:extLst>
          </p:cNvPr>
          <p:cNvSpPr/>
          <p:nvPr/>
        </p:nvSpPr>
        <p:spPr>
          <a:xfrm>
            <a:off x="5188891" y="3776478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9ADA969E-BC6F-E410-AAEB-F51BAD45356B}"/>
              </a:ext>
            </a:extLst>
          </p:cNvPr>
          <p:cNvSpPr/>
          <p:nvPr/>
        </p:nvSpPr>
        <p:spPr>
          <a:xfrm>
            <a:off x="5686229" y="377647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1403231D-3016-E24A-4C15-4DB891CC9D10}"/>
              </a:ext>
            </a:extLst>
          </p:cNvPr>
          <p:cNvSpPr/>
          <p:nvPr/>
        </p:nvSpPr>
        <p:spPr>
          <a:xfrm>
            <a:off x="6183567" y="3776478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BFB2DC7E-3F52-462E-8850-F50C9A097B36}"/>
              </a:ext>
            </a:extLst>
          </p:cNvPr>
          <p:cNvSpPr/>
          <p:nvPr/>
        </p:nvSpPr>
        <p:spPr>
          <a:xfrm>
            <a:off x="6680905" y="377647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625DBFC4-38AF-1805-996F-A3832B4FC0F6}"/>
              </a:ext>
            </a:extLst>
          </p:cNvPr>
          <p:cNvSpPr/>
          <p:nvPr/>
        </p:nvSpPr>
        <p:spPr>
          <a:xfrm>
            <a:off x="7178243" y="3776478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FC66606E-65B8-B635-9EB5-CC5F0E5E62AD}"/>
              </a:ext>
            </a:extLst>
          </p:cNvPr>
          <p:cNvSpPr/>
          <p:nvPr/>
        </p:nvSpPr>
        <p:spPr>
          <a:xfrm>
            <a:off x="7675581" y="377647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8FED91CB-74E9-1FA2-8F56-C5E37B6F0FFA}"/>
              </a:ext>
            </a:extLst>
          </p:cNvPr>
          <p:cNvSpPr/>
          <p:nvPr/>
        </p:nvSpPr>
        <p:spPr>
          <a:xfrm>
            <a:off x="8172919" y="3776478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D4E5FBAB-C683-6ABC-D1EC-A75899A94ABA}"/>
              </a:ext>
            </a:extLst>
          </p:cNvPr>
          <p:cNvSpPr/>
          <p:nvPr/>
        </p:nvSpPr>
        <p:spPr>
          <a:xfrm>
            <a:off x="8670257" y="377647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90" name="Connector: Curved 289">
            <a:extLst>
              <a:ext uri="{FF2B5EF4-FFF2-40B4-BE49-F238E27FC236}">
                <a16:creationId xmlns:a16="http://schemas.microsoft.com/office/drawing/2014/main" id="{6DCCA078-B242-F74C-4753-8315EA883FD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20374" y="3303074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7124E2EF-605D-A3AD-E2FE-3D3FCD977E40}"/>
              </a:ext>
            </a:extLst>
          </p:cNvPr>
          <p:cNvSpPr/>
          <p:nvPr/>
        </p:nvSpPr>
        <p:spPr>
          <a:xfrm>
            <a:off x="4895772" y="3162434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-1</a:t>
            </a:r>
          </a:p>
        </p:txBody>
      </p: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CF97C05C-81FE-D27D-DC4E-8030C9B5C236}"/>
              </a:ext>
            </a:extLst>
          </p:cNvPr>
          <p:cNvCxnSpPr>
            <a:cxnSpLocks/>
            <a:stCxn id="274" idx="0"/>
            <a:endCxn id="289" idx="2"/>
          </p:cNvCxnSpPr>
          <p:nvPr/>
        </p:nvCxnSpPr>
        <p:spPr>
          <a:xfrm flipV="1">
            <a:off x="2171858" y="3908077"/>
            <a:ext cx="6747068" cy="1049544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00" name="Rectangle 299">
            <a:extLst>
              <a:ext uri="{FF2B5EF4-FFF2-40B4-BE49-F238E27FC236}">
                <a16:creationId xmlns:a16="http://schemas.microsoft.com/office/drawing/2014/main" id="{EB563229-8FCD-D4B7-5F75-7808584E6415}"/>
              </a:ext>
            </a:extLst>
          </p:cNvPr>
          <p:cNvSpPr/>
          <p:nvPr/>
        </p:nvSpPr>
        <p:spPr>
          <a:xfrm>
            <a:off x="6405346" y="495762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3CD7E4CD-1772-2C80-F591-1D92513F0A2B}"/>
              </a:ext>
            </a:extLst>
          </p:cNvPr>
          <p:cNvSpPr/>
          <p:nvPr/>
        </p:nvSpPr>
        <p:spPr>
          <a:xfrm>
            <a:off x="6902684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88A708DC-1404-10EE-8F0D-0E158BB513A5}"/>
              </a:ext>
            </a:extLst>
          </p:cNvPr>
          <p:cNvSpPr/>
          <p:nvPr/>
        </p:nvSpPr>
        <p:spPr>
          <a:xfrm>
            <a:off x="7400022" y="495762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8438D1F4-AA17-A906-1313-83E476458C83}"/>
              </a:ext>
            </a:extLst>
          </p:cNvPr>
          <p:cNvSpPr/>
          <p:nvPr/>
        </p:nvSpPr>
        <p:spPr>
          <a:xfrm>
            <a:off x="7897360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028D4440-B663-10DB-A1DB-DF2FBEAA7761}"/>
              </a:ext>
            </a:extLst>
          </p:cNvPr>
          <p:cNvSpPr/>
          <p:nvPr/>
        </p:nvSpPr>
        <p:spPr>
          <a:xfrm>
            <a:off x="8394698" y="495762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6DDB2289-F880-CBB5-6599-889EB5460B91}"/>
              </a:ext>
            </a:extLst>
          </p:cNvPr>
          <p:cNvSpPr/>
          <p:nvPr/>
        </p:nvSpPr>
        <p:spPr>
          <a:xfrm>
            <a:off x="8892036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C0F3EA24-72A3-5A5A-9E27-AA16925FF944}"/>
              </a:ext>
            </a:extLst>
          </p:cNvPr>
          <p:cNvSpPr/>
          <p:nvPr/>
        </p:nvSpPr>
        <p:spPr>
          <a:xfrm>
            <a:off x="9389374" y="495762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C9208F1A-A356-10A1-8596-C2CE62B13AE3}"/>
              </a:ext>
            </a:extLst>
          </p:cNvPr>
          <p:cNvSpPr/>
          <p:nvPr/>
        </p:nvSpPr>
        <p:spPr>
          <a:xfrm>
            <a:off x="9886712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1FA72986-C82B-1BF5-C88E-82E378E63790}"/>
              </a:ext>
            </a:extLst>
          </p:cNvPr>
          <p:cNvCxnSpPr>
            <a:cxnSpLocks/>
            <a:stCxn id="275" idx="0"/>
            <a:endCxn id="286" idx="2"/>
          </p:cNvCxnSpPr>
          <p:nvPr/>
        </p:nvCxnSpPr>
        <p:spPr>
          <a:xfrm flipV="1">
            <a:off x="2669196" y="3908078"/>
            <a:ext cx="4757716" cy="104954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5" name="Rectangle 324">
            <a:extLst>
              <a:ext uri="{FF2B5EF4-FFF2-40B4-BE49-F238E27FC236}">
                <a16:creationId xmlns:a16="http://schemas.microsoft.com/office/drawing/2014/main" id="{768785B3-6CC1-3A19-68B3-A9195C52EF5D}"/>
              </a:ext>
            </a:extLst>
          </p:cNvPr>
          <p:cNvSpPr/>
          <p:nvPr/>
        </p:nvSpPr>
        <p:spPr>
          <a:xfrm>
            <a:off x="6405346" y="478278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10CC00FA-A41F-0BC0-DEAC-9ABD4C5F1D44}"/>
              </a:ext>
            </a:extLst>
          </p:cNvPr>
          <p:cNvSpPr/>
          <p:nvPr/>
        </p:nvSpPr>
        <p:spPr>
          <a:xfrm>
            <a:off x="6902684" y="478278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04BED485-60B7-C285-2D64-19CE9438888A}"/>
              </a:ext>
            </a:extLst>
          </p:cNvPr>
          <p:cNvSpPr/>
          <p:nvPr/>
        </p:nvSpPr>
        <p:spPr>
          <a:xfrm>
            <a:off x="7400022" y="478278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3B95ECF5-00AB-4473-2A71-D31DB5712821}"/>
              </a:ext>
            </a:extLst>
          </p:cNvPr>
          <p:cNvSpPr/>
          <p:nvPr/>
        </p:nvSpPr>
        <p:spPr>
          <a:xfrm>
            <a:off x="7897360" y="478278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4502F716-84C1-28B9-6DF4-0302A339D267}"/>
              </a:ext>
            </a:extLst>
          </p:cNvPr>
          <p:cNvSpPr/>
          <p:nvPr/>
        </p:nvSpPr>
        <p:spPr>
          <a:xfrm>
            <a:off x="8394698" y="478278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4ACE691C-D042-4EC3-D13A-AF709F5A1B80}"/>
              </a:ext>
            </a:extLst>
          </p:cNvPr>
          <p:cNvSpPr/>
          <p:nvPr/>
        </p:nvSpPr>
        <p:spPr>
          <a:xfrm>
            <a:off x="8892036" y="478278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4399F01A-671E-B75D-FC21-872DC75E5E71}"/>
              </a:ext>
            </a:extLst>
          </p:cNvPr>
          <p:cNvSpPr/>
          <p:nvPr/>
        </p:nvSpPr>
        <p:spPr>
          <a:xfrm>
            <a:off x="9389374" y="478278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C11EF5D7-61BA-D040-B60D-55C3884768F5}"/>
              </a:ext>
            </a:extLst>
          </p:cNvPr>
          <p:cNvSpPr/>
          <p:nvPr/>
        </p:nvSpPr>
        <p:spPr>
          <a:xfrm>
            <a:off x="9886712" y="478278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52595DBF-7AA6-098B-583B-5F1021C0034D}"/>
              </a:ext>
            </a:extLst>
          </p:cNvPr>
          <p:cNvCxnSpPr>
            <a:cxnSpLocks/>
            <a:stCxn id="5" idx="2"/>
            <a:endCxn id="332" idx="0"/>
          </p:cNvCxnSpPr>
          <p:nvPr/>
        </p:nvCxnSpPr>
        <p:spPr>
          <a:xfrm>
            <a:off x="8924224" y="3751007"/>
            <a:ext cx="1211157" cy="103177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566118DA-B45F-739C-2530-6BBEEAC4EDBD}"/>
              </a:ext>
            </a:extLst>
          </p:cNvPr>
          <p:cNvCxnSpPr>
            <a:cxnSpLocks/>
            <a:stCxn id="139" idx="2"/>
            <a:endCxn id="330" idx="0"/>
          </p:cNvCxnSpPr>
          <p:nvPr/>
        </p:nvCxnSpPr>
        <p:spPr>
          <a:xfrm>
            <a:off x="7426912" y="3751010"/>
            <a:ext cx="1713793" cy="103177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7" name="Straight Arrow Connector 376">
            <a:extLst>
              <a:ext uri="{FF2B5EF4-FFF2-40B4-BE49-F238E27FC236}">
                <a16:creationId xmlns:a16="http://schemas.microsoft.com/office/drawing/2014/main" id="{6206F02D-95D4-0E31-734C-2B9538AED9CE}"/>
              </a:ext>
            </a:extLst>
          </p:cNvPr>
          <p:cNvCxnSpPr>
            <a:cxnSpLocks/>
            <a:stCxn id="281" idx="0"/>
            <a:endCxn id="287" idx="2"/>
          </p:cNvCxnSpPr>
          <p:nvPr/>
        </p:nvCxnSpPr>
        <p:spPr>
          <a:xfrm flipV="1">
            <a:off x="5653224" y="3908077"/>
            <a:ext cx="2271026" cy="104954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FC9E53F1-9398-4659-F82F-AEDE3D3B41F5}"/>
              </a:ext>
            </a:extLst>
          </p:cNvPr>
          <p:cNvCxnSpPr>
            <a:cxnSpLocks/>
            <a:stCxn id="140" idx="2"/>
            <a:endCxn id="331" idx="0"/>
          </p:cNvCxnSpPr>
          <p:nvPr/>
        </p:nvCxnSpPr>
        <p:spPr>
          <a:xfrm>
            <a:off x="7924250" y="3751008"/>
            <a:ext cx="1713793" cy="103177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5" name="Rectangle 384">
            <a:extLst>
              <a:ext uri="{FF2B5EF4-FFF2-40B4-BE49-F238E27FC236}">
                <a16:creationId xmlns:a16="http://schemas.microsoft.com/office/drawing/2014/main" id="{B48A8FE0-AE61-F7AF-5245-E70BFD4E588A}"/>
              </a:ext>
            </a:extLst>
          </p:cNvPr>
          <p:cNvSpPr/>
          <p:nvPr/>
        </p:nvSpPr>
        <p:spPr>
          <a:xfrm>
            <a:off x="3790107" y="1545298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Unsorted Array</a:t>
            </a:r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5AEAA7AF-9BB2-228B-A459-697BFE144519}"/>
              </a:ext>
            </a:extLst>
          </p:cNvPr>
          <p:cNvSpPr/>
          <p:nvPr/>
        </p:nvSpPr>
        <p:spPr>
          <a:xfrm>
            <a:off x="3790107" y="2523751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Counting Array</a:t>
            </a: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F0785784-E3CB-08EB-D7CE-D42DCE18F4E5}"/>
              </a:ext>
            </a:extLst>
          </p:cNvPr>
          <p:cNvSpPr/>
          <p:nvPr/>
        </p:nvSpPr>
        <p:spPr>
          <a:xfrm>
            <a:off x="3823112" y="3481826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Cumulative Sum </a:t>
            </a: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ECEFA978-78A5-176A-5CEB-E71AD00FDB2F}"/>
              </a:ext>
            </a:extLst>
          </p:cNvPr>
          <p:cNvSpPr/>
          <p:nvPr/>
        </p:nvSpPr>
        <p:spPr>
          <a:xfrm>
            <a:off x="3250652" y="5432980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Unsorted Array</a:t>
            </a:r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0CE973A7-A0B8-B46E-49C0-42FB3CA3C44B}"/>
              </a:ext>
            </a:extLst>
          </p:cNvPr>
          <p:cNvSpPr/>
          <p:nvPr/>
        </p:nvSpPr>
        <p:spPr>
          <a:xfrm>
            <a:off x="7720579" y="5409447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Sorted Auxiliary Array</a:t>
            </a:r>
          </a:p>
        </p:txBody>
      </p:sp>
      <p:cxnSp>
        <p:nvCxnSpPr>
          <p:cNvPr id="417" name="Straight Arrow Connector 416">
            <a:extLst>
              <a:ext uri="{FF2B5EF4-FFF2-40B4-BE49-F238E27FC236}">
                <a16:creationId xmlns:a16="http://schemas.microsoft.com/office/drawing/2014/main" id="{73023C89-EF4C-8B6B-4B20-44DF14AE378C}"/>
              </a:ext>
            </a:extLst>
          </p:cNvPr>
          <p:cNvCxnSpPr>
            <a:cxnSpLocks/>
            <a:stCxn id="421" idx="1"/>
          </p:cNvCxnSpPr>
          <p:nvPr/>
        </p:nvCxnSpPr>
        <p:spPr>
          <a:xfrm flipH="1">
            <a:off x="2171858" y="5357154"/>
            <a:ext cx="270464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1" name="Rectangle 420">
            <a:extLst>
              <a:ext uri="{FF2B5EF4-FFF2-40B4-BE49-F238E27FC236}">
                <a16:creationId xmlns:a16="http://schemas.microsoft.com/office/drawing/2014/main" id="{D753C157-8774-C9BB-1B20-2809A42958C3}"/>
              </a:ext>
            </a:extLst>
          </p:cNvPr>
          <p:cNvSpPr/>
          <p:nvPr/>
        </p:nvSpPr>
        <p:spPr>
          <a:xfrm>
            <a:off x="4876500" y="5281327"/>
            <a:ext cx="1025393" cy="151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Iterate Backwards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C167B0-E8EC-9AC0-E883-A385532C68A6}"/>
              </a:ext>
            </a:extLst>
          </p:cNvPr>
          <p:cNvSpPr/>
          <p:nvPr/>
        </p:nvSpPr>
        <p:spPr>
          <a:xfrm>
            <a:off x="8675555" y="348817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A2D15B-DF2F-F5CF-ADC1-77F67EBC5F5F}"/>
              </a:ext>
            </a:extLst>
          </p:cNvPr>
          <p:cNvSpPr txBox="1"/>
          <p:nvPr/>
        </p:nvSpPr>
        <p:spPr>
          <a:xfrm>
            <a:off x="1923189" y="1872564"/>
            <a:ext cx="187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(1) Tally the frequencies of the unsorted array elements in a counting array.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412928-B1FE-56DB-ABEF-2B1A40FBB478}"/>
              </a:ext>
            </a:extLst>
          </p:cNvPr>
          <p:cNvSpPr txBox="1"/>
          <p:nvPr/>
        </p:nvSpPr>
        <p:spPr>
          <a:xfrm>
            <a:off x="1913721" y="2853820"/>
            <a:ext cx="1876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(2) Compute the cumulative sum of the frequencies in the counting array.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4F01AD-9D40-1D53-D37E-0479D75B071E}"/>
              </a:ext>
            </a:extLst>
          </p:cNvPr>
          <p:cNvSpPr txBox="1"/>
          <p:nvPr/>
        </p:nvSpPr>
        <p:spPr>
          <a:xfrm>
            <a:off x="1913722" y="3840839"/>
            <a:ext cx="1876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(3) Use unsorted array values as indices into the cumulative sum array, decrementing the corresponding counts to compensate for recurring input entries.</a:t>
            </a:r>
          </a:p>
        </p:txBody>
      </p:sp>
    </p:spTree>
    <p:extLst>
      <p:ext uri="{BB962C8B-B14F-4D97-AF65-F5344CB8AC3E}">
        <p14:creationId xmlns:p14="http://schemas.microsoft.com/office/powerpoint/2010/main" val="24644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7EDD3-33A0-7109-634A-F6925EEE0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BC786C0-7EC4-E1E0-35C0-7E3A21F3E1D0}"/>
              </a:ext>
            </a:extLst>
          </p:cNvPr>
          <p:cNvSpPr/>
          <p:nvPr/>
        </p:nvSpPr>
        <p:spPr>
          <a:xfrm>
            <a:off x="1304925" y="1185721"/>
            <a:ext cx="9705976" cy="47578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BC586B-CADB-326D-3544-0E70F89876D6}"/>
              </a:ext>
            </a:extLst>
          </p:cNvPr>
          <p:cNvSpPr/>
          <p:nvPr/>
        </p:nvSpPr>
        <p:spPr>
          <a:xfrm>
            <a:off x="5188891" y="155175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7D94EC-CE4B-BE33-76A8-3A243117B143}"/>
              </a:ext>
            </a:extLst>
          </p:cNvPr>
          <p:cNvSpPr/>
          <p:nvPr/>
        </p:nvSpPr>
        <p:spPr>
          <a:xfrm>
            <a:off x="5686229" y="155175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BB18EC-6286-0A0B-C8FE-FBB84DCE16FC}"/>
              </a:ext>
            </a:extLst>
          </p:cNvPr>
          <p:cNvSpPr/>
          <p:nvPr/>
        </p:nvSpPr>
        <p:spPr>
          <a:xfrm>
            <a:off x="6183567" y="155175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D32517-3BB3-423C-4EB4-0C9FF2A4C040}"/>
              </a:ext>
            </a:extLst>
          </p:cNvPr>
          <p:cNvSpPr/>
          <p:nvPr/>
        </p:nvSpPr>
        <p:spPr>
          <a:xfrm>
            <a:off x="6680905" y="155175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363DE5-118C-FF48-AF1B-466C3629ECB0}"/>
              </a:ext>
            </a:extLst>
          </p:cNvPr>
          <p:cNvSpPr/>
          <p:nvPr/>
        </p:nvSpPr>
        <p:spPr>
          <a:xfrm>
            <a:off x="7178243" y="155175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86689A-A4B7-1FEC-2CED-BF7EF4913542}"/>
              </a:ext>
            </a:extLst>
          </p:cNvPr>
          <p:cNvSpPr/>
          <p:nvPr/>
        </p:nvSpPr>
        <p:spPr>
          <a:xfrm>
            <a:off x="7675581" y="155175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336136-91CF-426B-9683-2D0915580AE9}"/>
              </a:ext>
            </a:extLst>
          </p:cNvPr>
          <p:cNvSpPr/>
          <p:nvPr/>
        </p:nvSpPr>
        <p:spPr>
          <a:xfrm>
            <a:off x="8172919" y="155175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82D227-4FAA-4F59-93C3-7C3748CADBF6}"/>
              </a:ext>
            </a:extLst>
          </p:cNvPr>
          <p:cNvSpPr/>
          <p:nvPr/>
        </p:nvSpPr>
        <p:spPr>
          <a:xfrm>
            <a:off x="8670257" y="155175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241636-FD5E-0B7E-68A4-AECBED00B8DE}"/>
              </a:ext>
            </a:extLst>
          </p:cNvPr>
          <p:cNvSpPr/>
          <p:nvPr/>
        </p:nvSpPr>
        <p:spPr>
          <a:xfrm>
            <a:off x="5195006" y="252375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8E41EF0-63A5-32E8-0E2C-E85AA5E9A06C}"/>
              </a:ext>
            </a:extLst>
          </p:cNvPr>
          <p:cNvSpPr/>
          <p:nvPr/>
        </p:nvSpPr>
        <p:spPr>
          <a:xfrm>
            <a:off x="5692344" y="252375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2E6FA-D797-4A52-F909-58157DE044EC}"/>
              </a:ext>
            </a:extLst>
          </p:cNvPr>
          <p:cNvSpPr/>
          <p:nvPr/>
        </p:nvSpPr>
        <p:spPr>
          <a:xfrm>
            <a:off x="6189682" y="252375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C50449-0AE5-A432-D263-095ED3F75194}"/>
              </a:ext>
            </a:extLst>
          </p:cNvPr>
          <p:cNvSpPr/>
          <p:nvPr/>
        </p:nvSpPr>
        <p:spPr>
          <a:xfrm>
            <a:off x="6687020" y="252375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D635D5-3C38-DF68-9B9E-7807D03E1170}"/>
              </a:ext>
            </a:extLst>
          </p:cNvPr>
          <p:cNvSpPr/>
          <p:nvPr/>
        </p:nvSpPr>
        <p:spPr>
          <a:xfrm>
            <a:off x="7184358" y="252375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DB142F-8F9A-379B-09FA-FBF1086FD102}"/>
              </a:ext>
            </a:extLst>
          </p:cNvPr>
          <p:cNvSpPr/>
          <p:nvPr/>
        </p:nvSpPr>
        <p:spPr>
          <a:xfrm>
            <a:off x="7681696" y="252375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C5013E6-8396-0D35-5E1A-6CD3A40F9956}"/>
              </a:ext>
            </a:extLst>
          </p:cNvPr>
          <p:cNvSpPr/>
          <p:nvPr/>
        </p:nvSpPr>
        <p:spPr>
          <a:xfrm>
            <a:off x="8179034" y="252375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2CE98C6-CF2E-2F67-DD0F-6B6A20065B01}"/>
              </a:ext>
            </a:extLst>
          </p:cNvPr>
          <p:cNvSpPr/>
          <p:nvPr/>
        </p:nvSpPr>
        <p:spPr>
          <a:xfrm>
            <a:off x="5188891" y="234859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EAF9E2-B2B2-8F6A-F6A1-A363070EBFD7}"/>
              </a:ext>
            </a:extLst>
          </p:cNvPr>
          <p:cNvSpPr/>
          <p:nvPr/>
        </p:nvSpPr>
        <p:spPr>
          <a:xfrm>
            <a:off x="5686229" y="2348595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67A25EA-4B72-F6D2-B01C-EC124BB5332A}"/>
              </a:ext>
            </a:extLst>
          </p:cNvPr>
          <p:cNvSpPr/>
          <p:nvPr/>
        </p:nvSpPr>
        <p:spPr>
          <a:xfrm>
            <a:off x="6183567" y="234859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FED7A1B-ECAA-5215-199B-5DD2A3612340}"/>
              </a:ext>
            </a:extLst>
          </p:cNvPr>
          <p:cNvSpPr/>
          <p:nvPr/>
        </p:nvSpPr>
        <p:spPr>
          <a:xfrm>
            <a:off x="6680905" y="2348595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DFA4CBF-4CCA-AD6C-AD6A-56097960884B}"/>
              </a:ext>
            </a:extLst>
          </p:cNvPr>
          <p:cNvSpPr/>
          <p:nvPr/>
        </p:nvSpPr>
        <p:spPr>
          <a:xfrm>
            <a:off x="7178243" y="234859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3EC95A3-1F0E-2633-77FF-08289D99EEEB}"/>
              </a:ext>
            </a:extLst>
          </p:cNvPr>
          <p:cNvSpPr/>
          <p:nvPr/>
        </p:nvSpPr>
        <p:spPr>
          <a:xfrm>
            <a:off x="7675581" y="2348595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B6FDE79-4F24-F0B3-8FB0-48B4250C95AB}"/>
              </a:ext>
            </a:extLst>
          </p:cNvPr>
          <p:cNvSpPr/>
          <p:nvPr/>
        </p:nvSpPr>
        <p:spPr>
          <a:xfrm>
            <a:off x="8172919" y="234859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AD86E6-5123-9B02-2A86-3CE35C458E1A}"/>
              </a:ext>
            </a:extLst>
          </p:cNvPr>
          <p:cNvSpPr/>
          <p:nvPr/>
        </p:nvSpPr>
        <p:spPr>
          <a:xfrm>
            <a:off x="8676372" y="252375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647E12D-78C8-8541-CFA8-7853CE1B0ECF}"/>
              </a:ext>
            </a:extLst>
          </p:cNvPr>
          <p:cNvSpPr/>
          <p:nvPr/>
        </p:nvSpPr>
        <p:spPr>
          <a:xfrm>
            <a:off x="8670257" y="2348595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706EB57-842E-4086-CC87-078788E233BA}"/>
              </a:ext>
            </a:extLst>
          </p:cNvPr>
          <p:cNvCxnSpPr>
            <a:cxnSpLocks/>
            <a:stCxn id="12" idx="2"/>
            <a:endCxn id="39" idx="0"/>
          </p:cNvCxnSpPr>
          <p:nvPr/>
        </p:nvCxnSpPr>
        <p:spPr>
          <a:xfrm>
            <a:off x="5934898" y="1814589"/>
            <a:ext cx="1492014" cy="534007"/>
          </a:xfrm>
          <a:prstGeom prst="straightConnector1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74F0C9B-6BCA-FBBF-06CD-B6A4CD99024C}"/>
              </a:ext>
            </a:extLst>
          </p:cNvPr>
          <p:cNvSpPr/>
          <p:nvPr/>
        </p:nvSpPr>
        <p:spPr>
          <a:xfrm>
            <a:off x="5188891" y="348817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3F5A1D1-EA89-CC49-CB59-8D61ED51FE41}"/>
              </a:ext>
            </a:extLst>
          </p:cNvPr>
          <p:cNvSpPr/>
          <p:nvPr/>
        </p:nvSpPr>
        <p:spPr>
          <a:xfrm>
            <a:off x="5686229" y="348817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4B7B4A6-9EA9-440A-058D-DF30A2F87BA2}"/>
              </a:ext>
            </a:extLst>
          </p:cNvPr>
          <p:cNvSpPr/>
          <p:nvPr/>
        </p:nvSpPr>
        <p:spPr>
          <a:xfrm>
            <a:off x="6183567" y="348817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FD4AA37-5C8D-3156-2D39-76367D4E35A8}"/>
              </a:ext>
            </a:extLst>
          </p:cNvPr>
          <p:cNvSpPr/>
          <p:nvPr/>
        </p:nvSpPr>
        <p:spPr>
          <a:xfrm>
            <a:off x="6680905" y="348817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C9580BE-4EF9-08CA-B498-302D0E1E29DD}"/>
              </a:ext>
            </a:extLst>
          </p:cNvPr>
          <p:cNvSpPr/>
          <p:nvPr/>
        </p:nvSpPr>
        <p:spPr>
          <a:xfrm>
            <a:off x="7178243" y="348817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4FDD4B23-20A1-936B-3A36-897D79ADF6A9}"/>
              </a:ext>
            </a:extLst>
          </p:cNvPr>
          <p:cNvSpPr/>
          <p:nvPr/>
        </p:nvSpPr>
        <p:spPr>
          <a:xfrm>
            <a:off x="7675581" y="3488708"/>
            <a:ext cx="497338" cy="262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70A7D17-D29B-C79B-AD01-B09D110DDA27}"/>
              </a:ext>
            </a:extLst>
          </p:cNvPr>
          <p:cNvSpPr/>
          <p:nvPr/>
        </p:nvSpPr>
        <p:spPr>
          <a:xfrm>
            <a:off x="8171285" y="3488177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FCCCF6E-EDC5-CC33-DD25-B2D8BA2B84EF}"/>
              </a:ext>
            </a:extLst>
          </p:cNvPr>
          <p:cNvSpPr/>
          <p:nvPr/>
        </p:nvSpPr>
        <p:spPr>
          <a:xfrm>
            <a:off x="5393110" y="3163460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93D5C4F-0A5B-BB33-C1A4-61552B008882}"/>
              </a:ext>
            </a:extLst>
          </p:cNvPr>
          <p:cNvSpPr/>
          <p:nvPr/>
        </p:nvSpPr>
        <p:spPr>
          <a:xfrm>
            <a:off x="5890448" y="3163459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C610C7E-73CF-DCF6-DC80-F91FEB76DA9A}"/>
              </a:ext>
            </a:extLst>
          </p:cNvPr>
          <p:cNvSpPr/>
          <p:nvPr/>
        </p:nvSpPr>
        <p:spPr>
          <a:xfrm>
            <a:off x="6387786" y="3163460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+2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8B6E886-DBCE-AB1E-6ADE-1C949D8E324C}"/>
              </a:ext>
            </a:extLst>
          </p:cNvPr>
          <p:cNvSpPr/>
          <p:nvPr/>
        </p:nvSpPr>
        <p:spPr>
          <a:xfrm>
            <a:off x="6885124" y="3163459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446BA8E-C69C-1037-A382-9DF9391CFCBD}"/>
              </a:ext>
            </a:extLst>
          </p:cNvPr>
          <p:cNvSpPr/>
          <p:nvPr/>
        </p:nvSpPr>
        <p:spPr>
          <a:xfrm>
            <a:off x="7382462" y="3163460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7D93BB8-EFB0-D475-09D5-257FCD5D17E3}"/>
              </a:ext>
            </a:extLst>
          </p:cNvPr>
          <p:cNvSpPr/>
          <p:nvPr/>
        </p:nvSpPr>
        <p:spPr>
          <a:xfrm>
            <a:off x="7879800" y="3163459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+0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6E0C26C-E899-4619-3100-4BDB4D53052C}"/>
              </a:ext>
            </a:extLst>
          </p:cNvPr>
          <p:cNvSpPr/>
          <p:nvPr/>
        </p:nvSpPr>
        <p:spPr>
          <a:xfrm>
            <a:off x="8377138" y="3163460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B368F8C2-F4B1-F8E7-A9FE-42E792864A84}"/>
              </a:ext>
            </a:extLst>
          </p:cNvPr>
          <p:cNvCxnSpPr>
            <a:cxnSpLocks/>
            <a:stCxn id="28" idx="2"/>
            <a:endCxn id="153" idx="0"/>
          </p:cNvCxnSpPr>
          <p:nvPr/>
        </p:nvCxnSpPr>
        <p:spPr>
          <a:xfrm flipH="1">
            <a:off x="5641779" y="2786582"/>
            <a:ext cx="299234" cy="376878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A247647-1E9A-D743-7F06-4FB326B2135A}"/>
              </a:ext>
            </a:extLst>
          </p:cNvPr>
          <p:cNvCxnSpPr>
            <a:cxnSpLocks/>
            <a:stCxn id="29" idx="2"/>
            <a:endCxn id="154" idx="0"/>
          </p:cNvCxnSpPr>
          <p:nvPr/>
        </p:nvCxnSpPr>
        <p:spPr>
          <a:xfrm flipH="1">
            <a:off x="6139117" y="2786583"/>
            <a:ext cx="299234" cy="376876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868083D-B19C-0488-D26F-6A7CF9091199}"/>
              </a:ext>
            </a:extLst>
          </p:cNvPr>
          <p:cNvCxnSpPr>
            <a:cxnSpLocks/>
            <a:stCxn id="30" idx="2"/>
            <a:endCxn id="155" idx="0"/>
          </p:cNvCxnSpPr>
          <p:nvPr/>
        </p:nvCxnSpPr>
        <p:spPr>
          <a:xfrm flipH="1">
            <a:off x="6636455" y="2786582"/>
            <a:ext cx="299234" cy="376878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CF21BAD-C088-81C9-AAB0-4304C2B829AA}"/>
              </a:ext>
            </a:extLst>
          </p:cNvPr>
          <p:cNvCxnSpPr>
            <a:cxnSpLocks/>
            <a:stCxn id="31" idx="2"/>
            <a:endCxn id="156" idx="0"/>
          </p:cNvCxnSpPr>
          <p:nvPr/>
        </p:nvCxnSpPr>
        <p:spPr>
          <a:xfrm flipH="1">
            <a:off x="7133793" y="2786583"/>
            <a:ext cx="299234" cy="376876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459B9B3C-DBEE-DCAF-4B2D-78634623261F}"/>
              </a:ext>
            </a:extLst>
          </p:cNvPr>
          <p:cNvCxnSpPr>
            <a:cxnSpLocks/>
            <a:stCxn id="32" idx="2"/>
            <a:endCxn id="157" idx="0"/>
          </p:cNvCxnSpPr>
          <p:nvPr/>
        </p:nvCxnSpPr>
        <p:spPr>
          <a:xfrm flipH="1">
            <a:off x="7631131" y="2786582"/>
            <a:ext cx="299234" cy="376878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2737DB4-EC29-2D05-EB75-4ED0F3423F63}"/>
              </a:ext>
            </a:extLst>
          </p:cNvPr>
          <p:cNvCxnSpPr>
            <a:cxnSpLocks/>
            <a:stCxn id="33" idx="2"/>
            <a:endCxn id="158" idx="0"/>
          </p:cNvCxnSpPr>
          <p:nvPr/>
        </p:nvCxnSpPr>
        <p:spPr>
          <a:xfrm flipH="1">
            <a:off x="8128469" y="2786583"/>
            <a:ext cx="299234" cy="376876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A46DEC2F-A705-0E11-7C34-645ABD4EDDC1}"/>
              </a:ext>
            </a:extLst>
          </p:cNvPr>
          <p:cNvCxnSpPr>
            <a:cxnSpLocks/>
            <a:stCxn id="43" idx="2"/>
            <a:endCxn id="159" idx="0"/>
          </p:cNvCxnSpPr>
          <p:nvPr/>
        </p:nvCxnSpPr>
        <p:spPr>
          <a:xfrm flipH="1">
            <a:off x="8625807" y="2786582"/>
            <a:ext cx="299234" cy="376878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Curved 201">
            <a:extLst>
              <a:ext uri="{FF2B5EF4-FFF2-40B4-BE49-F238E27FC236}">
                <a16:creationId xmlns:a16="http://schemas.microsoft.com/office/drawing/2014/main" id="{E3102CEE-849D-8FD8-E85D-E5D131BCAB4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17712" y="3295326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: Curved 211">
            <a:extLst>
              <a:ext uri="{FF2B5EF4-FFF2-40B4-BE49-F238E27FC236}">
                <a16:creationId xmlns:a16="http://schemas.microsoft.com/office/drawing/2014/main" id="{F1B9D73A-691D-9973-FC54-2C19D0912CB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15051" y="3295325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Curved 213">
            <a:extLst>
              <a:ext uri="{FF2B5EF4-FFF2-40B4-BE49-F238E27FC236}">
                <a16:creationId xmlns:a16="http://schemas.microsoft.com/office/drawing/2014/main" id="{C2D75550-516C-67C2-AC86-D68CDC5332B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12388" y="3295327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: Curved 214">
            <a:extLst>
              <a:ext uri="{FF2B5EF4-FFF2-40B4-BE49-F238E27FC236}">
                <a16:creationId xmlns:a16="http://schemas.microsoft.com/office/drawing/2014/main" id="{A0F02E06-931F-CF2B-3105-25FB525ECB1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09727" y="3295326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: Curved 215">
            <a:extLst>
              <a:ext uri="{FF2B5EF4-FFF2-40B4-BE49-F238E27FC236}">
                <a16:creationId xmlns:a16="http://schemas.microsoft.com/office/drawing/2014/main" id="{4FD12BC4-479F-4C54-E7C0-80C92AB1DE7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07064" y="3295326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Curved 216">
            <a:extLst>
              <a:ext uri="{FF2B5EF4-FFF2-40B4-BE49-F238E27FC236}">
                <a16:creationId xmlns:a16="http://schemas.microsoft.com/office/drawing/2014/main" id="{EA432B56-0247-F60A-0037-F599044B359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04403" y="3295325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Connector: Curved 217">
            <a:extLst>
              <a:ext uri="{FF2B5EF4-FFF2-40B4-BE49-F238E27FC236}">
                <a16:creationId xmlns:a16="http://schemas.microsoft.com/office/drawing/2014/main" id="{A46002A0-1D6F-48CD-BBA9-E3B6863C150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601740" y="3295327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Rectangle 273">
            <a:extLst>
              <a:ext uri="{FF2B5EF4-FFF2-40B4-BE49-F238E27FC236}">
                <a16:creationId xmlns:a16="http://schemas.microsoft.com/office/drawing/2014/main" id="{8F4BCD05-DD63-8C79-E8C5-5B20A5C13785}"/>
              </a:ext>
            </a:extLst>
          </p:cNvPr>
          <p:cNvSpPr/>
          <p:nvPr/>
        </p:nvSpPr>
        <p:spPr>
          <a:xfrm>
            <a:off x="1923189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0DA9F4F9-38C8-6D8B-A103-375FCC69AEBB}"/>
              </a:ext>
            </a:extLst>
          </p:cNvPr>
          <p:cNvSpPr/>
          <p:nvPr/>
        </p:nvSpPr>
        <p:spPr>
          <a:xfrm>
            <a:off x="2420527" y="495762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19BCBEE1-F607-8241-A3E3-EE97FE2B91D7}"/>
              </a:ext>
            </a:extLst>
          </p:cNvPr>
          <p:cNvSpPr/>
          <p:nvPr/>
        </p:nvSpPr>
        <p:spPr>
          <a:xfrm>
            <a:off x="2917865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140444EF-0594-5501-A088-D52C2F4D4EA4}"/>
              </a:ext>
            </a:extLst>
          </p:cNvPr>
          <p:cNvSpPr/>
          <p:nvPr/>
        </p:nvSpPr>
        <p:spPr>
          <a:xfrm>
            <a:off x="3415203" y="495762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60A1D599-0672-AC9D-306F-5FBA8ACDB3CF}"/>
              </a:ext>
            </a:extLst>
          </p:cNvPr>
          <p:cNvSpPr/>
          <p:nvPr/>
        </p:nvSpPr>
        <p:spPr>
          <a:xfrm>
            <a:off x="3912541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30293242-8C9B-951F-DD23-0172264ADCA2}"/>
              </a:ext>
            </a:extLst>
          </p:cNvPr>
          <p:cNvSpPr/>
          <p:nvPr/>
        </p:nvSpPr>
        <p:spPr>
          <a:xfrm>
            <a:off x="4409879" y="495762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086F1F75-7F15-B69E-1625-AB16EAA94432}"/>
              </a:ext>
            </a:extLst>
          </p:cNvPr>
          <p:cNvSpPr/>
          <p:nvPr/>
        </p:nvSpPr>
        <p:spPr>
          <a:xfrm>
            <a:off x="4907217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72FFC172-3CFB-1D03-BDCE-1A1BFC97B38B}"/>
              </a:ext>
            </a:extLst>
          </p:cNvPr>
          <p:cNvSpPr/>
          <p:nvPr/>
        </p:nvSpPr>
        <p:spPr>
          <a:xfrm>
            <a:off x="5404555" y="495762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5131560C-5C80-D242-2A21-BBBFBF6C587C}"/>
              </a:ext>
            </a:extLst>
          </p:cNvPr>
          <p:cNvSpPr/>
          <p:nvPr/>
        </p:nvSpPr>
        <p:spPr>
          <a:xfrm>
            <a:off x="5188891" y="3776478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B1A87A98-E553-5230-8B52-22FD468EB2D6}"/>
              </a:ext>
            </a:extLst>
          </p:cNvPr>
          <p:cNvSpPr/>
          <p:nvPr/>
        </p:nvSpPr>
        <p:spPr>
          <a:xfrm>
            <a:off x="5686229" y="377647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D1EE2427-1A9E-BE11-C081-20D7E268F8C0}"/>
              </a:ext>
            </a:extLst>
          </p:cNvPr>
          <p:cNvSpPr/>
          <p:nvPr/>
        </p:nvSpPr>
        <p:spPr>
          <a:xfrm>
            <a:off x="6183567" y="3776478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B613B856-C933-6F86-0288-3BD2B6E9B84C}"/>
              </a:ext>
            </a:extLst>
          </p:cNvPr>
          <p:cNvSpPr/>
          <p:nvPr/>
        </p:nvSpPr>
        <p:spPr>
          <a:xfrm>
            <a:off x="6680905" y="377647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C1E95DF6-CE79-CF86-4AB2-263AA9A059E3}"/>
              </a:ext>
            </a:extLst>
          </p:cNvPr>
          <p:cNvSpPr/>
          <p:nvPr/>
        </p:nvSpPr>
        <p:spPr>
          <a:xfrm>
            <a:off x="7178243" y="3776478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81A204ED-15B1-2A4E-F0C6-88D6555265B6}"/>
              </a:ext>
            </a:extLst>
          </p:cNvPr>
          <p:cNvSpPr/>
          <p:nvPr/>
        </p:nvSpPr>
        <p:spPr>
          <a:xfrm>
            <a:off x="7675581" y="377647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0DA7DED0-6418-D9AF-318C-C86A37072FE6}"/>
              </a:ext>
            </a:extLst>
          </p:cNvPr>
          <p:cNvSpPr/>
          <p:nvPr/>
        </p:nvSpPr>
        <p:spPr>
          <a:xfrm>
            <a:off x="8172919" y="3776478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F6CA4376-3E1A-A8F0-7F16-1A5CEC493547}"/>
              </a:ext>
            </a:extLst>
          </p:cNvPr>
          <p:cNvSpPr/>
          <p:nvPr/>
        </p:nvSpPr>
        <p:spPr>
          <a:xfrm>
            <a:off x="8670257" y="377647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90" name="Connector: Curved 289">
            <a:extLst>
              <a:ext uri="{FF2B5EF4-FFF2-40B4-BE49-F238E27FC236}">
                <a16:creationId xmlns:a16="http://schemas.microsoft.com/office/drawing/2014/main" id="{A09817A9-05A5-3ACB-4495-05255954CFF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20374" y="3303074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693E2A00-333E-B55C-A5BE-EC28E298BAA5}"/>
              </a:ext>
            </a:extLst>
          </p:cNvPr>
          <p:cNvSpPr/>
          <p:nvPr/>
        </p:nvSpPr>
        <p:spPr>
          <a:xfrm>
            <a:off x="4895772" y="3162434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23F2F612-B827-9689-4346-9284C0ECBE1D}"/>
              </a:ext>
            </a:extLst>
          </p:cNvPr>
          <p:cNvSpPr/>
          <p:nvPr/>
        </p:nvSpPr>
        <p:spPr>
          <a:xfrm>
            <a:off x="6405346" y="495762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EE5A0E29-59FE-FBAC-C32E-AF48B115CE57}"/>
              </a:ext>
            </a:extLst>
          </p:cNvPr>
          <p:cNvSpPr/>
          <p:nvPr/>
        </p:nvSpPr>
        <p:spPr>
          <a:xfrm>
            <a:off x="6902684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22608EB9-CDF9-BB54-0CBB-DE4D427DDAF9}"/>
              </a:ext>
            </a:extLst>
          </p:cNvPr>
          <p:cNvSpPr/>
          <p:nvPr/>
        </p:nvSpPr>
        <p:spPr>
          <a:xfrm>
            <a:off x="7400022" y="495762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17FEAB98-AD1E-D2CF-A1AD-123DAB1BBAFC}"/>
              </a:ext>
            </a:extLst>
          </p:cNvPr>
          <p:cNvSpPr/>
          <p:nvPr/>
        </p:nvSpPr>
        <p:spPr>
          <a:xfrm>
            <a:off x="7897360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569FC6F9-1D2B-762C-D205-EC9FF695E4C8}"/>
              </a:ext>
            </a:extLst>
          </p:cNvPr>
          <p:cNvSpPr/>
          <p:nvPr/>
        </p:nvSpPr>
        <p:spPr>
          <a:xfrm>
            <a:off x="8394698" y="495762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ED878223-CC4A-7D90-8420-53D44F3D41E0}"/>
              </a:ext>
            </a:extLst>
          </p:cNvPr>
          <p:cNvSpPr/>
          <p:nvPr/>
        </p:nvSpPr>
        <p:spPr>
          <a:xfrm>
            <a:off x="8892036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EF4DF63C-B0A0-67D7-7E2D-8A7864179686}"/>
              </a:ext>
            </a:extLst>
          </p:cNvPr>
          <p:cNvSpPr/>
          <p:nvPr/>
        </p:nvSpPr>
        <p:spPr>
          <a:xfrm>
            <a:off x="9389374" y="495762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ED36C05C-32DD-EA47-DD65-4448FC821190}"/>
              </a:ext>
            </a:extLst>
          </p:cNvPr>
          <p:cNvSpPr/>
          <p:nvPr/>
        </p:nvSpPr>
        <p:spPr>
          <a:xfrm>
            <a:off x="9886712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47D3EE7E-3B6A-FC6E-5769-5D0C6B4E5092}"/>
              </a:ext>
            </a:extLst>
          </p:cNvPr>
          <p:cNvCxnSpPr>
            <a:cxnSpLocks/>
            <a:stCxn id="275" idx="0"/>
            <a:endCxn id="286" idx="2"/>
          </p:cNvCxnSpPr>
          <p:nvPr/>
        </p:nvCxnSpPr>
        <p:spPr>
          <a:xfrm flipV="1">
            <a:off x="2669196" y="3908078"/>
            <a:ext cx="4757716" cy="1049542"/>
          </a:xfrm>
          <a:prstGeom prst="straightConnector1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5" name="Rectangle 324">
            <a:extLst>
              <a:ext uri="{FF2B5EF4-FFF2-40B4-BE49-F238E27FC236}">
                <a16:creationId xmlns:a16="http://schemas.microsoft.com/office/drawing/2014/main" id="{0C955BF1-B30C-65E4-7171-4BC991C1A86D}"/>
              </a:ext>
            </a:extLst>
          </p:cNvPr>
          <p:cNvSpPr/>
          <p:nvPr/>
        </p:nvSpPr>
        <p:spPr>
          <a:xfrm>
            <a:off x="6405346" y="478278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C2AD556D-4BE7-DA6D-86AA-28EF5F918B39}"/>
              </a:ext>
            </a:extLst>
          </p:cNvPr>
          <p:cNvSpPr/>
          <p:nvPr/>
        </p:nvSpPr>
        <p:spPr>
          <a:xfrm>
            <a:off x="6902684" y="478278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0480724B-BF7D-374B-0113-9DC2E0CA5B16}"/>
              </a:ext>
            </a:extLst>
          </p:cNvPr>
          <p:cNvSpPr/>
          <p:nvPr/>
        </p:nvSpPr>
        <p:spPr>
          <a:xfrm>
            <a:off x="7400022" y="478278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24E91608-5C86-A172-39C9-855A8B623E00}"/>
              </a:ext>
            </a:extLst>
          </p:cNvPr>
          <p:cNvSpPr/>
          <p:nvPr/>
        </p:nvSpPr>
        <p:spPr>
          <a:xfrm>
            <a:off x="7897360" y="478278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6516261E-2AD9-610A-10FF-D434FC1B5301}"/>
              </a:ext>
            </a:extLst>
          </p:cNvPr>
          <p:cNvSpPr/>
          <p:nvPr/>
        </p:nvSpPr>
        <p:spPr>
          <a:xfrm>
            <a:off x="8394698" y="478278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0141B9FA-4BB7-A71A-0B20-6A8E87C2B48C}"/>
              </a:ext>
            </a:extLst>
          </p:cNvPr>
          <p:cNvSpPr/>
          <p:nvPr/>
        </p:nvSpPr>
        <p:spPr>
          <a:xfrm>
            <a:off x="8892036" y="478278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5FFA7F6A-5631-B339-F71B-E843EA99BFA8}"/>
              </a:ext>
            </a:extLst>
          </p:cNvPr>
          <p:cNvSpPr/>
          <p:nvPr/>
        </p:nvSpPr>
        <p:spPr>
          <a:xfrm>
            <a:off x="9389374" y="478278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0DD5F047-13B1-9673-01F4-A83DCE09E15D}"/>
              </a:ext>
            </a:extLst>
          </p:cNvPr>
          <p:cNvSpPr/>
          <p:nvPr/>
        </p:nvSpPr>
        <p:spPr>
          <a:xfrm>
            <a:off x="9886712" y="478278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EFFDC4F6-90BD-8026-A041-A8595783E6F2}"/>
              </a:ext>
            </a:extLst>
          </p:cNvPr>
          <p:cNvCxnSpPr>
            <a:cxnSpLocks/>
            <a:stCxn id="139" idx="2"/>
            <a:endCxn id="330" idx="0"/>
          </p:cNvCxnSpPr>
          <p:nvPr/>
        </p:nvCxnSpPr>
        <p:spPr>
          <a:xfrm>
            <a:off x="7426912" y="3751010"/>
            <a:ext cx="1713793" cy="1031776"/>
          </a:xfrm>
          <a:prstGeom prst="straightConnector1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5" name="Rectangle 384">
            <a:extLst>
              <a:ext uri="{FF2B5EF4-FFF2-40B4-BE49-F238E27FC236}">
                <a16:creationId xmlns:a16="http://schemas.microsoft.com/office/drawing/2014/main" id="{FDF0C467-1989-7180-BFDD-ED34CD206A27}"/>
              </a:ext>
            </a:extLst>
          </p:cNvPr>
          <p:cNvSpPr/>
          <p:nvPr/>
        </p:nvSpPr>
        <p:spPr>
          <a:xfrm>
            <a:off x="3790107" y="1545298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Unsorted Array</a:t>
            </a:r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1CDC58AB-94B9-1928-465B-0C930D0D2CB4}"/>
              </a:ext>
            </a:extLst>
          </p:cNvPr>
          <p:cNvSpPr/>
          <p:nvPr/>
        </p:nvSpPr>
        <p:spPr>
          <a:xfrm>
            <a:off x="3790107" y="2523751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Counting Array</a:t>
            </a: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5127104E-7058-22AF-7282-574C14F2DC73}"/>
              </a:ext>
            </a:extLst>
          </p:cNvPr>
          <p:cNvSpPr/>
          <p:nvPr/>
        </p:nvSpPr>
        <p:spPr>
          <a:xfrm>
            <a:off x="3823112" y="3481826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Cumulative Sum </a:t>
            </a: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CB499261-EF9B-4D61-81F9-9F5B39F1A0F2}"/>
              </a:ext>
            </a:extLst>
          </p:cNvPr>
          <p:cNvSpPr/>
          <p:nvPr/>
        </p:nvSpPr>
        <p:spPr>
          <a:xfrm>
            <a:off x="3250652" y="5432980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Unsorted Array</a:t>
            </a:r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27057005-B6BB-07FC-C8FE-345A9D80E8A9}"/>
              </a:ext>
            </a:extLst>
          </p:cNvPr>
          <p:cNvSpPr/>
          <p:nvPr/>
        </p:nvSpPr>
        <p:spPr>
          <a:xfrm>
            <a:off x="7720579" y="5409447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Sorted Auxiliary Array</a:t>
            </a:r>
          </a:p>
        </p:txBody>
      </p:sp>
      <p:cxnSp>
        <p:nvCxnSpPr>
          <p:cNvPr id="417" name="Straight Arrow Connector 416">
            <a:extLst>
              <a:ext uri="{FF2B5EF4-FFF2-40B4-BE49-F238E27FC236}">
                <a16:creationId xmlns:a16="http://schemas.microsoft.com/office/drawing/2014/main" id="{1B2FC5CE-E501-AD8C-4B47-2F5D6F0EED73}"/>
              </a:ext>
            </a:extLst>
          </p:cNvPr>
          <p:cNvCxnSpPr>
            <a:cxnSpLocks/>
            <a:stCxn id="421" idx="1"/>
          </p:cNvCxnSpPr>
          <p:nvPr/>
        </p:nvCxnSpPr>
        <p:spPr>
          <a:xfrm flipH="1">
            <a:off x="2171858" y="5357154"/>
            <a:ext cx="270464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1" name="Rectangle 420">
            <a:extLst>
              <a:ext uri="{FF2B5EF4-FFF2-40B4-BE49-F238E27FC236}">
                <a16:creationId xmlns:a16="http://schemas.microsoft.com/office/drawing/2014/main" id="{B15B738C-FEBB-D197-4D2D-1C9294250FD2}"/>
              </a:ext>
            </a:extLst>
          </p:cNvPr>
          <p:cNvSpPr/>
          <p:nvPr/>
        </p:nvSpPr>
        <p:spPr>
          <a:xfrm>
            <a:off x="4876500" y="5281327"/>
            <a:ext cx="1025393" cy="151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Iterate Backwards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F0F3C2-AF5E-E1AF-35E7-C529BFCAE45C}"/>
              </a:ext>
            </a:extLst>
          </p:cNvPr>
          <p:cNvSpPr/>
          <p:nvPr/>
        </p:nvSpPr>
        <p:spPr>
          <a:xfrm>
            <a:off x="8675555" y="348817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FC35AF-5198-F980-FD2D-972575D34A6F}"/>
              </a:ext>
            </a:extLst>
          </p:cNvPr>
          <p:cNvSpPr txBox="1"/>
          <p:nvPr/>
        </p:nvSpPr>
        <p:spPr>
          <a:xfrm>
            <a:off x="1923189" y="1872564"/>
            <a:ext cx="187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(1) Tally the frequencies of the unsorted array elements in a counting array.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BD5D27-5003-7F59-634B-E2998F8627D1}"/>
              </a:ext>
            </a:extLst>
          </p:cNvPr>
          <p:cNvSpPr txBox="1"/>
          <p:nvPr/>
        </p:nvSpPr>
        <p:spPr>
          <a:xfrm>
            <a:off x="1913721" y="2853820"/>
            <a:ext cx="1876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(2) Compute the cumulative sum of the frequencies in the counting array.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C8FFA4-068A-192B-4791-09B102EA6C75}"/>
              </a:ext>
            </a:extLst>
          </p:cNvPr>
          <p:cNvSpPr txBox="1"/>
          <p:nvPr/>
        </p:nvSpPr>
        <p:spPr>
          <a:xfrm>
            <a:off x="1913722" y="3840839"/>
            <a:ext cx="1876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(3) Use unsorted array values as indices into the cumulative sum array, decrementing the corresponding counts to compensate for recurring input entries.</a:t>
            </a:r>
          </a:p>
        </p:txBody>
      </p:sp>
    </p:spTree>
    <p:extLst>
      <p:ext uri="{BB962C8B-B14F-4D97-AF65-F5344CB8AC3E}">
        <p14:creationId xmlns:p14="http://schemas.microsoft.com/office/powerpoint/2010/main" val="3807839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AC7C7-C369-87F6-D8B0-3E7DEA61D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3E09F9E-A7B1-70D7-4ED6-34802C1E667E}"/>
              </a:ext>
            </a:extLst>
          </p:cNvPr>
          <p:cNvSpPr/>
          <p:nvPr/>
        </p:nvSpPr>
        <p:spPr>
          <a:xfrm>
            <a:off x="1304925" y="1185722"/>
            <a:ext cx="9705976" cy="53184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BFC3AA-2233-DE52-52CA-39E5A7FA96C2}"/>
              </a:ext>
            </a:extLst>
          </p:cNvPr>
          <p:cNvSpPr/>
          <p:nvPr/>
        </p:nvSpPr>
        <p:spPr>
          <a:xfrm>
            <a:off x="5188891" y="155175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03B9B9-832D-C4C2-5A33-0F32DCA2D1AF}"/>
              </a:ext>
            </a:extLst>
          </p:cNvPr>
          <p:cNvSpPr/>
          <p:nvPr/>
        </p:nvSpPr>
        <p:spPr>
          <a:xfrm>
            <a:off x="5686229" y="155175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A3CC52-6EB0-9851-7485-BA8B48C809CD}"/>
              </a:ext>
            </a:extLst>
          </p:cNvPr>
          <p:cNvSpPr/>
          <p:nvPr/>
        </p:nvSpPr>
        <p:spPr>
          <a:xfrm>
            <a:off x="6183567" y="155175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11E1AE-A0EB-8B58-D288-6D57A9F06AF3}"/>
              </a:ext>
            </a:extLst>
          </p:cNvPr>
          <p:cNvSpPr/>
          <p:nvPr/>
        </p:nvSpPr>
        <p:spPr>
          <a:xfrm>
            <a:off x="6680905" y="155175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FD1BB2-BE3E-96F8-CF19-2664BFF3F7D2}"/>
              </a:ext>
            </a:extLst>
          </p:cNvPr>
          <p:cNvSpPr/>
          <p:nvPr/>
        </p:nvSpPr>
        <p:spPr>
          <a:xfrm>
            <a:off x="7178243" y="155175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239579-B4A4-D5D9-AD0F-5B40B015C26E}"/>
              </a:ext>
            </a:extLst>
          </p:cNvPr>
          <p:cNvSpPr/>
          <p:nvPr/>
        </p:nvSpPr>
        <p:spPr>
          <a:xfrm>
            <a:off x="7675581" y="155175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1C3B20-E888-8062-DFC1-DF840E640C1E}"/>
              </a:ext>
            </a:extLst>
          </p:cNvPr>
          <p:cNvSpPr/>
          <p:nvPr/>
        </p:nvSpPr>
        <p:spPr>
          <a:xfrm>
            <a:off x="8172919" y="155175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0B2C13-3169-0B14-AE6D-B1C2D02D594C}"/>
              </a:ext>
            </a:extLst>
          </p:cNvPr>
          <p:cNvSpPr/>
          <p:nvPr/>
        </p:nvSpPr>
        <p:spPr>
          <a:xfrm>
            <a:off x="8670257" y="155175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E15265-4533-883D-626C-6271A1CB5E2C}"/>
              </a:ext>
            </a:extLst>
          </p:cNvPr>
          <p:cNvSpPr/>
          <p:nvPr/>
        </p:nvSpPr>
        <p:spPr>
          <a:xfrm>
            <a:off x="5195006" y="252375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29772F-A349-FE54-67A3-1C0DCAD313BE}"/>
              </a:ext>
            </a:extLst>
          </p:cNvPr>
          <p:cNvSpPr/>
          <p:nvPr/>
        </p:nvSpPr>
        <p:spPr>
          <a:xfrm>
            <a:off x="5692344" y="252375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3BD540-8ED0-DD78-4BAC-D7E30D8D1889}"/>
              </a:ext>
            </a:extLst>
          </p:cNvPr>
          <p:cNvSpPr/>
          <p:nvPr/>
        </p:nvSpPr>
        <p:spPr>
          <a:xfrm>
            <a:off x="6189682" y="252375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60208F-BF2C-0D72-FDE7-E53C0EE527D6}"/>
              </a:ext>
            </a:extLst>
          </p:cNvPr>
          <p:cNvSpPr/>
          <p:nvPr/>
        </p:nvSpPr>
        <p:spPr>
          <a:xfrm>
            <a:off x="6687020" y="252375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7A5D10-D2A4-E87D-FD18-877EFAEF229B}"/>
              </a:ext>
            </a:extLst>
          </p:cNvPr>
          <p:cNvSpPr/>
          <p:nvPr/>
        </p:nvSpPr>
        <p:spPr>
          <a:xfrm>
            <a:off x="7184358" y="252375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4CEFB1-57E2-7B66-C6B1-B55B234DB8C6}"/>
              </a:ext>
            </a:extLst>
          </p:cNvPr>
          <p:cNvSpPr/>
          <p:nvPr/>
        </p:nvSpPr>
        <p:spPr>
          <a:xfrm>
            <a:off x="7681696" y="252375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01791D-49EA-44CB-597F-07507844CDB3}"/>
              </a:ext>
            </a:extLst>
          </p:cNvPr>
          <p:cNvSpPr/>
          <p:nvPr/>
        </p:nvSpPr>
        <p:spPr>
          <a:xfrm>
            <a:off x="8179034" y="252375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37F6CC-3143-E9EB-2302-B886482783C7}"/>
              </a:ext>
            </a:extLst>
          </p:cNvPr>
          <p:cNvSpPr/>
          <p:nvPr/>
        </p:nvSpPr>
        <p:spPr>
          <a:xfrm>
            <a:off x="5188891" y="234859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9CA8E6B-14E7-2CE8-795D-BFE5710B0B7E}"/>
              </a:ext>
            </a:extLst>
          </p:cNvPr>
          <p:cNvSpPr/>
          <p:nvPr/>
        </p:nvSpPr>
        <p:spPr>
          <a:xfrm>
            <a:off x="5686229" y="2348595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AB60BC-1D81-D383-C402-681720A58CA7}"/>
              </a:ext>
            </a:extLst>
          </p:cNvPr>
          <p:cNvSpPr/>
          <p:nvPr/>
        </p:nvSpPr>
        <p:spPr>
          <a:xfrm>
            <a:off x="6183567" y="234859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B4CCD28-A6BE-58CA-8EE4-D332D9F92B93}"/>
              </a:ext>
            </a:extLst>
          </p:cNvPr>
          <p:cNvSpPr/>
          <p:nvPr/>
        </p:nvSpPr>
        <p:spPr>
          <a:xfrm>
            <a:off x="6680905" y="2348595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31D527C-6CFB-B459-46B5-52186A7288FF}"/>
              </a:ext>
            </a:extLst>
          </p:cNvPr>
          <p:cNvSpPr/>
          <p:nvPr/>
        </p:nvSpPr>
        <p:spPr>
          <a:xfrm>
            <a:off x="7178243" y="234859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CDAD8B-CA90-B348-9821-E25842E98150}"/>
              </a:ext>
            </a:extLst>
          </p:cNvPr>
          <p:cNvSpPr/>
          <p:nvPr/>
        </p:nvSpPr>
        <p:spPr>
          <a:xfrm>
            <a:off x="7675581" y="2348595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F33E5B1-2C67-7CCC-C240-58603931D833}"/>
              </a:ext>
            </a:extLst>
          </p:cNvPr>
          <p:cNvSpPr/>
          <p:nvPr/>
        </p:nvSpPr>
        <p:spPr>
          <a:xfrm>
            <a:off x="8172919" y="234859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89296B3-A4CA-EE47-78B7-62D571E62AE9}"/>
              </a:ext>
            </a:extLst>
          </p:cNvPr>
          <p:cNvSpPr/>
          <p:nvPr/>
        </p:nvSpPr>
        <p:spPr>
          <a:xfrm>
            <a:off x="8676372" y="252375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0F49547-0D3B-12E8-D9A2-71B9ED747ECF}"/>
              </a:ext>
            </a:extLst>
          </p:cNvPr>
          <p:cNvSpPr/>
          <p:nvPr/>
        </p:nvSpPr>
        <p:spPr>
          <a:xfrm>
            <a:off x="8670257" y="2348595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406B8C4-B577-A79A-495B-B9570BA78394}"/>
              </a:ext>
            </a:extLst>
          </p:cNvPr>
          <p:cNvCxnSpPr>
            <a:cxnSpLocks/>
            <a:stCxn id="12" idx="2"/>
            <a:endCxn id="39" idx="0"/>
          </p:cNvCxnSpPr>
          <p:nvPr/>
        </p:nvCxnSpPr>
        <p:spPr>
          <a:xfrm>
            <a:off x="5934898" y="1814589"/>
            <a:ext cx="1492014" cy="53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EEDEBE7-2D3F-3020-5277-37A1B998D36A}"/>
              </a:ext>
            </a:extLst>
          </p:cNvPr>
          <p:cNvSpPr/>
          <p:nvPr/>
        </p:nvSpPr>
        <p:spPr>
          <a:xfrm>
            <a:off x="5188891" y="348817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C503358-FA97-62E5-618B-A75467F94C7F}"/>
              </a:ext>
            </a:extLst>
          </p:cNvPr>
          <p:cNvSpPr/>
          <p:nvPr/>
        </p:nvSpPr>
        <p:spPr>
          <a:xfrm>
            <a:off x="5686229" y="348817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BD9FB99-DD1D-CF5D-5D52-3F4CE5F63F38}"/>
              </a:ext>
            </a:extLst>
          </p:cNvPr>
          <p:cNvSpPr/>
          <p:nvPr/>
        </p:nvSpPr>
        <p:spPr>
          <a:xfrm>
            <a:off x="6183567" y="348817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BBEAEE7-F773-E74A-3018-BDD9C730DB21}"/>
              </a:ext>
            </a:extLst>
          </p:cNvPr>
          <p:cNvSpPr/>
          <p:nvPr/>
        </p:nvSpPr>
        <p:spPr>
          <a:xfrm>
            <a:off x="6680905" y="348817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BFC69D5-B305-39D7-15F6-1B4411242DEA}"/>
              </a:ext>
            </a:extLst>
          </p:cNvPr>
          <p:cNvSpPr/>
          <p:nvPr/>
        </p:nvSpPr>
        <p:spPr>
          <a:xfrm>
            <a:off x="7178243" y="348817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49B441A3-D13C-B7F2-5F36-C993DD99BFB1}"/>
              </a:ext>
            </a:extLst>
          </p:cNvPr>
          <p:cNvSpPr/>
          <p:nvPr/>
        </p:nvSpPr>
        <p:spPr>
          <a:xfrm>
            <a:off x="7675581" y="3488708"/>
            <a:ext cx="497338" cy="262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D14220A-D952-C2C6-9FD7-08C5A390D2C6}"/>
              </a:ext>
            </a:extLst>
          </p:cNvPr>
          <p:cNvSpPr/>
          <p:nvPr/>
        </p:nvSpPr>
        <p:spPr>
          <a:xfrm>
            <a:off x="8171285" y="3488177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92D9764-08F0-D42E-0743-DED44D89516A}"/>
              </a:ext>
            </a:extLst>
          </p:cNvPr>
          <p:cNvSpPr/>
          <p:nvPr/>
        </p:nvSpPr>
        <p:spPr>
          <a:xfrm>
            <a:off x="5393110" y="3163460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F158004E-8DDC-FCA4-CCAE-09C71FB8FF3D}"/>
              </a:ext>
            </a:extLst>
          </p:cNvPr>
          <p:cNvSpPr/>
          <p:nvPr/>
        </p:nvSpPr>
        <p:spPr>
          <a:xfrm>
            <a:off x="5890448" y="3163459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F6984FE6-ACC5-CDAA-0D5A-D747BE35C936}"/>
              </a:ext>
            </a:extLst>
          </p:cNvPr>
          <p:cNvSpPr/>
          <p:nvPr/>
        </p:nvSpPr>
        <p:spPr>
          <a:xfrm>
            <a:off x="6387786" y="3163460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+2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2EDE44C1-4CEE-BEA0-0D0F-1AEB4C2507F4}"/>
              </a:ext>
            </a:extLst>
          </p:cNvPr>
          <p:cNvSpPr/>
          <p:nvPr/>
        </p:nvSpPr>
        <p:spPr>
          <a:xfrm>
            <a:off x="6885124" y="3163459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5D2C76E-682F-D22D-0087-27AFD3E415C6}"/>
              </a:ext>
            </a:extLst>
          </p:cNvPr>
          <p:cNvSpPr/>
          <p:nvPr/>
        </p:nvSpPr>
        <p:spPr>
          <a:xfrm>
            <a:off x="7382462" y="3163460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5BCB76C-6A2F-41CC-7711-F07359B48389}"/>
              </a:ext>
            </a:extLst>
          </p:cNvPr>
          <p:cNvSpPr/>
          <p:nvPr/>
        </p:nvSpPr>
        <p:spPr>
          <a:xfrm>
            <a:off x="7879800" y="3163459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+0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669469FE-EE8C-AA4E-3FF9-3553556E2784}"/>
              </a:ext>
            </a:extLst>
          </p:cNvPr>
          <p:cNvSpPr/>
          <p:nvPr/>
        </p:nvSpPr>
        <p:spPr>
          <a:xfrm>
            <a:off x="8377138" y="3163460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12280F4-3914-8426-7B75-158955F5A865}"/>
              </a:ext>
            </a:extLst>
          </p:cNvPr>
          <p:cNvCxnSpPr>
            <a:cxnSpLocks/>
            <a:stCxn id="28" idx="2"/>
            <a:endCxn id="153" idx="0"/>
          </p:cNvCxnSpPr>
          <p:nvPr/>
        </p:nvCxnSpPr>
        <p:spPr>
          <a:xfrm flipH="1">
            <a:off x="5641779" y="2786582"/>
            <a:ext cx="299234" cy="376878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5268330-09A5-E7A9-0142-57703706E23D}"/>
              </a:ext>
            </a:extLst>
          </p:cNvPr>
          <p:cNvCxnSpPr>
            <a:cxnSpLocks/>
            <a:stCxn id="29" idx="2"/>
            <a:endCxn id="154" idx="0"/>
          </p:cNvCxnSpPr>
          <p:nvPr/>
        </p:nvCxnSpPr>
        <p:spPr>
          <a:xfrm flipH="1">
            <a:off x="6139117" y="2786583"/>
            <a:ext cx="299234" cy="376876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E5408E4-6C55-2746-FAA9-B5E6630FB926}"/>
              </a:ext>
            </a:extLst>
          </p:cNvPr>
          <p:cNvCxnSpPr>
            <a:cxnSpLocks/>
            <a:stCxn id="30" idx="2"/>
            <a:endCxn id="155" idx="0"/>
          </p:cNvCxnSpPr>
          <p:nvPr/>
        </p:nvCxnSpPr>
        <p:spPr>
          <a:xfrm flipH="1">
            <a:off x="6636455" y="2786582"/>
            <a:ext cx="299234" cy="376878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669252A6-F21D-CBBB-26C0-F8F383DB69AA}"/>
              </a:ext>
            </a:extLst>
          </p:cNvPr>
          <p:cNvCxnSpPr>
            <a:cxnSpLocks/>
            <a:stCxn id="31" idx="2"/>
            <a:endCxn id="156" idx="0"/>
          </p:cNvCxnSpPr>
          <p:nvPr/>
        </p:nvCxnSpPr>
        <p:spPr>
          <a:xfrm flipH="1">
            <a:off x="7133793" y="2786583"/>
            <a:ext cx="299234" cy="376876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4AD0FA49-26D1-571F-89EA-BB8C135A09CE}"/>
              </a:ext>
            </a:extLst>
          </p:cNvPr>
          <p:cNvCxnSpPr>
            <a:cxnSpLocks/>
            <a:stCxn id="32" idx="2"/>
            <a:endCxn id="157" idx="0"/>
          </p:cNvCxnSpPr>
          <p:nvPr/>
        </p:nvCxnSpPr>
        <p:spPr>
          <a:xfrm flipH="1">
            <a:off x="7631131" y="2786582"/>
            <a:ext cx="299234" cy="376878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31C500D2-EE5E-80D1-653D-FF76777B1D5E}"/>
              </a:ext>
            </a:extLst>
          </p:cNvPr>
          <p:cNvCxnSpPr>
            <a:cxnSpLocks/>
            <a:stCxn id="33" idx="2"/>
            <a:endCxn id="158" idx="0"/>
          </p:cNvCxnSpPr>
          <p:nvPr/>
        </p:nvCxnSpPr>
        <p:spPr>
          <a:xfrm flipH="1">
            <a:off x="8128469" y="2786583"/>
            <a:ext cx="299234" cy="376876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D2E0D96C-37AD-42E1-27F8-9610967FED98}"/>
              </a:ext>
            </a:extLst>
          </p:cNvPr>
          <p:cNvCxnSpPr>
            <a:cxnSpLocks/>
            <a:stCxn id="43" idx="2"/>
            <a:endCxn id="159" idx="0"/>
          </p:cNvCxnSpPr>
          <p:nvPr/>
        </p:nvCxnSpPr>
        <p:spPr>
          <a:xfrm flipH="1">
            <a:off x="8625807" y="2786582"/>
            <a:ext cx="299234" cy="376878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Curved 201">
            <a:extLst>
              <a:ext uri="{FF2B5EF4-FFF2-40B4-BE49-F238E27FC236}">
                <a16:creationId xmlns:a16="http://schemas.microsoft.com/office/drawing/2014/main" id="{F48B9277-19E6-A8E9-CAD2-ED3A59A76EA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17712" y="3295326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: Curved 211">
            <a:extLst>
              <a:ext uri="{FF2B5EF4-FFF2-40B4-BE49-F238E27FC236}">
                <a16:creationId xmlns:a16="http://schemas.microsoft.com/office/drawing/2014/main" id="{97F9F491-D76D-E704-DB4A-472D3FCA090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15051" y="3295325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Curved 213">
            <a:extLst>
              <a:ext uri="{FF2B5EF4-FFF2-40B4-BE49-F238E27FC236}">
                <a16:creationId xmlns:a16="http://schemas.microsoft.com/office/drawing/2014/main" id="{41E39977-A6C2-C6DC-878C-DA054128991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12388" y="3295327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: Curved 214">
            <a:extLst>
              <a:ext uri="{FF2B5EF4-FFF2-40B4-BE49-F238E27FC236}">
                <a16:creationId xmlns:a16="http://schemas.microsoft.com/office/drawing/2014/main" id="{CCEAB64B-BB83-D27E-1967-64001EDEFEC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09727" y="3295326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: Curved 215">
            <a:extLst>
              <a:ext uri="{FF2B5EF4-FFF2-40B4-BE49-F238E27FC236}">
                <a16:creationId xmlns:a16="http://schemas.microsoft.com/office/drawing/2014/main" id="{599AC823-5523-AD1A-E93C-CB23373CDCB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07064" y="3295326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Curved 216">
            <a:extLst>
              <a:ext uri="{FF2B5EF4-FFF2-40B4-BE49-F238E27FC236}">
                <a16:creationId xmlns:a16="http://schemas.microsoft.com/office/drawing/2014/main" id="{ED453A77-1BDD-6D67-A3CC-FD60C2C9E87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04403" y="3295325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Connector: Curved 217">
            <a:extLst>
              <a:ext uri="{FF2B5EF4-FFF2-40B4-BE49-F238E27FC236}">
                <a16:creationId xmlns:a16="http://schemas.microsoft.com/office/drawing/2014/main" id="{197040FE-9C58-6FA4-4EEF-21F4B2CF072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601740" y="3295327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Rectangle 273">
            <a:extLst>
              <a:ext uri="{FF2B5EF4-FFF2-40B4-BE49-F238E27FC236}">
                <a16:creationId xmlns:a16="http://schemas.microsoft.com/office/drawing/2014/main" id="{D77938BC-2E36-9BA5-0E3B-8BE7300109CA}"/>
              </a:ext>
            </a:extLst>
          </p:cNvPr>
          <p:cNvSpPr/>
          <p:nvPr/>
        </p:nvSpPr>
        <p:spPr>
          <a:xfrm>
            <a:off x="1923189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A75F6D34-5096-6CA3-6686-AE4722C06F30}"/>
              </a:ext>
            </a:extLst>
          </p:cNvPr>
          <p:cNvSpPr/>
          <p:nvPr/>
        </p:nvSpPr>
        <p:spPr>
          <a:xfrm>
            <a:off x="2420527" y="495762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6753808F-512A-7059-7175-09FC66454811}"/>
              </a:ext>
            </a:extLst>
          </p:cNvPr>
          <p:cNvSpPr/>
          <p:nvPr/>
        </p:nvSpPr>
        <p:spPr>
          <a:xfrm>
            <a:off x="2917865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0864B6FC-305A-4B0E-4246-7EA8C2D035E5}"/>
              </a:ext>
            </a:extLst>
          </p:cNvPr>
          <p:cNvSpPr/>
          <p:nvPr/>
        </p:nvSpPr>
        <p:spPr>
          <a:xfrm>
            <a:off x="3415203" y="495762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824D4386-61DE-28A4-536B-86B4562687A6}"/>
              </a:ext>
            </a:extLst>
          </p:cNvPr>
          <p:cNvSpPr/>
          <p:nvPr/>
        </p:nvSpPr>
        <p:spPr>
          <a:xfrm>
            <a:off x="3912541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98F9ACB1-2926-A1BB-7338-76848046D35C}"/>
              </a:ext>
            </a:extLst>
          </p:cNvPr>
          <p:cNvSpPr/>
          <p:nvPr/>
        </p:nvSpPr>
        <p:spPr>
          <a:xfrm>
            <a:off x="4409879" y="495762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BACE7E44-6963-AE92-A772-42816979B32D}"/>
              </a:ext>
            </a:extLst>
          </p:cNvPr>
          <p:cNvSpPr/>
          <p:nvPr/>
        </p:nvSpPr>
        <p:spPr>
          <a:xfrm>
            <a:off x="4907217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74C14702-3596-DDA7-47B0-B9E1094D7413}"/>
              </a:ext>
            </a:extLst>
          </p:cNvPr>
          <p:cNvSpPr/>
          <p:nvPr/>
        </p:nvSpPr>
        <p:spPr>
          <a:xfrm>
            <a:off x="5404555" y="495762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9FB422D1-23B9-9B4D-4BB8-69050605E27D}"/>
              </a:ext>
            </a:extLst>
          </p:cNvPr>
          <p:cNvSpPr/>
          <p:nvPr/>
        </p:nvSpPr>
        <p:spPr>
          <a:xfrm>
            <a:off x="5188891" y="3776478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26B16593-F09A-605A-C9C2-B61D3A4A622B}"/>
              </a:ext>
            </a:extLst>
          </p:cNvPr>
          <p:cNvSpPr/>
          <p:nvPr/>
        </p:nvSpPr>
        <p:spPr>
          <a:xfrm>
            <a:off x="5686229" y="377647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07F2789B-61D1-FD23-FE68-2D51C175E483}"/>
              </a:ext>
            </a:extLst>
          </p:cNvPr>
          <p:cNvSpPr/>
          <p:nvPr/>
        </p:nvSpPr>
        <p:spPr>
          <a:xfrm>
            <a:off x="6183567" y="3776478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39D85E7A-DF76-236F-3A94-CB97C1A35C95}"/>
              </a:ext>
            </a:extLst>
          </p:cNvPr>
          <p:cNvSpPr/>
          <p:nvPr/>
        </p:nvSpPr>
        <p:spPr>
          <a:xfrm>
            <a:off x="6680905" y="377647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D9129BC6-1D54-32EC-A5D4-8517B0F305A1}"/>
              </a:ext>
            </a:extLst>
          </p:cNvPr>
          <p:cNvSpPr/>
          <p:nvPr/>
        </p:nvSpPr>
        <p:spPr>
          <a:xfrm>
            <a:off x="7178243" y="3776478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6A22E3B-D4BD-E8BE-BE9E-09206CBBB38A}"/>
              </a:ext>
            </a:extLst>
          </p:cNvPr>
          <p:cNvSpPr/>
          <p:nvPr/>
        </p:nvSpPr>
        <p:spPr>
          <a:xfrm>
            <a:off x="7675581" y="377647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11EF2E75-6CD4-255F-11C1-F3B97831F84E}"/>
              </a:ext>
            </a:extLst>
          </p:cNvPr>
          <p:cNvSpPr/>
          <p:nvPr/>
        </p:nvSpPr>
        <p:spPr>
          <a:xfrm>
            <a:off x="8172919" y="3776478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D1B7EC08-160A-13AA-5DD3-6608704AAEF6}"/>
              </a:ext>
            </a:extLst>
          </p:cNvPr>
          <p:cNvSpPr/>
          <p:nvPr/>
        </p:nvSpPr>
        <p:spPr>
          <a:xfrm>
            <a:off x="8670257" y="377647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90" name="Connector: Curved 289">
            <a:extLst>
              <a:ext uri="{FF2B5EF4-FFF2-40B4-BE49-F238E27FC236}">
                <a16:creationId xmlns:a16="http://schemas.microsoft.com/office/drawing/2014/main" id="{5F270E09-4978-BDFF-A4CA-6BD99D0AD9E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20374" y="3303074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190F4C1F-DC0D-1C67-E0A1-CB94F629F211}"/>
              </a:ext>
            </a:extLst>
          </p:cNvPr>
          <p:cNvSpPr/>
          <p:nvPr/>
        </p:nvSpPr>
        <p:spPr>
          <a:xfrm>
            <a:off x="4895772" y="3162434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AAD3835C-7668-1860-3A3F-68931EC7C0A3}"/>
              </a:ext>
            </a:extLst>
          </p:cNvPr>
          <p:cNvSpPr/>
          <p:nvPr/>
        </p:nvSpPr>
        <p:spPr>
          <a:xfrm>
            <a:off x="6405346" y="495762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CCC07A7F-848E-D1F6-71B0-2D2BB8036DB3}"/>
              </a:ext>
            </a:extLst>
          </p:cNvPr>
          <p:cNvSpPr/>
          <p:nvPr/>
        </p:nvSpPr>
        <p:spPr>
          <a:xfrm>
            <a:off x="6902684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75F1EEA1-3C43-CEA5-7B08-9FB9090428DC}"/>
              </a:ext>
            </a:extLst>
          </p:cNvPr>
          <p:cNvSpPr/>
          <p:nvPr/>
        </p:nvSpPr>
        <p:spPr>
          <a:xfrm>
            <a:off x="7400022" y="495762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69E0F5FA-21D7-5C88-C14C-62F4EF47FEFC}"/>
              </a:ext>
            </a:extLst>
          </p:cNvPr>
          <p:cNvSpPr/>
          <p:nvPr/>
        </p:nvSpPr>
        <p:spPr>
          <a:xfrm>
            <a:off x="7897360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7F5AC08E-DD5A-4AE1-35AE-7D9D7F2190AC}"/>
              </a:ext>
            </a:extLst>
          </p:cNvPr>
          <p:cNvSpPr/>
          <p:nvPr/>
        </p:nvSpPr>
        <p:spPr>
          <a:xfrm>
            <a:off x="8394698" y="495762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7203F207-668F-8F56-32C3-D6B42341DD04}"/>
              </a:ext>
            </a:extLst>
          </p:cNvPr>
          <p:cNvSpPr/>
          <p:nvPr/>
        </p:nvSpPr>
        <p:spPr>
          <a:xfrm>
            <a:off x="8892036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C264F0EC-67D9-A1F5-8C76-FC06D1EFF0E9}"/>
              </a:ext>
            </a:extLst>
          </p:cNvPr>
          <p:cNvSpPr/>
          <p:nvPr/>
        </p:nvSpPr>
        <p:spPr>
          <a:xfrm>
            <a:off x="9389374" y="495762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C05B2269-E9F2-5D15-F3BB-6420E9B67918}"/>
              </a:ext>
            </a:extLst>
          </p:cNvPr>
          <p:cNvSpPr/>
          <p:nvPr/>
        </p:nvSpPr>
        <p:spPr>
          <a:xfrm>
            <a:off x="9886712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73ABCE7E-AA72-9F26-4ED7-7CDC00E5F332}"/>
              </a:ext>
            </a:extLst>
          </p:cNvPr>
          <p:cNvCxnSpPr>
            <a:cxnSpLocks/>
            <a:stCxn id="275" idx="0"/>
            <a:endCxn id="286" idx="2"/>
          </p:cNvCxnSpPr>
          <p:nvPr/>
        </p:nvCxnSpPr>
        <p:spPr>
          <a:xfrm flipV="1">
            <a:off x="2669196" y="3908078"/>
            <a:ext cx="4757716" cy="104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5" name="Rectangle 324">
            <a:extLst>
              <a:ext uri="{FF2B5EF4-FFF2-40B4-BE49-F238E27FC236}">
                <a16:creationId xmlns:a16="http://schemas.microsoft.com/office/drawing/2014/main" id="{4E14E7A5-8D0E-C54C-2F6A-9F7426DFD729}"/>
              </a:ext>
            </a:extLst>
          </p:cNvPr>
          <p:cNvSpPr/>
          <p:nvPr/>
        </p:nvSpPr>
        <p:spPr>
          <a:xfrm>
            <a:off x="6405346" y="478278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A0B0AE76-4E08-5FB1-B558-6FF474F2E125}"/>
              </a:ext>
            </a:extLst>
          </p:cNvPr>
          <p:cNvSpPr/>
          <p:nvPr/>
        </p:nvSpPr>
        <p:spPr>
          <a:xfrm>
            <a:off x="6902684" y="478278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6A951F2D-5FA6-4191-336D-F9F40755917F}"/>
              </a:ext>
            </a:extLst>
          </p:cNvPr>
          <p:cNvSpPr/>
          <p:nvPr/>
        </p:nvSpPr>
        <p:spPr>
          <a:xfrm>
            <a:off x="7400022" y="478278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4BD8AB50-BD13-696C-6741-55A240A48654}"/>
              </a:ext>
            </a:extLst>
          </p:cNvPr>
          <p:cNvSpPr/>
          <p:nvPr/>
        </p:nvSpPr>
        <p:spPr>
          <a:xfrm>
            <a:off x="7897360" y="478278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C47C992C-DC3F-3840-CA5E-CC3CC4BF697C}"/>
              </a:ext>
            </a:extLst>
          </p:cNvPr>
          <p:cNvSpPr/>
          <p:nvPr/>
        </p:nvSpPr>
        <p:spPr>
          <a:xfrm>
            <a:off x="8394698" y="478278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2E34B3FB-85C7-7B74-C58B-CCFDDB5B1ED4}"/>
              </a:ext>
            </a:extLst>
          </p:cNvPr>
          <p:cNvSpPr/>
          <p:nvPr/>
        </p:nvSpPr>
        <p:spPr>
          <a:xfrm>
            <a:off x="8892036" y="478278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F369ABB6-969E-A22C-D198-65FC70F88F49}"/>
              </a:ext>
            </a:extLst>
          </p:cNvPr>
          <p:cNvSpPr/>
          <p:nvPr/>
        </p:nvSpPr>
        <p:spPr>
          <a:xfrm>
            <a:off x="9389374" y="478278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AC01E13F-CFD4-EE70-85DF-5400A5CCDCFF}"/>
              </a:ext>
            </a:extLst>
          </p:cNvPr>
          <p:cNvSpPr/>
          <p:nvPr/>
        </p:nvSpPr>
        <p:spPr>
          <a:xfrm>
            <a:off x="9886712" y="478278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B4B2CE71-C9C5-FB41-BD8E-01400C785071}"/>
              </a:ext>
            </a:extLst>
          </p:cNvPr>
          <p:cNvCxnSpPr>
            <a:cxnSpLocks/>
            <a:stCxn id="139" idx="2"/>
            <a:endCxn id="330" idx="0"/>
          </p:cNvCxnSpPr>
          <p:nvPr/>
        </p:nvCxnSpPr>
        <p:spPr>
          <a:xfrm>
            <a:off x="7426912" y="3751010"/>
            <a:ext cx="1713793" cy="103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5" name="Rectangle 384">
            <a:extLst>
              <a:ext uri="{FF2B5EF4-FFF2-40B4-BE49-F238E27FC236}">
                <a16:creationId xmlns:a16="http://schemas.microsoft.com/office/drawing/2014/main" id="{00C59D03-BF50-FB0C-00FD-389B1C109B71}"/>
              </a:ext>
            </a:extLst>
          </p:cNvPr>
          <p:cNvSpPr/>
          <p:nvPr/>
        </p:nvSpPr>
        <p:spPr>
          <a:xfrm>
            <a:off x="3790107" y="1545298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Unsorted Array</a:t>
            </a:r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2485944B-90F6-1A76-0CA8-F7DD52248EBA}"/>
              </a:ext>
            </a:extLst>
          </p:cNvPr>
          <p:cNvSpPr/>
          <p:nvPr/>
        </p:nvSpPr>
        <p:spPr>
          <a:xfrm>
            <a:off x="3790107" y="2523751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Counting Array</a:t>
            </a: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FCD4E8ED-0D36-9AC3-E7F6-214D4CE23E81}"/>
              </a:ext>
            </a:extLst>
          </p:cNvPr>
          <p:cNvSpPr/>
          <p:nvPr/>
        </p:nvSpPr>
        <p:spPr>
          <a:xfrm>
            <a:off x="3823112" y="3481826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Cumulative Sum </a:t>
            </a: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8CBBD0AB-0414-753F-4EC5-73F7674EEEED}"/>
              </a:ext>
            </a:extLst>
          </p:cNvPr>
          <p:cNvSpPr/>
          <p:nvPr/>
        </p:nvSpPr>
        <p:spPr>
          <a:xfrm>
            <a:off x="3250652" y="5432980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Unsorted Array</a:t>
            </a:r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6C711D2F-0CDD-EBFB-DEEA-63231EAC536D}"/>
              </a:ext>
            </a:extLst>
          </p:cNvPr>
          <p:cNvSpPr/>
          <p:nvPr/>
        </p:nvSpPr>
        <p:spPr>
          <a:xfrm>
            <a:off x="7720579" y="5409447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Sorted Auxiliary Array</a:t>
            </a:r>
          </a:p>
        </p:txBody>
      </p:sp>
      <p:cxnSp>
        <p:nvCxnSpPr>
          <p:cNvPr id="417" name="Straight Arrow Connector 416">
            <a:extLst>
              <a:ext uri="{FF2B5EF4-FFF2-40B4-BE49-F238E27FC236}">
                <a16:creationId xmlns:a16="http://schemas.microsoft.com/office/drawing/2014/main" id="{4B7B4CFD-58A3-FA8F-2FF3-565E99119301}"/>
              </a:ext>
            </a:extLst>
          </p:cNvPr>
          <p:cNvCxnSpPr>
            <a:cxnSpLocks/>
            <a:stCxn id="421" idx="1"/>
          </p:cNvCxnSpPr>
          <p:nvPr/>
        </p:nvCxnSpPr>
        <p:spPr>
          <a:xfrm flipH="1">
            <a:off x="2171858" y="5357154"/>
            <a:ext cx="270464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0E2FBEC-E139-1545-5C47-12BF1E6BC84F}"/>
              </a:ext>
            </a:extLst>
          </p:cNvPr>
          <p:cNvSpPr/>
          <p:nvPr/>
        </p:nvSpPr>
        <p:spPr>
          <a:xfrm>
            <a:off x="4876500" y="5281327"/>
            <a:ext cx="1025393" cy="151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Iterate Backwards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805D39-C9E5-FD1F-A999-A68EB0C46ACB}"/>
              </a:ext>
            </a:extLst>
          </p:cNvPr>
          <p:cNvSpPr/>
          <p:nvPr/>
        </p:nvSpPr>
        <p:spPr>
          <a:xfrm>
            <a:off x="8675555" y="348817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87458C-E3BB-299B-5425-F7825196FF42}"/>
              </a:ext>
            </a:extLst>
          </p:cNvPr>
          <p:cNvSpPr txBox="1"/>
          <p:nvPr/>
        </p:nvSpPr>
        <p:spPr>
          <a:xfrm>
            <a:off x="1923189" y="1872564"/>
            <a:ext cx="187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(1) Tally the frequencies of the unsorted array elements in a counting array.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78D845-690E-F00F-F4F6-7EF4D72E8C6F}"/>
              </a:ext>
            </a:extLst>
          </p:cNvPr>
          <p:cNvSpPr txBox="1"/>
          <p:nvPr/>
        </p:nvSpPr>
        <p:spPr>
          <a:xfrm>
            <a:off x="1913721" y="2853820"/>
            <a:ext cx="1876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(2) Compute the cumulative sum of the frequencies in the counting array.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E2F7A9-3672-E42E-9CBC-5D3BC1298B7B}"/>
              </a:ext>
            </a:extLst>
          </p:cNvPr>
          <p:cNvSpPr txBox="1"/>
          <p:nvPr/>
        </p:nvSpPr>
        <p:spPr>
          <a:xfrm>
            <a:off x="1913722" y="3840839"/>
            <a:ext cx="1876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(3) Use unsorted array values as indices into the cumulative sum array, decrementing the corresponding counts to compensate for recurring input entries.</a:t>
            </a:r>
          </a:p>
        </p:txBody>
      </p:sp>
    </p:spTree>
    <p:extLst>
      <p:ext uri="{BB962C8B-B14F-4D97-AF65-F5344CB8AC3E}">
        <p14:creationId xmlns:p14="http://schemas.microsoft.com/office/powerpoint/2010/main" val="1393044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AC7C7-C369-87F6-D8B0-3E7DEA61D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BFC3AA-2233-DE52-52CA-39E5A7FA96C2}"/>
              </a:ext>
            </a:extLst>
          </p:cNvPr>
          <p:cNvSpPr/>
          <p:nvPr/>
        </p:nvSpPr>
        <p:spPr>
          <a:xfrm>
            <a:off x="5188891" y="155175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03B9B9-832D-C4C2-5A33-0F32DCA2D1AF}"/>
              </a:ext>
            </a:extLst>
          </p:cNvPr>
          <p:cNvSpPr/>
          <p:nvPr/>
        </p:nvSpPr>
        <p:spPr>
          <a:xfrm>
            <a:off x="5686229" y="155175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A3CC52-6EB0-9851-7485-BA8B48C809CD}"/>
              </a:ext>
            </a:extLst>
          </p:cNvPr>
          <p:cNvSpPr/>
          <p:nvPr/>
        </p:nvSpPr>
        <p:spPr>
          <a:xfrm>
            <a:off x="6183567" y="155175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11E1AE-A0EB-8B58-D288-6D57A9F06AF3}"/>
              </a:ext>
            </a:extLst>
          </p:cNvPr>
          <p:cNvSpPr/>
          <p:nvPr/>
        </p:nvSpPr>
        <p:spPr>
          <a:xfrm>
            <a:off x="6680905" y="155175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FD1BB2-BE3E-96F8-CF19-2664BFF3F7D2}"/>
              </a:ext>
            </a:extLst>
          </p:cNvPr>
          <p:cNvSpPr/>
          <p:nvPr/>
        </p:nvSpPr>
        <p:spPr>
          <a:xfrm>
            <a:off x="7178243" y="155175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239579-B4A4-D5D9-AD0F-5B40B015C26E}"/>
              </a:ext>
            </a:extLst>
          </p:cNvPr>
          <p:cNvSpPr/>
          <p:nvPr/>
        </p:nvSpPr>
        <p:spPr>
          <a:xfrm>
            <a:off x="7675581" y="155175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1C3B20-E888-8062-DFC1-DF840E640C1E}"/>
              </a:ext>
            </a:extLst>
          </p:cNvPr>
          <p:cNvSpPr/>
          <p:nvPr/>
        </p:nvSpPr>
        <p:spPr>
          <a:xfrm>
            <a:off x="8172919" y="155175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0B2C13-3169-0B14-AE6D-B1C2D02D594C}"/>
              </a:ext>
            </a:extLst>
          </p:cNvPr>
          <p:cNvSpPr/>
          <p:nvPr/>
        </p:nvSpPr>
        <p:spPr>
          <a:xfrm>
            <a:off x="8670257" y="155175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E15265-4533-883D-626C-6271A1CB5E2C}"/>
              </a:ext>
            </a:extLst>
          </p:cNvPr>
          <p:cNvSpPr/>
          <p:nvPr/>
        </p:nvSpPr>
        <p:spPr>
          <a:xfrm>
            <a:off x="5195006" y="252375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29772F-A349-FE54-67A3-1C0DCAD313BE}"/>
              </a:ext>
            </a:extLst>
          </p:cNvPr>
          <p:cNvSpPr/>
          <p:nvPr/>
        </p:nvSpPr>
        <p:spPr>
          <a:xfrm>
            <a:off x="5692344" y="252375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3BD540-8ED0-DD78-4BAC-D7E30D8D1889}"/>
              </a:ext>
            </a:extLst>
          </p:cNvPr>
          <p:cNvSpPr/>
          <p:nvPr/>
        </p:nvSpPr>
        <p:spPr>
          <a:xfrm>
            <a:off x="6189682" y="252375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60208F-BF2C-0D72-FDE7-E53C0EE527D6}"/>
              </a:ext>
            </a:extLst>
          </p:cNvPr>
          <p:cNvSpPr/>
          <p:nvPr/>
        </p:nvSpPr>
        <p:spPr>
          <a:xfrm>
            <a:off x="6687020" y="252375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7A5D10-D2A4-E87D-FD18-877EFAEF229B}"/>
              </a:ext>
            </a:extLst>
          </p:cNvPr>
          <p:cNvSpPr/>
          <p:nvPr/>
        </p:nvSpPr>
        <p:spPr>
          <a:xfrm>
            <a:off x="7184358" y="252375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4CEFB1-57E2-7B66-C6B1-B55B234DB8C6}"/>
              </a:ext>
            </a:extLst>
          </p:cNvPr>
          <p:cNvSpPr/>
          <p:nvPr/>
        </p:nvSpPr>
        <p:spPr>
          <a:xfrm>
            <a:off x="7681696" y="252375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01791D-49EA-44CB-597F-07507844CDB3}"/>
              </a:ext>
            </a:extLst>
          </p:cNvPr>
          <p:cNvSpPr/>
          <p:nvPr/>
        </p:nvSpPr>
        <p:spPr>
          <a:xfrm>
            <a:off x="8179034" y="252375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37F6CC-3143-E9EB-2302-B886482783C7}"/>
              </a:ext>
            </a:extLst>
          </p:cNvPr>
          <p:cNvSpPr/>
          <p:nvPr/>
        </p:nvSpPr>
        <p:spPr>
          <a:xfrm>
            <a:off x="5188891" y="234859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9CA8E6B-14E7-2CE8-795D-BFE5710B0B7E}"/>
              </a:ext>
            </a:extLst>
          </p:cNvPr>
          <p:cNvSpPr/>
          <p:nvPr/>
        </p:nvSpPr>
        <p:spPr>
          <a:xfrm>
            <a:off x="5686229" y="2348595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AB60BC-1D81-D383-C402-681720A58CA7}"/>
              </a:ext>
            </a:extLst>
          </p:cNvPr>
          <p:cNvSpPr/>
          <p:nvPr/>
        </p:nvSpPr>
        <p:spPr>
          <a:xfrm>
            <a:off x="6183567" y="234859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B4CCD28-A6BE-58CA-8EE4-D332D9F92B93}"/>
              </a:ext>
            </a:extLst>
          </p:cNvPr>
          <p:cNvSpPr/>
          <p:nvPr/>
        </p:nvSpPr>
        <p:spPr>
          <a:xfrm>
            <a:off x="6680905" y="2348595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31D527C-6CFB-B459-46B5-52186A7288FF}"/>
              </a:ext>
            </a:extLst>
          </p:cNvPr>
          <p:cNvSpPr/>
          <p:nvPr/>
        </p:nvSpPr>
        <p:spPr>
          <a:xfrm>
            <a:off x="7178243" y="234859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CDAD8B-CA90-B348-9821-E25842E98150}"/>
              </a:ext>
            </a:extLst>
          </p:cNvPr>
          <p:cNvSpPr/>
          <p:nvPr/>
        </p:nvSpPr>
        <p:spPr>
          <a:xfrm>
            <a:off x="7675581" y="2348595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F33E5B1-2C67-7CCC-C240-58603931D833}"/>
              </a:ext>
            </a:extLst>
          </p:cNvPr>
          <p:cNvSpPr/>
          <p:nvPr/>
        </p:nvSpPr>
        <p:spPr>
          <a:xfrm>
            <a:off x="8172919" y="234859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89296B3-A4CA-EE47-78B7-62D571E62AE9}"/>
              </a:ext>
            </a:extLst>
          </p:cNvPr>
          <p:cNvSpPr/>
          <p:nvPr/>
        </p:nvSpPr>
        <p:spPr>
          <a:xfrm>
            <a:off x="8676372" y="252375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0F49547-0D3B-12E8-D9A2-71B9ED747ECF}"/>
              </a:ext>
            </a:extLst>
          </p:cNvPr>
          <p:cNvSpPr/>
          <p:nvPr/>
        </p:nvSpPr>
        <p:spPr>
          <a:xfrm>
            <a:off x="8670257" y="2348595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406B8C4-B577-A79A-495B-B9570BA78394}"/>
              </a:ext>
            </a:extLst>
          </p:cNvPr>
          <p:cNvCxnSpPr>
            <a:cxnSpLocks/>
            <a:stCxn id="12" idx="2"/>
            <a:endCxn id="39" idx="0"/>
          </p:cNvCxnSpPr>
          <p:nvPr/>
        </p:nvCxnSpPr>
        <p:spPr>
          <a:xfrm>
            <a:off x="5934898" y="1814589"/>
            <a:ext cx="1492014" cy="53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EEDEBE7-2D3F-3020-5277-37A1B998D36A}"/>
              </a:ext>
            </a:extLst>
          </p:cNvPr>
          <p:cNvSpPr/>
          <p:nvPr/>
        </p:nvSpPr>
        <p:spPr>
          <a:xfrm>
            <a:off x="5188891" y="348817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C503358-FA97-62E5-618B-A75467F94C7F}"/>
              </a:ext>
            </a:extLst>
          </p:cNvPr>
          <p:cNvSpPr/>
          <p:nvPr/>
        </p:nvSpPr>
        <p:spPr>
          <a:xfrm>
            <a:off x="5686229" y="348817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BD9FB99-DD1D-CF5D-5D52-3F4CE5F63F38}"/>
              </a:ext>
            </a:extLst>
          </p:cNvPr>
          <p:cNvSpPr/>
          <p:nvPr/>
        </p:nvSpPr>
        <p:spPr>
          <a:xfrm>
            <a:off x="6183567" y="348817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BBEAEE7-F773-E74A-3018-BDD9C730DB21}"/>
              </a:ext>
            </a:extLst>
          </p:cNvPr>
          <p:cNvSpPr/>
          <p:nvPr/>
        </p:nvSpPr>
        <p:spPr>
          <a:xfrm>
            <a:off x="6680905" y="348817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BFC69D5-B305-39D7-15F6-1B4411242DEA}"/>
              </a:ext>
            </a:extLst>
          </p:cNvPr>
          <p:cNvSpPr/>
          <p:nvPr/>
        </p:nvSpPr>
        <p:spPr>
          <a:xfrm>
            <a:off x="7178243" y="348817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49B441A3-D13C-B7F2-5F36-C993DD99BFB1}"/>
              </a:ext>
            </a:extLst>
          </p:cNvPr>
          <p:cNvSpPr/>
          <p:nvPr/>
        </p:nvSpPr>
        <p:spPr>
          <a:xfrm>
            <a:off x="7675581" y="3488708"/>
            <a:ext cx="497338" cy="262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D14220A-D952-C2C6-9FD7-08C5A390D2C6}"/>
              </a:ext>
            </a:extLst>
          </p:cNvPr>
          <p:cNvSpPr/>
          <p:nvPr/>
        </p:nvSpPr>
        <p:spPr>
          <a:xfrm>
            <a:off x="8171285" y="3488177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92D9764-08F0-D42E-0743-DED44D89516A}"/>
              </a:ext>
            </a:extLst>
          </p:cNvPr>
          <p:cNvSpPr/>
          <p:nvPr/>
        </p:nvSpPr>
        <p:spPr>
          <a:xfrm>
            <a:off x="5393110" y="3163460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F158004E-8DDC-FCA4-CCAE-09C71FB8FF3D}"/>
              </a:ext>
            </a:extLst>
          </p:cNvPr>
          <p:cNvSpPr/>
          <p:nvPr/>
        </p:nvSpPr>
        <p:spPr>
          <a:xfrm>
            <a:off x="5890448" y="3163459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F6984FE6-ACC5-CDAA-0D5A-D747BE35C936}"/>
              </a:ext>
            </a:extLst>
          </p:cNvPr>
          <p:cNvSpPr/>
          <p:nvPr/>
        </p:nvSpPr>
        <p:spPr>
          <a:xfrm>
            <a:off x="6387786" y="3163460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+2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2EDE44C1-4CEE-BEA0-0D0F-1AEB4C2507F4}"/>
              </a:ext>
            </a:extLst>
          </p:cNvPr>
          <p:cNvSpPr/>
          <p:nvPr/>
        </p:nvSpPr>
        <p:spPr>
          <a:xfrm>
            <a:off x="6885124" y="3163459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5D2C76E-682F-D22D-0087-27AFD3E415C6}"/>
              </a:ext>
            </a:extLst>
          </p:cNvPr>
          <p:cNvSpPr/>
          <p:nvPr/>
        </p:nvSpPr>
        <p:spPr>
          <a:xfrm>
            <a:off x="7382462" y="3163460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+1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5BCB76C-6A2F-41CC-7711-F07359B48389}"/>
              </a:ext>
            </a:extLst>
          </p:cNvPr>
          <p:cNvSpPr/>
          <p:nvPr/>
        </p:nvSpPr>
        <p:spPr>
          <a:xfrm>
            <a:off x="7879800" y="3163459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+0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669469FE-EE8C-AA4E-3FF9-3553556E2784}"/>
              </a:ext>
            </a:extLst>
          </p:cNvPr>
          <p:cNvSpPr/>
          <p:nvPr/>
        </p:nvSpPr>
        <p:spPr>
          <a:xfrm>
            <a:off x="8377138" y="3163460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+1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12280F4-3914-8426-7B75-158955F5A865}"/>
              </a:ext>
            </a:extLst>
          </p:cNvPr>
          <p:cNvCxnSpPr>
            <a:cxnSpLocks/>
            <a:stCxn id="28" idx="2"/>
            <a:endCxn id="153" idx="0"/>
          </p:cNvCxnSpPr>
          <p:nvPr/>
        </p:nvCxnSpPr>
        <p:spPr>
          <a:xfrm flipH="1">
            <a:off x="5641779" y="2786582"/>
            <a:ext cx="299234" cy="376878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5268330-09A5-E7A9-0142-57703706E23D}"/>
              </a:ext>
            </a:extLst>
          </p:cNvPr>
          <p:cNvCxnSpPr>
            <a:cxnSpLocks/>
            <a:stCxn id="29" idx="2"/>
            <a:endCxn id="154" idx="0"/>
          </p:cNvCxnSpPr>
          <p:nvPr/>
        </p:nvCxnSpPr>
        <p:spPr>
          <a:xfrm flipH="1">
            <a:off x="6139117" y="2786583"/>
            <a:ext cx="299234" cy="376876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E5408E4-6C55-2746-FAA9-B5E6630FB926}"/>
              </a:ext>
            </a:extLst>
          </p:cNvPr>
          <p:cNvCxnSpPr>
            <a:cxnSpLocks/>
            <a:stCxn id="30" idx="2"/>
            <a:endCxn id="155" idx="0"/>
          </p:cNvCxnSpPr>
          <p:nvPr/>
        </p:nvCxnSpPr>
        <p:spPr>
          <a:xfrm flipH="1">
            <a:off x="6636455" y="2786582"/>
            <a:ext cx="299234" cy="376878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669252A6-F21D-CBBB-26C0-F8F383DB69AA}"/>
              </a:ext>
            </a:extLst>
          </p:cNvPr>
          <p:cNvCxnSpPr>
            <a:cxnSpLocks/>
            <a:stCxn id="31" idx="2"/>
            <a:endCxn id="156" idx="0"/>
          </p:cNvCxnSpPr>
          <p:nvPr/>
        </p:nvCxnSpPr>
        <p:spPr>
          <a:xfrm flipH="1">
            <a:off x="7133793" y="2786583"/>
            <a:ext cx="299234" cy="376876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4AD0FA49-26D1-571F-89EA-BB8C135A09CE}"/>
              </a:ext>
            </a:extLst>
          </p:cNvPr>
          <p:cNvCxnSpPr>
            <a:cxnSpLocks/>
            <a:stCxn id="32" idx="2"/>
            <a:endCxn id="157" idx="0"/>
          </p:cNvCxnSpPr>
          <p:nvPr/>
        </p:nvCxnSpPr>
        <p:spPr>
          <a:xfrm flipH="1">
            <a:off x="7631131" y="2786582"/>
            <a:ext cx="299234" cy="37687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31C500D2-EE5E-80D1-653D-FF76777B1D5E}"/>
              </a:ext>
            </a:extLst>
          </p:cNvPr>
          <p:cNvCxnSpPr>
            <a:cxnSpLocks/>
            <a:stCxn id="33" idx="2"/>
            <a:endCxn id="158" idx="0"/>
          </p:cNvCxnSpPr>
          <p:nvPr/>
        </p:nvCxnSpPr>
        <p:spPr>
          <a:xfrm flipH="1">
            <a:off x="8128469" y="2786583"/>
            <a:ext cx="299234" cy="376876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D2E0D96C-37AD-42E1-27F8-9610967FED98}"/>
              </a:ext>
            </a:extLst>
          </p:cNvPr>
          <p:cNvCxnSpPr>
            <a:cxnSpLocks/>
            <a:stCxn id="43" idx="2"/>
            <a:endCxn id="159" idx="0"/>
          </p:cNvCxnSpPr>
          <p:nvPr/>
        </p:nvCxnSpPr>
        <p:spPr>
          <a:xfrm flipH="1">
            <a:off x="8625807" y="2786582"/>
            <a:ext cx="299234" cy="37687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Curved 201">
            <a:extLst>
              <a:ext uri="{FF2B5EF4-FFF2-40B4-BE49-F238E27FC236}">
                <a16:creationId xmlns:a16="http://schemas.microsoft.com/office/drawing/2014/main" id="{F48B9277-19E6-A8E9-CAD2-ED3A59A76EA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17712" y="3295326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: Curved 211">
            <a:extLst>
              <a:ext uri="{FF2B5EF4-FFF2-40B4-BE49-F238E27FC236}">
                <a16:creationId xmlns:a16="http://schemas.microsoft.com/office/drawing/2014/main" id="{97F9F491-D76D-E704-DB4A-472D3FCA090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15051" y="3295325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Curved 213">
            <a:extLst>
              <a:ext uri="{FF2B5EF4-FFF2-40B4-BE49-F238E27FC236}">
                <a16:creationId xmlns:a16="http://schemas.microsoft.com/office/drawing/2014/main" id="{41E39977-A6C2-C6DC-878C-DA054128991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12388" y="3295327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: Curved 214">
            <a:extLst>
              <a:ext uri="{FF2B5EF4-FFF2-40B4-BE49-F238E27FC236}">
                <a16:creationId xmlns:a16="http://schemas.microsoft.com/office/drawing/2014/main" id="{CCEAB64B-BB83-D27E-1967-64001EDEFEC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09727" y="3295326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: Curved 215">
            <a:extLst>
              <a:ext uri="{FF2B5EF4-FFF2-40B4-BE49-F238E27FC236}">
                <a16:creationId xmlns:a16="http://schemas.microsoft.com/office/drawing/2014/main" id="{599AC823-5523-AD1A-E93C-CB23373CDCB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07064" y="3295326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Curved 216">
            <a:extLst>
              <a:ext uri="{FF2B5EF4-FFF2-40B4-BE49-F238E27FC236}">
                <a16:creationId xmlns:a16="http://schemas.microsoft.com/office/drawing/2014/main" id="{ED453A77-1BDD-6D67-A3CC-FD60C2C9E87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04403" y="3295325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Connector: Curved 217">
            <a:extLst>
              <a:ext uri="{FF2B5EF4-FFF2-40B4-BE49-F238E27FC236}">
                <a16:creationId xmlns:a16="http://schemas.microsoft.com/office/drawing/2014/main" id="{197040FE-9C58-6FA4-4EEF-21F4B2CF072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601740" y="3295327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Rectangle 273">
            <a:extLst>
              <a:ext uri="{FF2B5EF4-FFF2-40B4-BE49-F238E27FC236}">
                <a16:creationId xmlns:a16="http://schemas.microsoft.com/office/drawing/2014/main" id="{D77938BC-2E36-9BA5-0E3B-8BE7300109CA}"/>
              </a:ext>
            </a:extLst>
          </p:cNvPr>
          <p:cNvSpPr/>
          <p:nvPr/>
        </p:nvSpPr>
        <p:spPr>
          <a:xfrm>
            <a:off x="1923189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A75F6D34-5096-6CA3-6686-AE4722C06F30}"/>
              </a:ext>
            </a:extLst>
          </p:cNvPr>
          <p:cNvSpPr/>
          <p:nvPr/>
        </p:nvSpPr>
        <p:spPr>
          <a:xfrm>
            <a:off x="2420527" y="495762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6753808F-512A-7059-7175-09FC66454811}"/>
              </a:ext>
            </a:extLst>
          </p:cNvPr>
          <p:cNvSpPr/>
          <p:nvPr/>
        </p:nvSpPr>
        <p:spPr>
          <a:xfrm>
            <a:off x="2917865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0864B6FC-305A-4B0E-4246-7EA8C2D035E5}"/>
              </a:ext>
            </a:extLst>
          </p:cNvPr>
          <p:cNvSpPr/>
          <p:nvPr/>
        </p:nvSpPr>
        <p:spPr>
          <a:xfrm>
            <a:off x="3415203" y="495762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824D4386-61DE-28A4-536B-86B4562687A6}"/>
              </a:ext>
            </a:extLst>
          </p:cNvPr>
          <p:cNvSpPr/>
          <p:nvPr/>
        </p:nvSpPr>
        <p:spPr>
          <a:xfrm>
            <a:off x="3912541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98F9ACB1-2926-A1BB-7338-76848046D35C}"/>
              </a:ext>
            </a:extLst>
          </p:cNvPr>
          <p:cNvSpPr/>
          <p:nvPr/>
        </p:nvSpPr>
        <p:spPr>
          <a:xfrm>
            <a:off x="4409879" y="495762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BACE7E44-6963-AE92-A772-42816979B32D}"/>
              </a:ext>
            </a:extLst>
          </p:cNvPr>
          <p:cNvSpPr/>
          <p:nvPr/>
        </p:nvSpPr>
        <p:spPr>
          <a:xfrm>
            <a:off x="4907217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74C14702-3596-DDA7-47B0-B9E1094D7413}"/>
              </a:ext>
            </a:extLst>
          </p:cNvPr>
          <p:cNvSpPr/>
          <p:nvPr/>
        </p:nvSpPr>
        <p:spPr>
          <a:xfrm>
            <a:off x="5404555" y="495762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9FB422D1-23B9-9B4D-4BB8-69050605E27D}"/>
              </a:ext>
            </a:extLst>
          </p:cNvPr>
          <p:cNvSpPr/>
          <p:nvPr/>
        </p:nvSpPr>
        <p:spPr>
          <a:xfrm>
            <a:off x="5188891" y="3776478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26B16593-F09A-605A-C9C2-B61D3A4A622B}"/>
              </a:ext>
            </a:extLst>
          </p:cNvPr>
          <p:cNvSpPr/>
          <p:nvPr/>
        </p:nvSpPr>
        <p:spPr>
          <a:xfrm>
            <a:off x="5686229" y="377647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07F2789B-61D1-FD23-FE68-2D51C175E483}"/>
              </a:ext>
            </a:extLst>
          </p:cNvPr>
          <p:cNvSpPr/>
          <p:nvPr/>
        </p:nvSpPr>
        <p:spPr>
          <a:xfrm>
            <a:off x="6183567" y="3776478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39D85E7A-DF76-236F-3A94-CB97C1A35C95}"/>
              </a:ext>
            </a:extLst>
          </p:cNvPr>
          <p:cNvSpPr/>
          <p:nvPr/>
        </p:nvSpPr>
        <p:spPr>
          <a:xfrm>
            <a:off x="6680905" y="377647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D9129BC6-1D54-32EC-A5D4-8517B0F305A1}"/>
              </a:ext>
            </a:extLst>
          </p:cNvPr>
          <p:cNvSpPr/>
          <p:nvPr/>
        </p:nvSpPr>
        <p:spPr>
          <a:xfrm>
            <a:off x="7178243" y="3776478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6A22E3B-D4BD-E8BE-BE9E-09206CBBB38A}"/>
              </a:ext>
            </a:extLst>
          </p:cNvPr>
          <p:cNvSpPr/>
          <p:nvPr/>
        </p:nvSpPr>
        <p:spPr>
          <a:xfrm>
            <a:off x="7675581" y="377647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11EF2E75-6CD4-255F-11C1-F3B97831F84E}"/>
              </a:ext>
            </a:extLst>
          </p:cNvPr>
          <p:cNvSpPr/>
          <p:nvPr/>
        </p:nvSpPr>
        <p:spPr>
          <a:xfrm>
            <a:off x="8172919" y="3776478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D1B7EC08-160A-13AA-5DD3-6608704AAEF6}"/>
              </a:ext>
            </a:extLst>
          </p:cNvPr>
          <p:cNvSpPr/>
          <p:nvPr/>
        </p:nvSpPr>
        <p:spPr>
          <a:xfrm>
            <a:off x="8670257" y="377647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90" name="Connector: Curved 289">
            <a:extLst>
              <a:ext uri="{FF2B5EF4-FFF2-40B4-BE49-F238E27FC236}">
                <a16:creationId xmlns:a16="http://schemas.microsoft.com/office/drawing/2014/main" id="{5F270E09-4978-BDFF-A4CA-6BD99D0AD9E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20374" y="3303074"/>
            <a:ext cx="12700" cy="373003"/>
          </a:xfrm>
          <a:prstGeom prst="curvedConnector3">
            <a:avLst>
              <a:gd name="adj1" fmla="val 1133323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190F4C1F-DC0D-1C67-E0A1-CB94F629F211}"/>
              </a:ext>
            </a:extLst>
          </p:cNvPr>
          <p:cNvSpPr/>
          <p:nvPr/>
        </p:nvSpPr>
        <p:spPr>
          <a:xfrm>
            <a:off x="4895772" y="3162434"/>
            <a:ext cx="497338" cy="13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AAD3835C-7668-1860-3A3F-68931EC7C0A3}"/>
              </a:ext>
            </a:extLst>
          </p:cNvPr>
          <p:cNvSpPr/>
          <p:nvPr/>
        </p:nvSpPr>
        <p:spPr>
          <a:xfrm>
            <a:off x="6405346" y="495762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CCC07A7F-848E-D1F6-71B0-2D2BB8036DB3}"/>
              </a:ext>
            </a:extLst>
          </p:cNvPr>
          <p:cNvSpPr/>
          <p:nvPr/>
        </p:nvSpPr>
        <p:spPr>
          <a:xfrm>
            <a:off x="6902684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75F1EEA1-3C43-CEA5-7B08-9FB9090428DC}"/>
              </a:ext>
            </a:extLst>
          </p:cNvPr>
          <p:cNvSpPr/>
          <p:nvPr/>
        </p:nvSpPr>
        <p:spPr>
          <a:xfrm>
            <a:off x="7400022" y="495762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69E0F5FA-21D7-5C88-C14C-62F4EF47FEFC}"/>
              </a:ext>
            </a:extLst>
          </p:cNvPr>
          <p:cNvSpPr/>
          <p:nvPr/>
        </p:nvSpPr>
        <p:spPr>
          <a:xfrm>
            <a:off x="7897360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7F5AC08E-DD5A-4AE1-35AE-7D9D7F2190AC}"/>
              </a:ext>
            </a:extLst>
          </p:cNvPr>
          <p:cNvSpPr/>
          <p:nvPr/>
        </p:nvSpPr>
        <p:spPr>
          <a:xfrm>
            <a:off x="8394698" y="495762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7203F207-668F-8F56-32C3-D6B42341DD04}"/>
              </a:ext>
            </a:extLst>
          </p:cNvPr>
          <p:cNvSpPr/>
          <p:nvPr/>
        </p:nvSpPr>
        <p:spPr>
          <a:xfrm>
            <a:off x="8892036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C264F0EC-67D9-A1F5-8C76-FC06D1EFF0E9}"/>
              </a:ext>
            </a:extLst>
          </p:cNvPr>
          <p:cNvSpPr/>
          <p:nvPr/>
        </p:nvSpPr>
        <p:spPr>
          <a:xfrm>
            <a:off x="9389374" y="495762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C05B2269-E9F2-5D15-F3BB-6420E9B67918}"/>
              </a:ext>
            </a:extLst>
          </p:cNvPr>
          <p:cNvSpPr/>
          <p:nvPr/>
        </p:nvSpPr>
        <p:spPr>
          <a:xfrm>
            <a:off x="9886712" y="495762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73ABCE7E-AA72-9F26-4ED7-7CDC00E5F332}"/>
              </a:ext>
            </a:extLst>
          </p:cNvPr>
          <p:cNvCxnSpPr>
            <a:cxnSpLocks/>
            <a:stCxn id="275" idx="0"/>
            <a:endCxn id="286" idx="2"/>
          </p:cNvCxnSpPr>
          <p:nvPr/>
        </p:nvCxnSpPr>
        <p:spPr>
          <a:xfrm flipV="1">
            <a:off x="2669196" y="3908078"/>
            <a:ext cx="4757716" cy="104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5" name="Rectangle 324">
            <a:extLst>
              <a:ext uri="{FF2B5EF4-FFF2-40B4-BE49-F238E27FC236}">
                <a16:creationId xmlns:a16="http://schemas.microsoft.com/office/drawing/2014/main" id="{4E14E7A5-8D0E-C54C-2F6A-9F7426DFD729}"/>
              </a:ext>
            </a:extLst>
          </p:cNvPr>
          <p:cNvSpPr/>
          <p:nvPr/>
        </p:nvSpPr>
        <p:spPr>
          <a:xfrm>
            <a:off x="6405346" y="478278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A0B0AE76-4E08-5FB1-B558-6FF474F2E125}"/>
              </a:ext>
            </a:extLst>
          </p:cNvPr>
          <p:cNvSpPr/>
          <p:nvPr/>
        </p:nvSpPr>
        <p:spPr>
          <a:xfrm>
            <a:off x="6902684" y="478278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6A951F2D-5FA6-4191-336D-F9F40755917F}"/>
              </a:ext>
            </a:extLst>
          </p:cNvPr>
          <p:cNvSpPr/>
          <p:nvPr/>
        </p:nvSpPr>
        <p:spPr>
          <a:xfrm>
            <a:off x="7400022" y="478278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4BD8AB50-BD13-696C-6741-55A240A48654}"/>
              </a:ext>
            </a:extLst>
          </p:cNvPr>
          <p:cNvSpPr/>
          <p:nvPr/>
        </p:nvSpPr>
        <p:spPr>
          <a:xfrm>
            <a:off x="7897360" y="478278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C47C992C-DC3F-3840-CA5E-CC3CC4BF697C}"/>
              </a:ext>
            </a:extLst>
          </p:cNvPr>
          <p:cNvSpPr/>
          <p:nvPr/>
        </p:nvSpPr>
        <p:spPr>
          <a:xfrm>
            <a:off x="8394698" y="478278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2E34B3FB-85C7-7B74-C58B-CCFDDB5B1ED4}"/>
              </a:ext>
            </a:extLst>
          </p:cNvPr>
          <p:cNvSpPr/>
          <p:nvPr/>
        </p:nvSpPr>
        <p:spPr>
          <a:xfrm>
            <a:off x="8892036" y="478278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F369ABB6-969E-A22C-D198-65FC70F88F49}"/>
              </a:ext>
            </a:extLst>
          </p:cNvPr>
          <p:cNvSpPr/>
          <p:nvPr/>
        </p:nvSpPr>
        <p:spPr>
          <a:xfrm>
            <a:off x="9389374" y="4782787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AC01E13F-CFD4-EE70-85DF-5400A5CCDCFF}"/>
              </a:ext>
            </a:extLst>
          </p:cNvPr>
          <p:cNvSpPr/>
          <p:nvPr/>
        </p:nvSpPr>
        <p:spPr>
          <a:xfrm>
            <a:off x="9886712" y="4782786"/>
            <a:ext cx="497338" cy="13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B4B2CE71-C9C5-FB41-BD8E-01400C785071}"/>
              </a:ext>
            </a:extLst>
          </p:cNvPr>
          <p:cNvCxnSpPr>
            <a:cxnSpLocks/>
            <a:stCxn id="139" idx="2"/>
            <a:endCxn id="330" idx="0"/>
          </p:cNvCxnSpPr>
          <p:nvPr/>
        </p:nvCxnSpPr>
        <p:spPr>
          <a:xfrm>
            <a:off x="7426912" y="3751010"/>
            <a:ext cx="1713793" cy="103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5" name="Rectangle 384">
            <a:extLst>
              <a:ext uri="{FF2B5EF4-FFF2-40B4-BE49-F238E27FC236}">
                <a16:creationId xmlns:a16="http://schemas.microsoft.com/office/drawing/2014/main" id="{00C59D03-BF50-FB0C-00FD-389B1C109B71}"/>
              </a:ext>
            </a:extLst>
          </p:cNvPr>
          <p:cNvSpPr/>
          <p:nvPr/>
        </p:nvSpPr>
        <p:spPr>
          <a:xfrm>
            <a:off x="3790107" y="1545298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Unsorted Array</a:t>
            </a:r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2485944B-90F6-1A76-0CA8-F7DD52248EBA}"/>
              </a:ext>
            </a:extLst>
          </p:cNvPr>
          <p:cNvSpPr/>
          <p:nvPr/>
        </p:nvSpPr>
        <p:spPr>
          <a:xfrm>
            <a:off x="3790107" y="2523751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Counting Array</a:t>
            </a: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FCD4E8ED-0D36-9AC3-E7F6-214D4CE23E81}"/>
              </a:ext>
            </a:extLst>
          </p:cNvPr>
          <p:cNvSpPr/>
          <p:nvPr/>
        </p:nvSpPr>
        <p:spPr>
          <a:xfrm>
            <a:off x="3823112" y="3481826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Cumulative Sum </a:t>
            </a: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8CBBD0AB-0414-753F-4EC5-73F7674EEEED}"/>
              </a:ext>
            </a:extLst>
          </p:cNvPr>
          <p:cNvSpPr/>
          <p:nvPr/>
        </p:nvSpPr>
        <p:spPr>
          <a:xfrm>
            <a:off x="3250652" y="5432980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Unsorted Array</a:t>
            </a:r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6C711D2F-0CDD-EBFB-DEEA-63231EAC536D}"/>
              </a:ext>
            </a:extLst>
          </p:cNvPr>
          <p:cNvSpPr/>
          <p:nvPr/>
        </p:nvSpPr>
        <p:spPr>
          <a:xfrm>
            <a:off x="7720579" y="5409447"/>
            <a:ext cx="1348238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Sorted Auxiliary Array</a:t>
            </a:r>
          </a:p>
        </p:txBody>
      </p:sp>
      <p:cxnSp>
        <p:nvCxnSpPr>
          <p:cNvPr id="417" name="Straight Arrow Connector 416">
            <a:extLst>
              <a:ext uri="{FF2B5EF4-FFF2-40B4-BE49-F238E27FC236}">
                <a16:creationId xmlns:a16="http://schemas.microsoft.com/office/drawing/2014/main" id="{4B7B4CFD-58A3-FA8F-2FF3-565E99119301}"/>
              </a:ext>
            </a:extLst>
          </p:cNvPr>
          <p:cNvCxnSpPr>
            <a:cxnSpLocks/>
            <a:stCxn id="421" idx="1"/>
          </p:cNvCxnSpPr>
          <p:nvPr/>
        </p:nvCxnSpPr>
        <p:spPr>
          <a:xfrm flipH="1">
            <a:off x="2171858" y="5357154"/>
            <a:ext cx="270464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0E2FBEC-E139-1545-5C47-12BF1E6BC84F}"/>
              </a:ext>
            </a:extLst>
          </p:cNvPr>
          <p:cNvSpPr/>
          <p:nvPr/>
        </p:nvSpPr>
        <p:spPr>
          <a:xfrm>
            <a:off x="4876500" y="5281327"/>
            <a:ext cx="1025393" cy="151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Iterate Backwards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805D39-C9E5-FD1F-A999-A68EB0C46ACB}"/>
              </a:ext>
            </a:extLst>
          </p:cNvPr>
          <p:cNvSpPr/>
          <p:nvPr/>
        </p:nvSpPr>
        <p:spPr>
          <a:xfrm>
            <a:off x="8675555" y="348817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87458C-E3BB-299B-5425-F7825196FF42}"/>
              </a:ext>
            </a:extLst>
          </p:cNvPr>
          <p:cNvSpPr txBox="1"/>
          <p:nvPr/>
        </p:nvSpPr>
        <p:spPr>
          <a:xfrm>
            <a:off x="1923190" y="1872564"/>
            <a:ext cx="1866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(1) Tally the frequencies of the unsorted array elements in a counting array.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78D845-690E-F00F-F4F6-7EF4D72E8C6F}"/>
              </a:ext>
            </a:extLst>
          </p:cNvPr>
          <p:cNvSpPr txBox="1"/>
          <p:nvPr/>
        </p:nvSpPr>
        <p:spPr>
          <a:xfrm>
            <a:off x="1913721" y="2853820"/>
            <a:ext cx="1909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(2) Compute the cumulative sum of the frequencies in the counting array.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E2F7A9-3672-E42E-9CBC-5D3BC1298B7B}"/>
              </a:ext>
            </a:extLst>
          </p:cNvPr>
          <p:cNvSpPr txBox="1"/>
          <p:nvPr/>
        </p:nvSpPr>
        <p:spPr>
          <a:xfrm>
            <a:off x="1913722" y="3840839"/>
            <a:ext cx="1946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(3) Use the unsorted array values as indices into the cumulative sum array. </a:t>
            </a:r>
            <a:r>
              <a:rPr lang="en-US" sz="800"/>
              <a:t>Decrement the corresponding </a:t>
            </a:r>
            <a:r>
              <a:rPr lang="en-US" sz="800" dirty="0"/>
              <a:t>counts on each access to compensate for recurring input entries.</a:t>
            </a:r>
          </a:p>
        </p:txBody>
      </p:sp>
    </p:spTree>
    <p:extLst>
      <p:ext uri="{BB962C8B-B14F-4D97-AF65-F5344CB8AC3E}">
        <p14:creationId xmlns:p14="http://schemas.microsoft.com/office/powerpoint/2010/main" val="159438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AC7C7-C369-87F6-D8B0-3E7DEA61D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BFC3AA-2233-DE52-52CA-39E5A7FA96C2}"/>
              </a:ext>
            </a:extLst>
          </p:cNvPr>
          <p:cNvSpPr/>
          <p:nvPr/>
        </p:nvSpPr>
        <p:spPr>
          <a:xfrm>
            <a:off x="4031976" y="1294373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564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03B9B9-832D-C4C2-5A33-0F32DCA2D1AF}"/>
              </a:ext>
            </a:extLst>
          </p:cNvPr>
          <p:cNvSpPr/>
          <p:nvPr/>
        </p:nvSpPr>
        <p:spPr>
          <a:xfrm>
            <a:off x="4529314" y="129437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A3CC52-6EB0-9851-7485-BA8B48C809CD}"/>
              </a:ext>
            </a:extLst>
          </p:cNvPr>
          <p:cNvSpPr/>
          <p:nvPr/>
        </p:nvSpPr>
        <p:spPr>
          <a:xfrm>
            <a:off x="5523990" y="129437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113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11E1AE-A0EB-8B58-D288-6D57A9F06AF3}"/>
              </a:ext>
            </a:extLst>
          </p:cNvPr>
          <p:cNvSpPr/>
          <p:nvPr/>
        </p:nvSpPr>
        <p:spPr>
          <a:xfrm>
            <a:off x="6021328" y="129437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846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FD1BB2-BE3E-96F8-CF19-2664BFF3F7D2}"/>
              </a:ext>
            </a:extLst>
          </p:cNvPr>
          <p:cNvSpPr/>
          <p:nvPr/>
        </p:nvSpPr>
        <p:spPr>
          <a:xfrm>
            <a:off x="6518666" y="129437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972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239579-B4A4-D5D9-AD0F-5B40B015C26E}"/>
              </a:ext>
            </a:extLst>
          </p:cNvPr>
          <p:cNvSpPr/>
          <p:nvPr/>
        </p:nvSpPr>
        <p:spPr>
          <a:xfrm>
            <a:off x="7016004" y="129437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1C3B20-E888-8062-DFC1-DF840E640C1E}"/>
              </a:ext>
            </a:extLst>
          </p:cNvPr>
          <p:cNvSpPr/>
          <p:nvPr/>
        </p:nvSpPr>
        <p:spPr>
          <a:xfrm>
            <a:off x="7513342" y="129437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0B2C13-3169-0B14-AE6D-B1C2D02D594C}"/>
              </a:ext>
            </a:extLst>
          </p:cNvPr>
          <p:cNvSpPr/>
          <p:nvPr/>
        </p:nvSpPr>
        <p:spPr>
          <a:xfrm>
            <a:off x="8010680" y="129437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00C59D03-BF50-FB0C-00FD-389B1C109B71}"/>
              </a:ext>
            </a:extLst>
          </p:cNvPr>
          <p:cNvSpPr/>
          <p:nvPr/>
        </p:nvSpPr>
        <p:spPr>
          <a:xfrm>
            <a:off x="2608041" y="1294370"/>
            <a:ext cx="1576451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Unsorted Array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5EF24C-6647-4B01-69F4-8E3F044A65F6}"/>
              </a:ext>
            </a:extLst>
          </p:cNvPr>
          <p:cNvSpPr/>
          <p:nvPr/>
        </p:nvSpPr>
        <p:spPr>
          <a:xfrm>
            <a:off x="8508018" y="129437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96C340-8F79-8839-593A-59F26220F99D}"/>
              </a:ext>
            </a:extLst>
          </p:cNvPr>
          <p:cNvSpPr/>
          <p:nvPr/>
        </p:nvSpPr>
        <p:spPr>
          <a:xfrm>
            <a:off x="5026652" y="129437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12EC3D-F87C-CE95-FA13-CF2974351527}"/>
              </a:ext>
            </a:extLst>
          </p:cNvPr>
          <p:cNvSpPr/>
          <p:nvPr/>
        </p:nvSpPr>
        <p:spPr>
          <a:xfrm>
            <a:off x="4031976" y="205401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56</a:t>
            </a:r>
            <a:r>
              <a:rPr lang="en-US" sz="1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54F82A-9E15-BCC1-7270-739123106596}"/>
              </a:ext>
            </a:extLst>
          </p:cNvPr>
          <p:cNvSpPr/>
          <p:nvPr/>
        </p:nvSpPr>
        <p:spPr>
          <a:xfrm>
            <a:off x="4529314" y="2054015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  <a:r>
              <a:rPr lang="en-US" sz="10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FB29D6-AB05-D826-2523-30A603EFBAC9}"/>
              </a:ext>
            </a:extLst>
          </p:cNvPr>
          <p:cNvSpPr/>
          <p:nvPr/>
        </p:nvSpPr>
        <p:spPr>
          <a:xfrm>
            <a:off x="5523990" y="2054015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11</a:t>
            </a:r>
            <a:r>
              <a:rPr lang="en-US" sz="1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13A60C-AC6A-3C28-0621-E79AA2153FE1}"/>
              </a:ext>
            </a:extLst>
          </p:cNvPr>
          <p:cNvSpPr/>
          <p:nvPr/>
        </p:nvSpPr>
        <p:spPr>
          <a:xfrm>
            <a:off x="6021328" y="2054014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84</a:t>
            </a:r>
            <a:r>
              <a:rPr lang="en-US" sz="10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3B4D64-152E-4F38-5326-3E4A3DB30ECA}"/>
              </a:ext>
            </a:extLst>
          </p:cNvPr>
          <p:cNvSpPr/>
          <p:nvPr/>
        </p:nvSpPr>
        <p:spPr>
          <a:xfrm>
            <a:off x="6518666" y="2054015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97</a:t>
            </a:r>
            <a:r>
              <a:rPr lang="en-US" sz="1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56EAF0-7528-B0CF-7F2D-A748DB670680}"/>
              </a:ext>
            </a:extLst>
          </p:cNvPr>
          <p:cNvSpPr/>
          <p:nvPr/>
        </p:nvSpPr>
        <p:spPr>
          <a:xfrm>
            <a:off x="7016004" y="2054014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B22CE9-FAE0-AAAA-B9FD-E3FF3D4EA056}"/>
              </a:ext>
            </a:extLst>
          </p:cNvPr>
          <p:cNvSpPr/>
          <p:nvPr/>
        </p:nvSpPr>
        <p:spPr>
          <a:xfrm>
            <a:off x="7513342" y="2054015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10</a:t>
            </a:r>
            <a:r>
              <a:rPr lang="en-US" sz="1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C53BFE-47D7-EE4C-09E2-DFE9E6C8FA01}"/>
              </a:ext>
            </a:extLst>
          </p:cNvPr>
          <p:cNvSpPr/>
          <p:nvPr/>
        </p:nvSpPr>
        <p:spPr>
          <a:xfrm>
            <a:off x="8010680" y="2054014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  <a:r>
              <a:rPr lang="en-US" sz="1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B77BE7-F303-87F5-03B5-E35C61B6AF54}"/>
              </a:ext>
            </a:extLst>
          </p:cNvPr>
          <p:cNvSpPr/>
          <p:nvPr/>
        </p:nvSpPr>
        <p:spPr>
          <a:xfrm>
            <a:off x="8508018" y="2054013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9</a:t>
            </a:r>
            <a:r>
              <a:rPr lang="en-US" sz="1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536C35-6ECF-8A5E-16C0-DEFB8B8341B1}"/>
              </a:ext>
            </a:extLst>
          </p:cNvPr>
          <p:cNvSpPr/>
          <p:nvPr/>
        </p:nvSpPr>
        <p:spPr>
          <a:xfrm>
            <a:off x="5026652" y="2054015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  <a:r>
              <a:rPr lang="en-US" sz="1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341CAE9-67E2-68B4-EFBC-EFF3E14F0261}"/>
              </a:ext>
            </a:extLst>
          </p:cNvPr>
          <p:cNvSpPr/>
          <p:nvPr/>
        </p:nvSpPr>
        <p:spPr>
          <a:xfrm>
            <a:off x="7016004" y="2543504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56</a:t>
            </a:r>
            <a:r>
              <a:rPr lang="en-US" sz="1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DA511CD-BB54-27F6-404C-5A7B14B5CE03}"/>
              </a:ext>
            </a:extLst>
          </p:cNvPr>
          <p:cNvSpPr/>
          <p:nvPr/>
        </p:nvSpPr>
        <p:spPr>
          <a:xfrm>
            <a:off x="8508018" y="2543504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  <a:r>
              <a:rPr lang="en-US" sz="10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1DFF2C5-FEC3-5AB5-FBA3-CA1083EA6C31}"/>
              </a:ext>
            </a:extLst>
          </p:cNvPr>
          <p:cNvSpPr/>
          <p:nvPr/>
        </p:nvSpPr>
        <p:spPr>
          <a:xfrm>
            <a:off x="6518666" y="2544107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11</a:t>
            </a:r>
            <a:r>
              <a:rPr lang="en-US" sz="1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FBCF6CD-B83A-F981-BCFC-5ED9DA288C1C}"/>
              </a:ext>
            </a:extLst>
          </p:cNvPr>
          <p:cNvSpPr/>
          <p:nvPr/>
        </p:nvSpPr>
        <p:spPr>
          <a:xfrm>
            <a:off x="8010680" y="254406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84</a:t>
            </a:r>
            <a:r>
              <a:rPr lang="en-US" sz="10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3FA3BB8-9AC7-C35A-7175-3EA552C5931F}"/>
              </a:ext>
            </a:extLst>
          </p:cNvPr>
          <p:cNvSpPr/>
          <p:nvPr/>
        </p:nvSpPr>
        <p:spPr>
          <a:xfrm>
            <a:off x="5523990" y="2543503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97</a:t>
            </a:r>
            <a:r>
              <a:rPr lang="en-US" sz="1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990E51E-5D3C-C396-A00E-B41D4E9B31A9}"/>
              </a:ext>
            </a:extLst>
          </p:cNvPr>
          <p:cNvSpPr/>
          <p:nvPr/>
        </p:nvSpPr>
        <p:spPr>
          <a:xfrm>
            <a:off x="6021328" y="2543503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E47F3FA-F049-08C4-D249-AAAA8988C63B}"/>
              </a:ext>
            </a:extLst>
          </p:cNvPr>
          <p:cNvSpPr/>
          <p:nvPr/>
        </p:nvSpPr>
        <p:spPr>
          <a:xfrm>
            <a:off x="4031976" y="254350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10</a:t>
            </a:r>
            <a:r>
              <a:rPr lang="en-US" sz="1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DE1403E-0E04-001E-650B-0CDBA0D42048}"/>
              </a:ext>
            </a:extLst>
          </p:cNvPr>
          <p:cNvSpPr/>
          <p:nvPr/>
        </p:nvSpPr>
        <p:spPr>
          <a:xfrm>
            <a:off x="7513342" y="2543504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  <a:r>
              <a:rPr lang="en-US" sz="1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055C624-7FFA-364B-1F72-C32FD6053901}"/>
              </a:ext>
            </a:extLst>
          </p:cNvPr>
          <p:cNvSpPr/>
          <p:nvPr/>
        </p:nvSpPr>
        <p:spPr>
          <a:xfrm>
            <a:off x="4529314" y="254350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9</a:t>
            </a:r>
            <a:r>
              <a:rPr lang="en-US" sz="1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CA3C65F-6A1E-8198-DC0A-37EABC66FDCB}"/>
              </a:ext>
            </a:extLst>
          </p:cNvPr>
          <p:cNvSpPr/>
          <p:nvPr/>
        </p:nvSpPr>
        <p:spPr>
          <a:xfrm>
            <a:off x="5026652" y="2543503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  <a:r>
              <a:rPr lang="en-US" sz="1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A5CC164-3C23-7A99-54FB-7B72165E8CAA}"/>
              </a:ext>
            </a:extLst>
          </p:cNvPr>
          <p:cNvSpPr/>
          <p:nvPr/>
        </p:nvSpPr>
        <p:spPr>
          <a:xfrm>
            <a:off x="7016004" y="328280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  <a:r>
              <a:rPr lang="en-US" sz="1000" dirty="0">
                <a:solidFill>
                  <a:srgbClr val="FF0000"/>
                </a:solidFill>
              </a:rPr>
              <a:t>6</a:t>
            </a:r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6E354D5-76F5-FE25-B9AF-270259FE12C8}"/>
              </a:ext>
            </a:extLst>
          </p:cNvPr>
          <p:cNvSpPr/>
          <p:nvPr/>
        </p:nvSpPr>
        <p:spPr>
          <a:xfrm>
            <a:off x="8508018" y="3283155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</a:t>
            </a:r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9A75010-FAED-0029-DFFC-16917E51FFA8}"/>
              </a:ext>
            </a:extLst>
          </p:cNvPr>
          <p:cNvSpPr/>
          <p:nvPr/>
        </p:nvSpPr>
        <p:spPr>
          <a:xfrm>
            <a:off x="6518666" y="3282937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  <a:r>
              <a:rPr lang="en-US" sz="1000" dirty="0">
                <a:solidFill>
                  <a:srgbClr val="FF0000"/>
                </a:solidFill>
              </a:rPr>
              <a:t>1</a:t>
            </a:r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CDCA98D-AF5B-8046-8DDF-DE0136997FC7}"/>
              </a:ext>
            </a:extLst>
          </p:cNvPr>
          <p:cNvSpPr/>
          <p:nvPr/>
        </p:nvSpPr>
        <p:spPr>
          <a:xfrm>
            <a:off x="8010680" y="3283155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</a:t>
            </a:r>
            <a:r>
              <a:rPr lang="en-US" sz="1000" dirty="0">
                <a:solidFill>
                  <a:srgbClr val="FF0000"/>
                </a:solidFill>
              </a:rPr>
              <a:t>4</a:t>
            </a:r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E55F647-455D-DE64-470B-F1482ACD4E06}"/>
              </a:ext>
            </a:extLst>
          </p:cNvPr>
          <p:cNvSpPr/>
          <p:nvPr/>
        </p:nvSpPr>
        <p:spPr>
          <a:xfrm>
            <a:off x="5525045" y="3282938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9</a:t>
            </a:r>
            <a:r>
              <a:rPr lang="en-US" sz="1000" dirty="0">
                <a:solidFill>
                  <a:srgbClr val="FF0000"/>
                </a:solidFill>
              </a:rPr>
              <a:t>7</a:t>
            </a:r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B474C7B-D707-444B-F266-4D70C210CB39}"/>
              </a:ext>
            </a:extLst>
          </p:cNvPr>
          <p:cNvSpPr/>
          <p:nvPr/>
        </p:nvSpPr>
        <p:spPr>
          <a:xfrm>
            <a:off x="6021327" y="3282334"/>
            <a:ext cx="497338" cy="2641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0</a:t>
            </a:r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EBDDACE-193B-5D37-417A-32944BA6BFEC}"/>
              </a:ext>
            </a:extLst>
          </p:cNvPr>
          <p:cNvSpPr/>
          <p:nvPr/>
        </p:nvSpPr>
        <p:spPr>
          <a:xfrm>
            <a:off x="4031971" y="328315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  <a:r>
              <a:rPr lang="en-US" sz="1000" dirty="0">
                <a:solidFill>
                  <a:srgbClr val="FF0000"/>
                </a:solidFill>
              </a:rPr>
              <a:t>0</a:t>
            </a:r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B883C44-2630-03CC-AC36-85E1D48F37BB}"/>
              </a:ext>
            </a:extLst>
          </p:cNvPr>
          <p:cNvSpPr/>
          <p:nvPr/>
        </p:nvSpPr>
        <p:spPr>
          <a:xfrm>
            <a:off x="7513342" y="328280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6</a:t>
            </a:r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55AF688-BCE4-B24C-905F-604AED5463E6}"/>
              </a:ext>
            </a:extLst>
          </p:cNvPr>
          <p:cNvSpPr/>
          <p:nvPr/>
        </p:nvSpPr>
        <p:spPr>
          <a:xfrm>
            <a:off x="4529309" y="328315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9</a:t>
            </a:r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5A6039B-BB6D-C85C-7F6A-E0CDDDDB2DB8}"/>
              </a:ext>
            </a:extLst>
          </p:cNvPr>
          <p:cNvSpPr/>
          <p:nvPr/>
        </p:nvSpPr>
        <p:spPr>
          <a:xfrm>
            <a:off x="5027707" y="328315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4</a:t>
            </a:r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F029A8E-B369-39F0-588A-3FEC3D2DA55D}"/>
              </a:ext>
            </a:extLst>
          </p:cNvPr>
          <p:cNvSpPr/>
          <p:nvPr/>
        </p:nvSpPr>
        <p:spPr>
          <a:xfrm>
            <a:off x="4031976" y="4548075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5</a:t>
            </a:r>
            <a:r>
              <a:rPr lang="en-US" sz="1000" dirty="0">
                <a:solidFill>
                  <a:schemeClr val="tx1"/>
                </a:solidFill>
              </a:rPr>
              <a:t>64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514AD29-83EB-E8AC-5F5B-1399F3AFAB11}"/>
              </a:ext>
            </a:extLst>
          </p:cNvPr>
          <p:cNvSpPr/>
          <p:nvPr/>
        </p:nvSpPr>
        <p:spPr>
          <a:xfrm>
            <a:off x="4529314" y="4548074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0</a:t>
            </a:r>
            <a:r>
              <a:rPr lang="en-US" sz="1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AE9365B-27F5-8C4E-8AF6-A2520ED70830}"/>
              </a:ext>
            </a:extLst>
          </p:cNvPr>
          <p:cNvSpPr/>
          <p:nvPr/>
        </p:nvSpPr>
        <p:spPr>
          <a:xfrm>
            <a:off x="5523990" y="4548074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</a:t>
            </a:r>
            <a:r>
              <a:rPr lang="en-US" sz="1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E7390B9-761A-204C-2767-2748FEA56DDC}"/>
              </a:ext>
            </a:extLst>
          </p:cNvPr>
          <p:cNvSpPr/>
          <p:nvPr/>
        </p:nvSpPr>
        <p:spPr>
          <a:xfrm>
            <a:off x="6021328" y="4548073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8</a:t>
            </a:r>
            <a:r>
              <a:rPr lang="en-US" sz="1000" dirty="0">
                <a:solidFill>
                  <a:schemeClr val="tx1"/>
                </a:solidFill>
              </a:rPr>
              <a:t>46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4F3FDC5-2D79-8EE6-238E-43C9A9526A45}"/>
              </a:ext>
            </a:extLst>
          </p:cNvPr>
          <p:cNvSpPr/>
          <p:nvPr/>
        </p:nvSpPr>
        <p:spPr>
          <a:xfrm>
            <a:off x="6518666" y="4548074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9</a:t>
            </a:r>
            <a:r>
              <a:rPr lang="en-US" sz="1000" dirty="0">
                <a:solidFill>
                  <a:schemeClr val="tx1"/>
                </a:solidFill>
              </a:rPr>
              <a:t>72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AEE8BB1-FD1D-5820-4A8E-A94FE114FB6D}"/>
              </a:ext>
            </a:extLst>
          </p:cNvPr>
          <p:cNvSpPr/>
          <p:nvPr/>
        </p:nvSpPr>
        <p:spPr>
          <a:xfrm>
            <a:off x="7016004" y="4548073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0</a:t>
            </a:r>
            <a:r>
              <a:rPr lang="en-US" sz="1000" dirty="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8F1BA4D-734C-DB8E-F903-A4778805A06A}"/>
              </a:ext>
            </a:extLst>
          </p:cNvPr>
          <p:cNvSpPr/>
          <p:nvPr/>
        </p:nvSpPr>
        <p:spPr>
          <a:xfrm>
            <a:off x="7513342" y="4548074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</a:t>
            </a:r>
            <a:r>
              <a:rPr lang="en-US" sz="1000" dirty="0">
                <a:solidFill>
                  <a:schemeClr val="tx1"/>
                </a:solidFill>
              </a:rPr>
              <a:t>00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8F187AB-1CB9-DE4F-6FFC-8B616AB9EBE3}"/>
              </a:ext>
            </a:extLst>
          </p:cNvPr>
          <p:cNvSpPr/>
          <p:nvPr/>
        </p:nvSpPr>
        <p:spPr>
          <a:xfrm>
            <a:off x="8010680" y="4548073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0</a:t>
            </a:r>
            <a:r>
              <a:rPr lang="en-US" sz="10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C10E8A4-E1BB-40C1-E84A-0DA6B91FBB95}"/>
              </a:ext>
            </a:extLst>
          </p:cNvPr>
          <p:cNvSpPr/>
          <p:nvPr/>
        </p:nvSpPr>
        <p:spPr>
          <a:xfrm>
            <a:off x="8508018" y="4548072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0</a:t>
            </a:r>
            <a:r>
              <a:rPr lang="en-US" sz="1000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A99BDF9-4EA9-FA54-A546-CE4B0E2E6281}"/>
              </a:ext>
            </a:extLst>
          </p:cNvPr>
          <p:cNvSpPr/>
          <p:nvPr/>
        </p:nvSpPr>
        <p:spPr>
          <a:xfrm>
            <a:off x="5026652" y="4548074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0</a:t>
            </a:r>
            <a:r>
              <a:rPr lang="en-US" sz="1000" dirty="0">
                <a:solidFill>
                  <a:schemeClr val="tx1"/>
                </a:solidFill>
              </a:rPr>
              <a:t>42</a:t>
            </a:r>
          </a:p>
        </p:txBody>
      </p: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58763760-8A0A-8BEC-8C45-2EB8635109B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28800" y="2185432"/>
            <a:ext cx="12700" cy="489486"/>
          </a:xfrm>
          <a:prstGeom prst="curvedConnector3">
            <a:avLst>
              <a:gd name="adj1" fmla="val 1800000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Curved 113">
            <a:extLst>
              <a:ext uri="{FF2B5EF4-FFF2-40B4-BE49-F238E27FC236}">
                <a16:creationId xmlns:a16="http://schemas.microsoft.com/office/drawing/2014/main" id="{144A4E91-AFD0-E82D-E723-D781F37D5777}"/>
              </a:ext>
            </a:extLst>
          </p:cNvPr>
          <p:cNvCxnSpPr>
            <a:cxnSpLocks/>
            <a:stCxn id="60" idx="1"/>
            <a:endCxn id="126" idx="1"/>
          </p:cNvCxnSpPr>
          <p:nvPr/>
        </p:nvCxnSpPr>
        <p:spPr>
          <a:xfrm rot="10800000" flipV="1">
            <a:off x="4031657" y="3414571"/>
            <a:ext cx="315" cy="516515"/>
          </a:xfrm>
          <a:prstGeom prst="curvedConnector3">
            <a:avLst>
              <a:gd name="adj1" fmla="val 72671429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204D6961-0122-77AF-C257-101E055C231F}"/>
              </a:ext>
            </a:extLst>
          </p:cNvPr>
          <p:cNvCxnSpPr>
            <a:cxnSpLocks/>
            <a:stCxn id="74" idx="1"/>
            <a:endCxn id="141" idx="1"/>
          </p:cNvCxnSpPr>
          <p:nvPr/>
        </p:nvCxnSpPr>
        <p:spPr>
          <a:xfrm rot="10800000" flipV="1">
            <a:off x="4031970" y="4679490"/>
            <a:ext cx="6" cy="491471"/>
          </a:xfrm>
          <a:prstGeom prst="curvedConnector3">
            <a:avLst>
              <a:gd name="adj1" fmla="val 3810100000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FD9C08C-AFCC-3F9C-DCAF-D0886658F297}"/>
              </a:ext>
            </a:extLst>
          </p:cNvPr>
          <p:cNvSpPr/>
          <p:nvPr/>
        </p:nvSpPr>
        <p:spPr>
          <a:xfrm>
            <a:off x="2608041" y="2316842"/>
            <a:ext cx="1576451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Sort by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Digit 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29EBCB3-54B1-2A76-2EDA-9A30E9BAD3D7}"/>
              </a:ext>
            </a:extLst>
          </p:cNvPr>
          <p:cNvSpPr/>
          <p:nvPr/>
        </p:nvSpPr>
        <p:spPr>
          <a:xfrm>
            <a:off x="2586699" y="3558241"/>
            <a:ext cx="1576451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Sort by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Digit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6ABD061-21B9-3CC4-684D-8EAF4BB7631A}"/>
              </a:ext>
            </a:extLst>
          </p:cNvPr>
          <p:cNvSpPr/>
          <p:nvPr/>
        </p:nvSpPr>
        <p:spPr>
          <a:xfrm>
            <a:off x="2586699" y="4807769"/>
            <a:ext cx="1576451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Sort by 3</a:t>
            </a:r>
            <a:r>
              <a:rPr lang="en-US" sz="1000" baseline="30000" dirty="0">
                <a:solidFill>
                  <a:schemeClr val="tx1"/>
                </a:solidFill>
              </a:rPr>
              <a:t>rd</a:t>
            </a:r>
            <a:r>
              <a:rPr lang="en-US" sz="1000" dirty="0">
                <a:solidFill>
                  <a:schemeClr val="tx1"/>
                </a:solidFill>
              </a:rPr>
              <a:t> Digit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8C1AFFD-CCA2-18FB-89A8-B4A2F9EF6AE5}"/>
              </a:ext>
            </a:extLst>
          </p:cNvPr>
          <p:cNvSpPr/>
          <p:nvPr/>
        </p:nvSpPr>
        <p:spPr>
          <a:xfrm>
            <a:off x="2608041" y="5794466"/>
            <a:ext cx="1576451" cy="262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Sorted Array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06D5427-6535-B7C7-82E0-72E2BB8B1616}"/>
              </a:ext>
            </a:extLst>
          </p:cNvPr>
          <p:cNvSpPr/>
          <p:nvPr/>
        </p:nvSpPr>
        <p:spPr>
          <a:xfrm>
            <a:off x="7016004" y="379967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  <a:r>
              <a:rPr lang="en-US" sz="1000" dirty="0">
                <a:solidFill>
                  <a:srgbClr val="FF0000"/>
                </a:solidFill>
              </a:rPr>
              <a:t>6</a:t>
            </a:r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BEF98AC-55E4-3FD7-3D72-CFB6F218873E}"/>
              </a:ext>
            </a:extLst>
          </p:cNvPr>
          <p:cNvSpPr/>
          <p:nvPr/>
        </p:nvSpPr>
        <p:spPr>
          <a:xfrm>
            <a:off x="5517642" y="379967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</a:t>
            </a:r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798DAC8-2D05-D9B7-86AD-E04F063C0BF1}"/>
              </a:ext>
            </a:extLst>
          </p:cNvPr>
          <p:cNvSpPr/>
          <p:nvPr/>
        </p:nvSpPr>
        <p:spPr>
          <a:xfrm>
            <a:off x="5023478" y="379967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  <a:r>
              <a:rPr lang="en-US" sz="1000" dirty="0">
                <a:solidFill>
                  <a:srgbClr val="FF0000"/>
                </a:solidFill>
              </a:rPr>
              <a:t>1</a:t>
            </a:r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C622EB5-58AC-00DA-3E24-0A5A7C43B109}"/>
              </a:ext>
            </a:extLst>
          </p:cNvPr>
          <p:cNvSpPr/>
          <p:nvPr/>
        </p:nvSpPr>
        <p:spPr>
          <a:xfrm>
            <a:off x="6515492" y="379967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</a:t>
            </a:r>
            <a:r>
              <a:rPr lang="en-US" sz="1000" dirty="0">
                <a:solidFill>
                  <a:srgbClr val="FF0000"/>
                </a:solidFill>
              </a:rPr>
              <a:t>4</a:t>
            </a:r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F49CB6A8-F969-BCB9-CA4D-15CEE5C37A2B}"/>
              </a:ext>
            </a:extLst>
          </p:cNvPr>
          <p:cNvSpPr/>
          <p:nvPr/>
        </p:nvSpPr>
        <p:spPr>
          <a:xfrm>
            <a:off x="8010680" y="379966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9</a:t>
            </a:r>
            <a:r>
              <a:rPr lang="en-US" sz="1000" dirty="0">
                <a:solidFill>
                  <a:srgbClr val="FF0000"/>
                </a:solidFill>
              </a:rPr>
              <a:t>7</a:t>
            </a:r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06672D7-3FB4-3E9E-BF4B-94F1B5AC12C6}"/>
              </a:ext>
            </a:extLst>
          </p:cNvPr>
          <p:cNvSpPr/>
          <p:nvPr/>
        </p:nvSpPr>
        <p:spPr>
          <a:xfrm>
            <a:off x="4528520" y="379967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0</a:t>
            </a:r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D0CE45A-9C39-35EA-8CF7-D7A8F462F625}"/>
              </a:ext>
            </a:extLst>
          </p:cNvPr>
          <p:cNvSpPr/>
          <p:nvPr/>
        </p:nvSpPr>
        <p:spPr>
          <a:xfrm>
            <a:off x="4031656" y="379967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  <a:r>
              <a:rPr lang="en-US" sz="1000" dirty="0">
                <a:solidFill>
                  <a:srgbClr val="FF0000"/>
                </a:solidFill>
              </a:rPr>
              <a:t>0</a:t>
            </a:r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3BC00CC-9BBF-D224-EBCD-7F49A3AC16BD}"/>
              </a:ext>
            </a:extLst>
          </p:cNvPr>
          <p:cNvSpPr/>
          <p:nvPr/>
        </p:nvSpPr>
        <p:spPr>
          <a:xfrm>
            <a:off x="7513342" y="3799670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6</a:t>
            </a:r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4E6C5ED-35F9-B44B-4AD7-7036111B718C}"/>
              </a:ext>
            </a:extLst>
          </p:cNvPr>
          <p:cNvSpPr/>
          <p:nvPr/>
        </p:nvSpPr>
        <p:spPr>
          <a:xfrm>
            <a:off x="8508018" y="3799669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9</a:t>
            </a:r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99A37BA-301D-933B-743E-9223D0A11A56}"/>
              </a:ext>
            </a:extLst>
          </p:cNvPr>
          <p:cNvSpPr/>
          <p:nvPr/>
        </p:nvSpPr>
        <p:spPr>
          <a:xfrm>
            <a:off x="6014980" y="379967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4</a:t>
            </a:r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84A0FB0-1E5B-1CDB-7B78-C217EE3EC47C}"/>
              </a:ext>
            </a:extLst>
          </p:cNvPr>
          <p:cNvSpPr/>
          <p:nvPr/>
        </p:nvSpPr>
        <p:spPr>
          <a:xfrm>
            <a:off x="7516517" y="5039994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5</a:t>
            </a:r>
            <a:r>
              <a:rPr lang="en-US" sz="1000" dirty="0">
                <a:solidFill>
                  <a:schemeClr val="tx1"/>
                </a:solidFill>
              </a:rPr>
              <a:t>64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B9436B3-B760-9F40-B0C4-1B50DBF1AB4A}"/>
              </a:ext>
            </a:extLst>
          </p:cNvPr>
          <p:cNvSpPr/>
          <p:nvPr/>
        </p:nvSpPr>
        <p:spPr>
          <a:xfrm>
            <a:off x="4529308" y="503999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0</a:t>
            </a:r>
            <a:r>
              <a:rPr lang="en-US" sz="1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AB9FC39-F957-1659-7159-1A4B71DAF336}"/>
              </a:ext>
            </a:extLst>
          </p:cNvPr>
          <p:cNvSpPr/>
          <p:nvPr/>
        </p:nvSpPr>
        <p:spPr>
          <a:xfrm>
            <a:off x="7019183" y="5039994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</a:t>
            </a:r>
            <a:r>
              <a:rPr lang="en-US" sz="1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2D869C5-3757-A14F-EFA1-F886035B0D59}"/>
              </a:ext>
            </a:extLst>
          </p:cNvPr>
          <p:cNvSpPr/>
          <p:nvPr/>
        </p:nvSpPr>
        <p:spPr>
          <a:xfrm>
            <a:off x="8013859" y="5039994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8</a:t>
            </a:r>
            <a:r>
              <a:rPr lang="en-US" sz="1000" dirty="0">
                <a:solidFill>
                  <a:schemeClr val="tx1"/>
                </a:solidFill>
              </a:rPr>
              <a:t>46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39416F0-FD18-33DC-3059-4FD4A76171A8}"/>
              </a:ext>
            </a:extLst>
          </p:cNvPr>
          <p:cNvSpPr/>
          <p:nvPr/>
        </p:nvSpPr>
        <p:spPr>
          <a:xfrm>
            <a:off x="8511197" y="5039015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9</a:t>
            </a:r>
            <a:r>
              <a:rPr lang="en-US" sz="1000" dirty="0">
                <a:solidFill>
                  <a:schemeClr val="tx1"/>
                </a:solidFill>
              </a:rPr>
              <a:t>72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19D8902-E3B3-F311-570A-B8AC19D6E9CB}"/>
              </a:ext>
            </a:extLst>
          </p:cNvPr>
          <p:cNvSpPr/>
          <p:nvPr/>
        </p:nvSpPr>
        <p:spPr>
          <a:xfrm>
            <a:off x="4031970" y="503954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0</a:t>
            </a:r>
            <a:r>
              <a:rPr lang="en-US" sz="1000" dirty="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1F7477D-2993-0523-35ED-CDC470A4DF78}"/>
              </a:ext>
            </a:extLst>
          </p:cNvPr>
          <p:cNvSpPr/>
          <p:nvPr/>
        </p:nvSpPr>
        <p:spPr>
          <a:xfrm>
            <a:off x="6521840" y="503999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</a:t>
            </a:r>
            <a:r>
              <a:rPr lang="en-US" sz="1000" dirty="0">
                <a:solidFill>
                  <a:schemeClr val="tx1"/>
                </a:solidFill>
              </a:rPr>
              <a:t>00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E367DCC-B199-CA9B-26E8-6A188892B7EC}"/>
              </a:ext>
            </a:extLst>
          </p:cNvPr>
          <p:cNvSpPr/>
          <p:nvPr/>
        </p:nvSpPr>
        <p:spPr>
          <a:xfrm>
            <a:off x="5525152" y="503999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0</a:t>
            </a:r>
            <a:r>
              <a:rPr lang="en-US" sz="10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BF33CED-16EA-3F12-6554-42EBC2178D52}"/>
              </a:ext>
            </a:extLst>
          </p:cNvPr>
          <p:cNvSpPr/>
          <p:nvPr/>
        </p:nvSpPr>
        <p:spPr>
          <a:xfrm>
            <a:off x="6024497" y="503999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0</a:t>
            </a:r>
            <a:r>
              <a:rPr lang="en-US" sz="1000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47195E2E-8FFD-7DDA-7C98-84F83F6EE1FB}"/>
              </a:ext>
            </a:extLst>
          </p:cNvPr>
          <p:cNvSpPr/>
          <p:nvPr/>
        </p:nvSpPr>
        <p:spPr>
          <a:xfrm>
            <a:off x="5026646" y="5039996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0</a:t>
            </a:r>
            <a:r>
              <a:rPr lang="en-US" sz="1000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B40F0C9-A66E-85CD-16E1-277D24FA2CF7}"/>
              </a:ext>
            </a:extLst>
          </p:cNvPr>
          <p:cNvSpPr/>
          <p:nvPr/>
        </p:nvSpPr>
        <p:spPr>
          <a:xfrm>
            <a:off x="7510167" y="5796213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564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679656E-61CA-2D68-9786-2DA174D56E1E}"/>
              </a:ext>
            </a:extLst>
          </p:cNvPr>
          <p:cNvSpPr/>
          <p:nvPr/>
        </p:nvSpPr>
        <p:spPr>
          <a:xfrm>
            <a:off x="4522958" y="5796215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2D19610-2CAB-B32C-5CB2-F048EE697D59}"/>
              </a:ext>
            </a:extLst>
          </p:cNvPr>
          <p:cNvSpPr/>
          <p:nvPr/>
        </p:nvSpPr>
        <p:spPr>
          <a:xfrm>
            <a:off x="7012833" y="5796213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113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740E8D7-0DC6-B119-24A9-A60E3061C6A8}"/>
              </a:ext>
            </a:extLst>
          </p:cNvPr>
          <p:cNvSpPr/>
          <p:nvPr/>
        </p:nvSpPr>
        <p:spPr>
          <a:xfrm>
            <a:off x="8007509" y="5796213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846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BC86BAE-B6FD-51A8-F036-5673D46371A0}"/>
              </a:ext>
            </a:extLst>
          </p:cNvPr>
          <p:cNvSpPr/>
          <p:nvPr/>
        </p:nvSpPr>
        <p:spPr>
          <a:xfrm>
            <a:off x="8504847" y="5797351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972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9FBB62EC-39A7-F4D5-D07B-12ED506B577E}"/>
              </a:ext>
            </a:extLst>
          </p:cNvPr>
          <p:cNvSpPr/>
          <p:nvPr/>
        </p:nvSpPr>
        <p:spPr>
          <a:xfrm>
            <a:off x="4025620" y="5796294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CAD67E8-39C6-B258-29EB-59BB8701853E}"/>
              </a:ext>
            </a:extLst>
          </p:cNvPr>
          <p:cNvSpPr/>
          <p:nvPr/>
        </p:nvSpPr>
        <p:spPr>
          <a:xfrm>
            <a:off x="6515490" y="5796215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5C8ABA78-474F-8291-C546-488CBD9B694B}"/>
              </a:ext>
            </a:extLst>
          </p:cNvPr>
          <p:cNvSpPr/>
          <p:nvPr/>
        </p:nvSpPr>
        <p:spPr>
          <a:xfrm>
            <a:off x="5518802" y="5796215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E8889DE-F7CE-108F-7CC4-B9B8485494C2}"/>
              </a:ext>
            </a:extLst>
          </p:cNvPr>
          <p:cNvSpPr/>
          <p:nvPr/>
        </p:nvSpPr>
        <p:spPr>
          <a:xfrm>
            <a:off x="6018147" y="5796215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E3E3A6B1-1201-46B7-07EA-9EB8031D40FF}"/>
              </a:ext>
            </a:extLst>
          </p:cNvPr>
          <p:cNvSpPr/>
          <p:nvPr/>
        </p:nvSpPr>
        <p:spPr>
          <a:xfrm>
            <a:off x="5020296" y="5796215"/>
            <a:ext cx="497338" cy="262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210209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3450</TotalTime>
  <Words>816</Words>
  <Application>Microsoft Office PowerPoint</Application>
  <PresentationFormat>Widescreen</PresentationFormat>
  <Paragraphs>488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Randolph Bushman</dc:creator>
  <cp:lastModifiedBy>Randolph Bushman</cp:lastModifiedBy>
  <cp:revision>13</cp:revision>
  <dcterms:created xsi:type="dcterms:W3CDTF">2024-01-15T21:27:31Z</dcterms:created>
  <dcterms:modified xsi:type="dcterms:W3CDTF">2024-01-30T00:40:21Z</dcterms:modified>
</cp:coreProperties>
</file>