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62" r:id="rId7"/>
    <p:sldId id="257" r:id="rId8"/>
    <p:sldId id="263" r:id="rId9"/>
    <p:sldId id="264" r:id="rId10"/>
    <p:sldId id="258" r:id="rId11"/>
    <p:sldId id="25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omas:Desktop:Programing%20Languages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val>
            <c:numRef>
              <c:f>Sheet1!$B$5:$M$5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6</c:v>
                </c:pt>
                <c:pt idx="1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7060544"/>
        <c:axId val="-2017060000"/>
      </c:lineChart>
      <c:catAx>
        <c:axId val="-2017060544"/>
        <c:scaling>
          <c:orientation val="minMax"/>
        </c:scaling>
        <c:delete val="0"/>
        <c:axPos val="b"/>
        <c:numFmt formatCode="m/d/yy" sourceLinked="1"/>
        <c:majorTickMark val="cross"/>
        <c:minorTickMark val="cross"/>
        <c:tickLblPos val="nextTo"/>
        <c:crossAx val="-2017060000"/>
        <c:crosses val="autoZero"/>
        <c:auto val="1"/>
        <c:lblAlgn val="ctr"/>
        <c:lblOffset val="100"/>
        <c:noMultiLvlLbl val="0"/>
      </c:catAx>
      <c:valAx>
        <c:axId val="-2017060000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cross"/>
        <c:minorTickMark val="cross"/>
        <c:tickLblPos val="nextTo"/>
        <c:crossAx val="-2017060544"/>
        <c:crosses val="autoZero"/>
        <c:crossBetween val="between"/>
        <c:majorUnit val="2"/>
        <c:minorUnit val="1"/>
      </c:valAx>
    </c:plotArea>
    <c:legend>
      <c:legendPos val="r"/>
      <c:layout/>
      <c:overlay val="0"/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Team Members: </a:t>
            </a:r>
            <a:endParaRPr lang="en-US" sz="2000" b="1" dirty="0"/>
          </a:p>
          <a:p>
            <a:r>
              <a:rPr lang="en-US" sz="2000" b="1" dirty="0" smtClean="0"/>
              <a:t>∙ Thomas Zachry ∙ Diane Chin ∙ Randy </a:t>
            </a:r>
            <a:r>
              <a:rPr lang="en-US" sz="2000" b="1" dirty="0" err="1" smtClean="0"/>
              <a:t>Thien</a:t>
            </a:r>
            <a:r>
              <a:rPr lang="en-US" sz="2000" b="1" dirty="0" smtClean="0"/>
              <a:t> </a:t>
            </a:r>
            <a:r>
              <a:rPr lang="en-US" sz="2000" b="1" dirty="0"/>
              <a:t>Cao </a:t>
            </a:r>
            <a:r>
              <a:rPr lang="en-US" sz="2000" b="1" dirty="0" smtClean="0"/>
              <a:t>∙ Charlie Pan ∙ </a:t>
            </a:r>
            <a:r>
              <a:rPr lang="en-US" sz="2000" b="1" dirty="0" err="1" smtClean="0"/>
              <a:t>Shayan</a:t>
            </a:r>
            <a:r>
              <a:rPr lang="en-US" sz="2000" b="1" dirty="0" smtClean="0"/>
              <a:t> Raza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 smtClean="0"/>
              <a:t>Team Epsilon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 smtClean="0">
                <a:latin typeface="Times New Roman"/>
                <a:cs typeface="Times New Roman"/>
              </a:rPr>
              <a:t>Project :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goals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Progress on Project Charter</a:t>
            </a:r>
          </a:p>
          <a:p>
            <a:r>
              <a:rPr lang="en-US" sz="2800" dirty="0" smtClean="0"/>
              <a:t>Research existing SCARAs</a:t>
            </a:r>
          </a:p>
          <a:p>
            <a:r>
              <a:rPr lang="en-US" sz="2800" dirty="0" smtClean="0"/>
              <a:t>Skeletal Design Planning</a:t>
            </a:r>
          </a:p>
          <a:p>
            <a:pPr lvl="1"/>
            <a:r>
              <a:rPr lang="en-US" sz="2800" dirty="0" smtClean="0"/>
              <a:t>Decide on what hardware components to use</a:t>
            </a:r>
          </a:p>
          <a:p>
            <a:r>
              <a:rPr lang="en-US" sz="2800" dirty="0" smtClean="0"/>
              <a:t>Version Control Setup and Configuration</a:t>
            </a:r>
          </a:p>
          <a:p>
            <a:pPr lvl="1"/>
            <a:r>
              <a:rPr lang="en-US" sz="2800" dirty="0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PROGRESS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33006"/>
            <a:ext cx="8070376" cy="370351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4400" dirty="0" smtClean="0"/>
              <a:t>Project Charter </a:t>
            </a:r>
            <a:r>
              <a:rPr lang="en-US" sz="4400" b="1" dirty="0" smtClean="0"/>
              <a:t>Complete</a:t>
            </a:r>
          </a:p>
          <a:p>
            <a:pPr algn="just"/>
            <a:r>
              <a:rPr lang="en-US" sz="4400" dirty="0" smtClean="0"/>
              <a:t>Skeletal configuration research in </a:t>
            </a:r>
            <a:r>
              <a:rPr lang="en-US" sz="4400" b="1" dirty="0" smtClean="0"/>
              <a:t>Progress</a:t>
            </a:r>
          </a:p>
          <a:p>
            <a:pPr lvl="1" algn="just"/>
            <a:r>
              <a:rPr lang="en-US" sz="4400" dirty="0" smtClean="0"/>
              <a:t>Material Selection</a:t>
            </a:r>
          </a:p>
          <a:p>
            <a:pPr lvl="1" algn="just"/>
            <a:r>
              <a:rPr lang="en-US" sz="4400" dirty="0" smtClean="0"/>
              <a:t>Design Process</a:t>
            </a:r>
          </a:p>
          <a:p>
            <a:pPr algn="just"/>
            <a:r>
              <a:rPr lang="en-US" sz="4400" dirty="0" smtClean="0"/>
              <a:t>Version Control Setup </a:t>
            </a:r>
            <a:r>
              <a:rPr lang="en-US" sz="4400" b="1" dirty="0" smtClean="0"/>
              <a:t>Complete</a:t>
            </a:r>
          </a:p>
          <a:p>
            <a:pPr lvl="1" algn="just"/>
            <a:r>
              <a:rPr lang="en-US" sz="4400" dirty="0" smtClean="0"/>
              <a:t>GitHub</a:t>
            </a:r>
          </a:p>
          <a:p>
            <a:pPr lvl="1" algn="just"/>
            <a:r>
              <a:rPr lang="en-US" sz="4400" dirty="0" smtClean="0"/>
              <a:t>Organization App (</a:t>
            </a:r>
            <a:r>
              <a:rPr lang="en-US" sz="4400" dirty="0" err="1" smtClean="0"/>
              <a:t>LeanKit</a:t>
            </a:r>
            <a:r>
              <a:rPr lang="en-US" sz="4400" dirty="0" smtClean="0"/>
              <a:t>)</a:t>
            </a:r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9104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2424120" cy="20497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3133"/>
            <a:ext cx="2424120" cy="2013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62067" y="1733265"/>
            <a:ext cx="449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– Segment SCARA: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Less Coverage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2067" y="3903259"/>
            <a:ext cx="356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– Segment SCARA: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Less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6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403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Grippers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" y="1331894"/>
            <a:ext cx="2887923" cy="20671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23" y="1331894"/>
            <a:ext cx="2064081" cy="2064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60" y="1331893"/>
            <a:ext cx="3092395" cy="206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454768"/>
            <a:ext cx="240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Vacuum Gripper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26285" y="3420222"/>
            <a:ext cx="240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Claw Gripper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7845" y="3421744"/>
            <a:ext cx="240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Universal Gripper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17" y="4001209"/>
            <a:ext cx="2042489" cy="1946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604" y="4785703"/>
            <a:ext cx="21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Magnetic Gripper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9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898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ACCOMPLISHMENTS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13031"/>
            <a:ext cx="7924800" cy="41148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Project Charter –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Completed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Team Structure –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Defined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Team Work Area –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Setup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GitHub and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LeanKit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–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Integrated</a:t>
            </a:r>
          </a:p>
          <a:p>
            <a:pPr lvl="1"/>
            <a:endParaRPr lang="en-US" sz="28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8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Over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9575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Research</a:t>
            </a:r>
          </a:p>
        </p:txBody>
      </p:sp>
      <p:pic>
        <p:nvPicPr>
          <p:cNvPr id="4" name="Picture 3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4" y="179388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 title="Burn Down Char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3662499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5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67F1F4-EE12-4641-8A28-777B34A04B04}">
  <ds:schemaRefs>
    <ds:schemaRef ds:uri="http://purl.org/dc/elements/1.1/"/>
    <ds:schemaRef ds:uri="http://schemas.microsoft.com/office/2006/documentManagement/types"/>
    <ds:schemaRef ds:uri="http://purl.org/dc/dcmitype/"/>
    <ds:schemaRef ds:uri="046c2e55-afc8-4f3f-8c12-2ffac600b8c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AA232F-EC04-4185-81B2-A36CE2393CF4}"/>
</file>

<file path=customXml/itemProps3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436</TotalTime>
  <Words>126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Times New Roman</vt:lpstr>
      <vt:lpstr>Horizon</vt:lpstr>
      <vt:lpstr>Team Epsilon</vt:lpstr>
      <vt:lpstr>Project :</vt:lpstr>
      <vt:lpstr>Sprint goals</vt:lpstr>
      <vt:lpstr>PROGRESS</vt:lpstr>
      <vt:lpstr>Existing Designs</vt:lpstr>
      <vt:lpstr>Grippers</vt:lpstr>
      <vt:lpstr>ACCOMPLISHMENTS</vt:lpstr>
      <vt:lpstr>Carry Over</vt:lpstr>
      <vt:lpstr>Burndown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Shayan Raza</cp:lastModifiedBy>
  <cp:revision>41</cp:revision>
  <dcterms:created xsi:type="dcterms:W3CDTF">2016-06-23T15:05:56Z</dcterms:created>
  <dcterms:modified xsi:type="dcterms:W3CDTF">2016-07-08T14:37:16Z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