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4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/>
              <a:t>Team Members: </a:t>
            </a:r>
            <a:endParaRPr lang="en-US" sz="2000" b="1" dirty="0"/>
          </a:p>
          <a:p>
            <a:r>
              <a:rPr lang="en-US" sz="2000" b="1" dirty="0"/>
              <a:t>∙ Thomas Zachry ∙ Diane Chin ∙ Randy </a:t>
            </a:r>
            <a:r>
              <a:rPr lang="en-US" sz="2000" b="1" dirty="0" err="1"/>
              <a:t>Thien</a:t>
            </a:r>
            <a:r>
              <a:rPr lang="en-US" sz="2000" b="1" dirty="0"/>
              <a:t> Cao ∙ Charlie Pan ∙ </a:t>
            </a:r>
            <a:r>
              <a:rPr lang="en-US" sz="2000" b="1" dirty="0" err="1"/>
              <a:t>Shayan</a:t>
            </a:r>
            <a:r>
              <a:rPr lang="en-US" sz="2000" b="1" dirty="0"/>
              <a:t> Raza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/>
              <a:t>Team Epsilon</a:t>
            </a:r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>
                <a:latin typeface="Times New Roman"/>
                <a:cs typeface="Times New Roman"/>
              </a:rPr>
              <a:t>Project :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709"/>
            <a:ext cx="8070376" cy="370351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Project Charter </a:t>
            </a:r>
            <a:r>
              <a:rPr lang="en-US" sz="2800" b="1" dirty="0"/>
              <a:t>Complete</a:t>
            </a:r>
          </a:p>
          <a:p>
            <a:pPr algn="just"/>
            <a:r>
              <a:rPr lang="en-US" sz="2800" dirty="0"/>
              <a:t>Skeletal Design </a:t>
            </a:r>
            <a:r>
              <a:rPr lang="en-US" sz="2800" b="1" dirty="0"/>
              <a:t>Locked in</a:t>
            </a:r>
          </a:p>
          <a:p>
            <a:pPr lvl="1" algn="just"/>
            <a:r>
              <a:rPr lang="en-US" sz="2800" dirty="0"/>
              <a:t>Materials ordered</a:t>
            </a:r>
          </a:p>
          <a:p>
            <a:pPr lvl="1" algn="just"/>
            <a:r>
              <a:rPr lang="en-US" sz="2800" dirty="0"/>
              <a:t>Design Process</a:t>
            </a:r>
          </a:p>
          <a:p>
            <a:pPr algn="just"/>
            <a:r>
              <a:rPr lang="en-US" sz="2800" dirty="0"/>
              <a:t>Motors/Actuators research </a:t>
            </a:r>
            <a:r>
              <a:rPr lang="en-US" sz="2800" b="1" dirty="0"/>
              <a:t>in progress</a:t>
            </a:r>
          </a:p>
          <a:p>
            <a:pPr marL="0" indent="0" algn="just">
              <a:buNone/>
            </a:pPr>
            <a:endParaRPr lang="en-US" sz="2800" b="1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32211"/>
            <a:ext cx="7924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System components research</a:t>
            </a:r>
          </a:p>
          <a:p>
            <a:pPr lvl="1"/>
            <a:r>
              <a:rPr lang="en-US" sz="2800" dirty="0"/>
              <a:t>Parts ordered</a:t>
            </a:r>
          </a:p>
          <a:p>
            <a:r>
              <a:rPr lang="en-US" sz="2800" dirty="0"/>
              <a:t>SCARA Process research</a:t>
            </a:r>
          </a:p>
          <a:p>
            <a:r>
              <a:rPr lang="en-US" sz="2800" dirty="0"/>
              <a:t>Project Requirements document</a:t>
            </a:r>
          </a:p>
          <a:p>
            <a:r>
              <a:rPr lang="en-US" sz="2800" dirty="0"/>
              <a:t>SCARA Kinematics</a:t>
            </a:r>
          </a:p>
          <a:p>
            <a:r>
              <a:rPr lang="en-US" sz="2800" dirty="0"/>
              <a:t>Skeletal Assembly</a:t>
            </a:r>
          </a:p>
          <a:p>
            <a:pPr lvl="1"/>
            <a:r>
              <a:rPr lang="en-US" sz="2800" dirty="0"/>
              <a:t>Ready to ship for powder coating</a:t>
            </a:r>
          </a:p>
        </p:txBody>
      </p:sp>
    </p:spTree>
    <p:extLst>
      <p:ext uri="{BB962C8B-B14F-4D97-AF65-F5344CB8AC3E}">
        <p14:creationId xmlns:p14="http://schemas.microsoft.com/office/powerpoint/2010/main" val="29375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270001"/>
            <a:ext cx="7924800" cy="27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603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7F1F4-EE12-4641-8A28-777B34A04B0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046c2e55-afc8-4f3f-8c12-2ffac600b8c1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8058D9-2170-4F5A-800E-F9B419A8142F}"/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456</TotalTime>
  <Words>66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Team Epsilon</vt:lpstr>
      <vt:lpstr>Project :</vt:lpstr>
      <vt:lpstr>PROGRESS</vt:lpstr>
      <vt:lpstr>Sprint goals</vt:lpstr>
      <vt:lpstr>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DMWC</cp:lastModifiedBy>
  <cp:revision>46</cp:revision>
  <dcterms:created xsi:type="dcterms:W3CDTF">2016-06-23T15:05:56Z</dcterms:created>
  <dcterms:modified xsi:type="dcterms:W3CDTF">2016-07-28T15:19:46Z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