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4"/>
  </p:sldMasterIdLst>
  <p:sldIdLst>
    <p:sldId id="256" r:id="rId5"/>
    <p:sldId id="261" r:id="rId6"/>
    <p:sldId id="262" r:id="rId7"/>
    <p:sldId id="257" r:id="rId8"/>
    <p:sldId id="25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ayan\Downloads\Work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Burn Down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2.7934866689943789E-2"/>
          <c:y val="0.10339490765786161"/>
          <c:w val="0.87361986001749781"/>
          <c:h val="0.82767528289284786"/>
        </c:manualLayout>
      </c:layout>
      <c:lineChart>
        <c:grouping val="stacked"/>
        <c:varyColors val="0"/>
        <c:ser>
          <c:idx val="0"/>
          <c:order val="0"/>
          <c:tx>
            <c:v>Hours Used</c:v>
          </c:tx>
          <c:cat>
            <c:numRef>
              <c:f>Sheet1!$B$22:$S$22</c:f>
              <c:numCache>
                <c:formatCode>m/d/yyyy</c:formatCode>
                <c:ptCount val="18"/>
                <c:pt idx="0">
                  <c:v>42562</c:v>
                </c:pt>
                <c:pt idx="1">
                  <c:v>42563</c:v>
                </c:pt>
                <c:pt idx="2">
                  <c:v>42564</c:v>
                </c:pt>
                <c:pt idx="3">
                  <c:v>42565</c:v>
                </c:pt>
                <c:pt idx="4">
                  <c:v>42566</c:v>
                </c:pt>
                <c:pt idx="5">
                  <c:v>42567</c:v>
                </c:pt>
                <c:pt idx="6">
                  <c:v>42568</c:v>
                </c:pt>
                <c:pt idx="7">
                  <c:v>42569</c:v>
                </c:pt>
                <c:pt idx="8">
                  <c:v>42570</c:v>
                </c:pt>
                <c:pt idx="9">
                  <c:v>42571</c:v>
                </c:pt>
                <c:pt idx="10">
                  <c:v>42572</c:v>
                </c:pt>
                <c:pt idx="11">
                  <c:v>42573</c:v>
                </c:pt>
                <c:pt idx="12">
                  <c:v>42574</c:v>
                </c:pt>
                <c:pt idx="13">
                  <c:v>42575</c:v>
                </c:pt>
                <c:pt idx="14">
                  <c:v>42576</c:v>
                </c:pt>
                <c:pt idx="15">
                  <c:v>42577</c:v>
                </c:pt>
                <c:pt idx="16">
                  <c:v>42578</c:v>
                </c:pt>
                <c:pt idx="17">
                  <c:v>42579</c:v>
                </c:pt>
              </c:numCache>
            </c:numRef>
          </c:cat>
          <c:val>
            <c:numRef>
              <c:f>Sheet1!$B$5:$S$5</c:f>
              <c:numCache>
                <c:formatCode>General</c:formatCode>
                <c:ptCount val="18"/>
                <c:pt idx="0">
                  <c:v>2</c:v>
                </c:pt>
                <c:pt idx="1">
                  <c:v>5</c:v>
                </c:pt>
                <c:pt idx="2">
                  <c:v>2</c:v>
                </c:pt>
                <c:pt idx="3">
                  <c:v>6</c:v>
                </c:pt>
                <c:pt idx="4">
                  <c:v>4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4</c:v>
                </c:pt>
                <c:pt idx="9">
                  <c:v>2</c:v>
                </c:pt>
                <c:pt idx="10">
                  <c:v>6</c:v>
                </c:pt>
                <c:pt idx="11">
                  <c:v>3</c:v>
                </c:pt>
                <c:pt idx="12">
                  <c:v>2</c:v>
                </c:pt>
                <c:pt idx="13">
                  <c:v>3</c:v>
                </c:pt>
                <c:pt idx="14">
                  <c:v>2</c:v>
                </c:pt>
                <c:pt idx="15">
                  <c:v>5</c:v>
                </c:pt>
                <c:pt idx="16">
                  <c:v>2</c:v>
                </c:pt>
                <c:pt idx="1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DF-4E1C-8449-6BC9CA7C3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58041200"/>
        <c:axId val="-1658049904"/>
      </c:lineChart>
      <c:dateAx>
        <c:axId val="-1658041200"/>
        <c:scaling>
          <c:orientation val="minMax"/>
          <c:max val="42579"/>
        </c:scaling>
        <c:delete val="0"/>
        <c:axPos val="b"/>
        <c:numFmt formatCode="m/d/yy;@" sourceLinked="0"/>
        <c:majorTickMark val="cross"/>
        <c:minorTickMark val="cross"/>
        <c:tickLblPos val="nextTo"/>
        <c:crossAx val="-1658049904"/>
        <c:crosses val="autoZero"/>
        <c:auto val="1"/>
        <c:lblOffset val="100"/>
        <c:baseTimeUnit val="days"/>
      </c:dateAx>
      <c:valAx>
        <c:axId val="-1658049904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cross"/>
        <c:minorTickMark val="cross"/>
        <c:tickLblPos val="nextTo"/>
        <c:crossAx val="-1658041200"/>
        <c:crosses val="autoZero"/>
        <c:crossBetween val="between"/>
        <c:majorUnit val="2"/>
        <c:minorUnit val="1"/>
      </c:valAx>
    </c:plotArea>
    <c:legend>
      <c:legendPos val="r"/>
      <c:layout>
        <c:manualLayout>
          <c:xMode val="edge"/>
          <c:yMode val="edge"/>
          <c:x val="0.88658467666172691"/>
          <c:y val="0.59201407380952875"/>
          <c:w val="0.1134153233382731"/>
          <c:h val="5.0725167377110011E-2"/>
        </c:manualLayout>
      </c:layout>
      <c:overlay val="0"/>
    </c:legend>
    <c:plotVisOnly val="1"/>
    <c:dispBlanksAs val="zero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7/29/2016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3333" y="4564331"/>
            <a:ext cx="8034867" cy="1564388"/>
          </a:xfrm>
        </p:spPr>
        <p:txBody>
          <a:bodyPr>
            <a:noAutofit/>
          </a:bodyPr>
          <a:lstStyle/>
          <a:p>
            <a:r>
              <a:rPr lang="en-US" sz="1800" b="1" dirty="0"/>
              <a:t>Team Members: </a:t>
            </a:r>
            <a:endParaRPr lang="en-US" sz="2000" b="1" dirty="0"/>
          </a:p>
          <a:p>
            <a:r>
              <a:rPr lang="en-US" sz="2000" b="1" dirty="0"/>
              <a:t>∙ Thomas Zachry ∙ Diane Chin ∙ Randy </a:t>
            </a:r>
            <a:r>
              <a:rPr lang="en-US" sz="2000" b="1" dirty="0" err="1"/>
              <a:t>Thien</a:t>
            </a:r>
            <a:r>
              <a:rPr lang="en-US" sz="2000" b="1" dirty="0"/>
              <a:t> Cao ∙ Charlie Pan ∙ </a:t>
            </a:r>
            <a:r>
              <a:rPr lang="en-US" sz="2000" b="1" dirty="0" err="1"/>
              <a:t>Shayan</a:t>
            </a:r>
            <a:r>
              <a:rPr lang="en-US" sz="2000" b="1" dirty="0"/>
              <a:t> Raza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4355"/>
            <a:ext cx="7772400" cy="1470025"/>
          </a:xfrm>
        </p:spPr>
        <p:txBody>
          <a:bodyPr/>
          <a:lstStyle/>
          <a:p>
            <a:r>
              <a:rPr lang="en-US" sz="5400" dirty="0"/>
              <a:t>Team Epsilon</a:t>
            </a:r>
          </a:p>
        </p:txBody>
      </p:sp>
    </p:spTree>
    <p:extLst>
      <p:ext uri="{BB962C8B-B14F-4D97-AF65-F5344CB8AC3E}">
        <p14:creationId xmlns:p14="http://schemas.microsoft.com/office/powerpoint/2010/main" val="349130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206"/>
            <a:ext cx="7924800" cy="681456"/>
          </a:xfrm>
        </p:spPr>
        <p:txBody>
          <a:bodyPr/>
          <a:lstStyle/>
          <a:p>
            <a:r>
              <a:rPr lang="en-US" b="1" i="1" dirty="0">
                <a:latin typeface="Times New Roman"/>
                <a:cs typeface="Times New Roman"/>
              </a:rPr>
              <a:t>Project :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966482"/>
            <a:ext cx="7772400" cy="86800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Scara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</a:t>
            </a:r>
          </a:p>
        </p:txBody>
      </p:sp>
      <p:pic>
        <p:nvPicPr>
          <p:cNvPr id="5" name="Picture 4" descr="scara-robot-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29" y="1834490"/>
            <a:ext cx="3487972" cy="31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1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29731"/>
            <a:ext cx="7924800" cy="1143000"/>
          </a:xfrm>
        </p:spPr>
        <p:txBody>
          <a:bodyPr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Sprint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103438"/>
            <a:ext cx="7924800" cy="4114800"/>
          </a:xfrm>
        </p:spPr>
        <p:txBody>
          <a:bodyPr>
            <a:normAutofit/>
          </a:bodyPr>
          <a:lstStyle/>
          <a:p>
            <a:r>
              <a:rPr lang="en-US" sz="2800" dirty="0"/>
              <a:t>System components research</a:t>
            </a:r>
          </a:p>
          <a:p>
            <a:pPr lvl="1"/>
            <a:r>
              <a:rPr lang="en-US" sz="2800" dirty="0"/>
              <a:t>Parts ordered</a:t>
            </a:r>
          </a:p>
          <a:p>
            <a:r>
              <a:rPr lang="en-US" sz="2800" dirty="0"/>
              <a:t>SCARA Process research</a:t>
            </a:r>
          </a:p>
          <a:p>
            <a:r>
              <a:rPr lang="en-US" sz="2800" dirty="0"/>
              <a:t>System Requirements document</a:t>
            </a:r>
          </a:p>
          <a:p>
            <a:r>
              <a:rPr lang="en-US" sz="2800" dirty="0"/>
              <a:t>SCARA Kinematics</a:t>
            </a:r>
          </a:p>
          <a:p>
            <a:r>
              <a:rPr lang="en-US" sz="2800" dirty="0"/>
              <a:t>Skeletal Assembly</a:t>
            </a:r>
          </a:p>
        </p:txBody>
      </p:sp>
    </p:spTree>
    <p:extLst>
      <p:ext uri="{BB962C8B-B14F-4D97-AF65-F5344CB8AC3E}">
        <p14:creationId xmlns:p14="http://schemas.microsoft.com/office/powerpoint/2010/main" val="293757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Times New Roman"/>
                <a:cs typeface="Times New Roman"/>
              </a:rPr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00994"/>
            <a:ext cx="8070376" cy="35260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/>
              <a:t>Parts received:</a:t>
            </a:r>
          </a:p>
          <a:p>
            <a:pPr lvl="1" algn="just"/>
            <a:r>
              <a:rPr lang="en-US" sz="2800" dirty="0"/>
              <a:t>Motors</a:t>
            </a:r>
          </a:p>
          <a:p>
            <a:pPr lvl="1" algn="just"/>
            <a:r>
              <a:rPr lang="en-US" sz="2800" dirty="0" err="1"/>
              <a:t>Minnowboard</a:t>
            </a:r>
            <a:endParaRPr lang="en-US" sz="2800" dirty="0"/>
          </a:p>
          <a:p>
            <a:pPr lvl="1" algn="just"/>
            <a:r>
              <a:rPr lang="en-US" sz="2800" dirty="0"/>
              <a:t>Teensy boards</a:t>
            </a:r>
          </a:p>
          <a:p>
            <a:pPr algn="just"/>
            <a:r>
              <a:rPr lang="en-US" sz="2800" dirty="0"/>
              <a:t>Learning Kinematics</a:t>
            </a:r>
          </a:p>
          <a:p>
            <a:pPr algn="just"/>
            <a:r>
              <a:rPr lang="en-US" sz="2800" dirty="0"/>
              <a:t>Learning Computer Vision</a:t>
            </a:r>
          </a:p>
          <a:p>
            <a:pPr algn="just"/>
            <a:r>
              <a:rPr lang="en-US" sz="2800" dirty="0"/>
              <a:t>System Requirements Document </a:t>
            </a:r>
            <a:r>
              <a:rPr lang="en-US" sz="2800" b="1" dirty="0"/>
              <a:t>complete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888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3898"/>
            <a:ext cx="7924800" cy="1143000"/>
          </a:xfrm>
        </p:spPr>
        <p:txBody>
          <a:bodyPr/>
          <a:lstStyle/>
          <a:p>
            <a:pPr algn="ctr"/>
            <a:r>
              <a:rPr lang="en-US" sz="5400" dirty="0">
                <a:latin typeface="Times New Roman"/>
                <a:cs typeface="Times New Roman"/>
              </a:rPr>
              <a:t>ACCOMPLISHMENTS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567873"/>
            <a:ext cx="7924800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 dirty="0">
                <a:latin typeface="+mj-lt"/>
                <a:cs typeface="Times New Roman" panose="02020603050405020304" pitchFamily="18" charset="0"/>
              </a:rPr>
              <a:t>System Requirements Document –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Completed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+mj-lt"/>
                <a:cs typeface="Times New Roman" panose="02020603050405020304" pitchFamily="18" charset="0"/>
              </a:rPr>
              <a:t>Setting up Ubuntu on computers </a:t>
            </a:r>
            <a:r>
              <a:rPr lang="en-US" sz="2800" dirty="0">
                <a:cs typeface="Times New Roman" panose="02020603050405020304" pitchFamily="18" charset="0"/>
              </a:rPr>
              <a:t>– </a:t>
            </a:r>
            <a:r>
              <a:rPr lang="en-US" sz="2800" b="1" dirty="0">
                <a:cs typeface="Times New Roman" panose="02020603050405020304" pitchFamily="18" charset="0"/>
              </a:rPr>
              <a:t>Completed</a:t>
            </a:r>
            <a:endParaRPr lang="en-US" sz="2800" dirty="0"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+mj-lt"/>
                <a:cs typeface="Times New Roman" panose="02020603050405020304" pitchFamily="18" charset="0"/>
              </a:rPr>
              <a:t>Learning to Control Hardware and Motors – 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Significant Progress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3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Burndown Chart</a:t>
            </a:r>
          </a:p>
        </p:txBody>
      </p:sp>
      <p:graphicFrame>
        <p:nvGraphicFramePr>
          <p:cNvPr id="5" name="Content Placeholder 4" title="Burn Down Char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53721807"/>
              </p:ext>
            </p:extLst>
          </p:nvPr>
        </p:nvGraphicFramePr>
        <p:xfrm>
          <a:off x="609600" y="1600199"/>
          <a:ext cx="8206854" cy="4309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851972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28FD6246BFB4E99F77F24315A8BFC" ma:contentTypeVersion="2" ma:contentTypeDescription="Create a new document." ma:contentTypeScope="" ma:versionID="90961a762220146dad234b90d67ec4ea">
  <xsd:schema xmlns:xsd="http://www.w3.org/2001/XMLSchema" xmlns:xs="http://www.w3.org/2001/XMLSchema" xmlns:p="http://schemas.microsoft.com/office/2006/metadata/properties" xmlns:ns2="046c2e55-afc8-4f3f-8c12-2ffac600b8c1" targetNamespace="http://schemas.microsoft.com/office/2006/metadata/properties" ma:root="true" ma:fieldsID="7065a22fa6f1650b34665f4ddc87aa10" ns2:_="">
    <xsd:import namespace="046c2e55-afc8-4f3f-8c12-2ffac600b8c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c2e55-afc8-4f3f-8c12-2ffac600b8c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328A22-EE01-456B-94D7-76A2E266103B}"/>
</file>

<file path=customXml/itemProps2.xml><?xml version="1.0" encoding="utf-8"?>
<ds:datastoreItem xmlns:ds="http://schemas.openxmlformats.org/officeDocument/2006/customXml" ds:itemID="{2F52C6C4-F3A5-4766-BC4E-D00648B1C1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67F1F4-EE12-4641-8A28-777B34A04B0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046c2e55-afc8-4f3f-8c12-2ffac600b8c1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526</TotalTime>
  <Words>77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Team Epsilon</vt:lpstr>
      <vt:lpstr>Project :</vt:lpstr>
      <vt:lpstr>Previous Sprint goals</vt:lpstr>
      <vt:lpstr>PROGRESS</vt:lpstr>
      <vt:lpstr>ACCOMPLISHMENTS</vt:lpstr>
      <vt:lpstr>Burndown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Zachry</dc:creator>
  <cp:lastModifiedBy>Shayan Raza</cp:lastModifiedBy>
  <cp:revision>47</cp:revision>
  <dcterms:created xsi:type="dcterms:W3CDTF">2016-06-23T15:05:56Z</dcterms:created>
  <dcterms:modified xsi:type="dcterms:W3CDTF">2016-07-29T14:38:01Z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0x0101004AA28FD6246BFB4E99F77F24315A8BFC</vt:lpwstr>
  </property>
</Properties>
</file>