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4"/>
  </p:sldMasterIdLst>
  <p:sldIdLst>
    <p:sldId id="256" r:id="rId5"/>
    <p:sldId id="261" r:id="rId6"/>
    <p:sldId id="257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8/4/2016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8/4/2016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8/4/2016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8/4/2016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23333" y="4564331"/>
            <a:ext cx="8034867" cy="1564388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Team Members: </a:t>
            </a:r>
            <a:endParaRPr lang="en-US" sz="2000" b="1" dirty="0"/>
          </a:p>
          <a:p>
            <a:r>
              <a:rPr lang="en-US" sz="2000" b="1" dirty="0" smtClean="0"/>
              <a:t>∙ Thomas Zachry ∙ Diane Chin ∙ Randy </a:t>
            </a:r>
            <a:r>
              <a:rPr lang="en-US" sz="2000" b="1" dirty="0" err="1" smtClean="0"/>
              <a:t>Thien</a:t>
            </a:r>
            <a:r>
              <a:rPr lang="en-US" sz="2000" b="1" dirty="0" smtClean="0"/>
              <a:t> </a:t>
            </a:r>
            <a:r>
              <a:rPr lang="en-US" sz="2000" b="1" dirty="0"/>
              <a:t>Cao </a:t>
            </a:r>
            <a:r>
              <a:rPr lang="en-US" sz="2000" b="1" dirty="0" smtClean="0"/>
              <a:t>∙ Charlie Pan ∙ </a:t>
            </a:r>
            <a:r>
              <a:rPr lang="en-US" sz="2000" b="1" dirty="0" err="1" smtClean="0"/>
              <a:t>Shayan</a:t>
            </a:r>
            <a:r>
              <a:rPr lang="en-US" sz="2000" b="1" dirty="0" smtClean="0"/>
              <a:t> Raza</a:t>
            </a:r>
            <a:endParaRPr lang="en-US" sz="2000" b="1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664355"/>
            <a:ext cx="7772400" cy="1470025"/>
          </a:xfrm>
        </p:spPr>
        <p:txBody>
          <a:bodyPr/>
          <a:lstStyle/>
          <a:p>
            <a:r>
              <a:rPr lang="en-US" sz="5400" dirty="0" smtClean="0">
                <a:latin typeface="AR DESTINE" panose="02000000000000000000" pitchFamily="2" charset="0"/>
              </a:rPr>
              <a:t>Team Epsilon</a:t>
            </a:r>
            <a:endParaRPr lang="en-US" sz="5400" dirty="0">
              <a:latin typeface="AR DESTIN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30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2206"/>
            <a:ext cx="7924800" cy="681456"/>
          </a:xfrm>
        </p:spPr>
        <p:txBody>
          <a:bodyPr/>
          <a:lstStyle/>
          <a:p>
            <a:r>
              <a:rPr lang="en-US" b="1" i="1" dirty="0" smtClean="0">
                <a:latin typeface="Times New Roman"/>
                <a:cs typeface="Times New Roman"/>
              </a:rPr>
              <a:t>Project :</a:t>
            </a:r>
            <a:endParaRPr lang="en-US" b="1" i="1" dirty="0">
              <a:latin typeface="Times New Roman"/>
              <a:cs typeface="Times New Roman"/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609600" y="966482"/>
            <a:ext cx="7772400" cy="86800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6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Scara</a:t>
            </a:r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Robot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scara-robot-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029" y="1834490"/>
            <a:ext cx="3487972" cy="318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51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dirty="0" smtClean="0">
                <a:latin typeface="Times New Roman"/>
                <a:cs typeface="Times New Roman"/>
              </a:rPr>
              <a:t>PROGRESS</a:t>
            </a:r>
            <a:endParaRPr lang="en-US" sz="540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914379"/>
            <a:ext cx="8070376" cy="3703519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Assembly in progress</a:t>
            </a:r>
          </a:p>
          <a:p>
            <a:r>
              <a:rPr lang="en-US" sz="2800" dirty="0" smtClean="0"/>
              <a:t>Understanding code of computer vision for different processes.</a:t>
            </a:r>
          </a:p>
          <a:p>
            <a:r>
              <a:rPr lang="en-US" sz="2800" dirty="0" smtClean="0"/>
              <a:t>C.A.D. designs for 3D printing mounts</a:t>
            </a:r>
          </a:p>
          <a:p>
            <a:r>
              <a:rPr lang="en-US" sz="2800" dirty="0" smtClean="0"/>
              <a:t>Early stages of UI design</a:t>
            </a:r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endParaRPr lang="en-US" sz="2800" b="1" dirty="0" smtClean="0"/>
          </a:p>
          <a:p>
            <a:pPr algn="just"/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5888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Sprint goals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2255292"/>
            <a:ext cx="7924800" cy="4114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Understand Robot Operating System</a:t>
            </a:r>
          </a:p>
          <a:p>
            <a:r>
              <a:rPr lang="en-US" sz="2800" dirty="0"/>
              <a:t>SCARA </a:t>
            </a:r>
            <a:r>
              <a:rPr lang="en-US" sz="2800" dirty="0" smtClean="0"/>
              <a:t>Kinematics</a:t>
            </a:r>
          </a:p>
          <a:p>
            <a:r>
              <a:rPr lang="en-US" sz="2800" dirty="0" smtClean="0"/>
              <a:t>Understand </a:t>
            </a:r>
            <a:r>
              <a:rPr lang="en-US" sz="2800" dirty="0" smtClean="0"/>
              <a:t>Computer Vision</a:t>
            </a:r>
          </a:p>
          <a:p>
            <a:r>
              <a:rPr lang="en-US" sz="2800" dirty="0" smtClean="0"/>
              <a:t>SCARA Fabrication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93757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Sprint Backlog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555296595"/>
              </p:ext>
            </p:extLst>
          </p:nvPr>
        </p:nvGraphicFramePr>
        <p:xfrm>
          <a:off x="391236" y="2009631"/>
          <a:ext cx="8397920" cy="309463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56931"/>
                <a:gridCol w="791570"/>
                <a:gridCol w="777923"/>
                <a:gridCol w="805218"/>
                <a:gridCol w="805218"/>
                <a:gridCol w="764274"/>
                <a:gridCol w="777923"/>
                <a:gridCol w="818863"/>
              </a:tblGrid>
              <a:tr h="396092"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Sun</a:t>
                      </a:r>
                      <a:endParaRPr lang="en-US" dirty="0"/>
                    </a:p>
                  </a:txBody>
                  <a:tcPr/>
                </a:tc>
              </a:tr>
              <a:tr h="67463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Learning Robot Operating System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</a:tr>
              <a:tr h="67463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SCARA Kinematics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</a:tr>
              <a:tr h="67463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Learning Computer Vision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</a:tr>
              <a:tr h="67463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SCARA Fabrication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6116036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A28FD6246BFB4E99F77F24315A8BFC" ma:contentTypeVersion="2" ma:contentTypeDescription="Create a new document." ma:contentTypeScope="" ma:versionID="90961a762220146dad234b90d67ec4ea">
  <xsd:schema xmlns:xsd="http://www.w3.org/2001/XMLSchema" xmlns:xs="http://www.w3.org/2001/XMLSchema" xmlns:p="http://schemas.microsoft.com/office/2006/metadata/properties" xmlns:ns2="046c2e55-afc8-4f3f-8c12-2ffac600b8c1" targetNamespace="http://schemas.microsoft.com/office/2006/metadata/properties" ma:root="true" ma:fieldsID="7065a22fa6f1650b34665f4ddc87aa10" ns2:_="">
    <xsd:import namespace="046c2e55-afc8-4f3f-8c12-2ffac600b8c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6c2e55-afc8-4f3f-8c12-2ffac600b8c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52C6C4-F3A5-4766-BC4E-D00648B1C17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B67F1F4-EE12-4641-8A28-777B34A04B04}">
  <ds:schemaRefs>
    <ds:schemaRef ds:uri="http://schemas.openxmlformats.org/package/2006/metadata/core-properties"/>
    <ds:schemaRef ds:uri="http://www.w3.org/XML/1998/namespace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http://schemas.microsoft.com/office/2006/metadata/properties"/>
    <ds:schemaRef ds:uri="046c2e55-afc8-4f3f-8c12-2ffac600b8c1"/>
  </ds:schemaRefs>
</ds:datastoreItem>
</file>

<file path=customXml/itemProps3.xml><?xml version="1.0" encoding="utf-8"?>
<ds:datastoreItem xmlns:ds="http://schemas.openxmlformats.org/officeDocument/2006/customXml" ds:itemID="{BB48FA46-A793-49C3-9A67-766CC9C6E1FD}"/>
</file>

<file path=docProps/app.xml><?xml version="1.0" encoding="utf-8"?>
<Properties xmlns="http://schemas.openxmlformats.org/officeDocument/2006/extended-properties" xmlns:vt="http://schemas.openxmlformats.org/officeDocument/2006/docPropsVTypes">
  <Template>Horizon.thmx</Template>
  <TotalTime>576</TotalTime>
  <Words>112</Words>
  <Application>Microsoft Office PowerPoint</Application>
  <PresentationFormat>On-screen Show (4:3)</PresentationFormat>
  <Paragraphs>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 DESTINE</vt:lpstr>
      <vt:lpstr>Arial</vt:lpstr>
      <vt:lpstr>Arial Narrow</vt:lpstr>
      <vt:lpstr>Times New Roman</vt:lpstr>
      <vt:lpstr>Horizon</vt:lpstr>
      <vt:lpstr>Team Epsilon</vt:lpstr>
      <vt:lpstr>Project :</vt:lpstr>
      <vt:lpstr>PROGRESS</vt:lpstr>
      <vt:lpstr>Sprint goals</vt:lpstr>
      <vt:lpstr>Sprint Backlog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Zachry</dc:creator>
  <cp:lastModifiedBy>Shayan Raza</cp:lastModifiedBy>
  <cp:revision>54</cp:revision>
  <dcterms:created xsi:type="dcterms:W3CDTF">2016-06-23T15:05:56Z</dcterms:created>
  <dcterms:modified xsi:type="dcterms:W3CDTF">2016-08-04T16:02:08Z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0x0101004AA28FD6246BFB4E99F77F24315A8BFC</vt:lpwstr>
  </property>
</Properties>
</file>