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4"/>
  </p:sldMasterIdLst>
  <p:sldIdLst>
    <p:sldId id="256" r:id="rId5"/>
    <p:sldId id="261" r:id="rId6"/>
    <p:sldId id="257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3333" y="4564331"/>
            <a:ext cx="8034867" cy="1564388"/>
          </a:xfrm>
        </p:spPr>
        <p:txBody>
          <a:bodyPr>
            <a:noAutofit/>
          </a:bodyPr>
          <a:lstStyle/>
          <a:p>
            <a:r>
              <a:rPr lang="en-US" sz="1800" b="1" dirty="0"/>
              <a:t>Team Members: </a:t>
            </a:r>
            <a:endParaRPr lang="en-US" sz="2000" b="1" dirty="0"/>
          </a:p>
          <a:p>
            <a:r>
              <a:rPr lang="en-US" sz="2000" b="1" dirty="0"/>
              <a:t>∙ Thomas Zachry ∙ Diane Chin ∙ Randy </a:t>
            </a:r>
            <a:r>
              <a:rPr lang="en-US" sz="2000" b="1" dirty="0" err="1"/>
              <a:t>Thien</a:t>
            </a:r>
            <a:r>
              <a:rPr lang="en-US" sz="2000" b="1" dirty="0"/>
              <a:t> Cao ∙ Charlie Pan ∙ </a:t>
            </a:r>
            <a:r>
              <a:rPr lang="en-US" sz="2000" b="1" dirty="0" err="1"/>
              <a:t>Shayan</a:t>
            </a:r>
            <a:r>
              <a:rPr lang="en-US" sz="2000" b="1" dirty="0"/>
              <a:t> Raza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4355"/>
            <a:ext cx="7772400" cy="1470025"/>
          </a:xfrm>
        </p:spPr>
        <p:txBody>
          <a:bodyPr/>
          <a:lstStyle/>
          <a:p>
            <a:r>
              <a:rPr lang="en-US" sz="5400" dirty="0">
                <a:latin typeface="AR DESTINE" panose="02000000000000000000" pitchFamily="2" charset="0"/>
              </a:rPr>
              <a:t>Team Epsilon</a:t>
            </a:r>
          </a:p>
        </p:txBody>
      </p:sp>
    </p:spTree>
    <p:extLst>
      <p:ext uri="{BB962C8B-B14F-4D97-AF65-F5344CB8AC3E}">
        <p14:creationId xmlns:p14="http://schemas.microsoft.com/office/powerpoint/2010/main" val="34913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206"/>
            <a:ext cx="7924800" cy="681456"/>
          </a:xfrm>
        </p:spPr>
        <p:txBody>
          <a:bodyPr/>
          <a:lstStyle/>
          <a:p>
            <a:r>
              <a:rPr lang="en-US" b="1" i="1" dirty="0">
                <a:latin typeface="Times New Roman"/>
                <a:cs typeface="Times New Roman"/>
              </a:rPr>
              <a:t>Project :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966482"/>
            <a:ext cx="7772400" cy="868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Scara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pic>
        <p:nvPicPr>
          <p:cNvPr id="5" name="Picture 4" descr="scara-robot-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9" y="1834490"/>
            <a:ext cx="3487972" cy="31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96516"/>
            <a:ext cx="8070376" cy="3703519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Assembly in progress</a:t>
            </a:r>
            <a:endParaRPr lang="en-US" spc="29" dirty="0"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DC9E1F"/>
              </a:buClr>
              <a:buFont typeface="Arial"/>
              <a:buChar char="•"/>
            </a:pPr>
            <a:r>
              <a:rPr lang="en-US" sz="2800" spc="2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OpenRave</a:t>
            </a:r>
            <a:r>
              <a:rPr lang="en-US" sz="2800" spc="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installed and running</a:t>
            </a:r>
            <a:endParaRPr lang="en-US" spc="29" dirty="0"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50000"/>
              </a:lnSpc>
              <a:buClr>
                <a:srgbClr val="DC9E1F"/>
              </a:buClr>
              <a:buNone/>
            </a:pPr>
            <a:endParaRPr lang="en-US" sz="2800" dirty="0"/>
          </a:p>
          <a:p>
            <a:pPr algn="just"/>
            <a:endParaRPr lang="en-US" sz="2800" b="1" dirty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8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32212"/>
            <a:ext cx="7924800" cy="4114800"/>
          </a:xfrm>
        </p:spPr>
        <p:txBody>
          <a:bodyPr>
            <a:normAutofit/>
          </a:bodyPr>
          <a:lstStyle/>
          <a:p>
            <a:pPr marL="343080" indent="-342720">
              <a:lnSpc>
                <a:spcPct val="150000"/>
              </a:lnSpc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Finishing fabrication</a:t>
            </a:r>
            <a:endParaRPr lang="en-US" spc="29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Finishing simulation design on </a:t>
            </a:r>
            <a:r>
              <a:rPr lang="en-US" sz="2800" spc="2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OpenRave</a:t>
            </a:r>
            <a:endParaRPr lang="en-US" spc="29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Creating main executable file in </a:t>
            </a:r>
            <a:r>
              <a:rPr lang="en-US" sz="2800" spc="2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ubuntu</a:t>
            </a:r>
            <a:endParaRPr lang="en-US" spc="29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DC9E1F"/>
              </a:buClr>
              <a:buFont typeface="Arial"/>
              <a:buChar char="•"/>
            </a:pPr>
            <a:r>
              <a:rPr lang="en-US" sz="2800" spc="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Early stages of UI design</a:t>
            </a:r>
            <a:endParaRPr lang="en-US" spc="29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375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54" y="1832212"/>
            <a:ext cx="3871415" cy="290356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832212"/>
            <a:ext cx="4039737" cy="302980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Progress</a:t>
            </a:r>
          </a:p>
        </p:txBody>
      </p:sp>
    </p:spTree>
    <p:extLst>
      <p:ext uri="{BB962C8B-B14F-4D97-AF65-F5344CB8AC3E}">
        <p14:creationId xmlns:p14="http://schemas.microsoft.com/office/powerpoint/2010/main" val="278239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182086"/>
            <a:ext cx="7924800" cy="29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603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28FD6246BFB4E99F77F24315A8BFC" ma:contentTypeVersion="2" ma:contentTypeDescription="Create a new document." ma:contentTypeScope="" ma:versionID="90961a762220146dad234b90d67ec4ea">
  <xsd:schema xmlns:xsd="http://www.w3.org/2001/XMLSchema" xmlns:xs="http://www.w3.org/2001/XMLSchema" xmlns:p="http://schemas.microsoft.com/office/2006/metadata/properties" xmlns:ns2="046c2e55-afc8-4f3f-8c12-2ffac600b8c1" targetNamespace="http://schemas.microsoft.com/office/2006/metadata/properties" ma:root="true" ma:fieldsID="7065a22fa6f1650b34665f4ddc87aa10" ns2:_="">
    <xsd:import namespace="046c2e55-afc8-4f3f-8c12-2ffac600b8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c2e55-afc8-4f3f-8c12-2ffac600b8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2C6C4-F3A5-4766-BC4E-D00648B1C1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7F1F4-EE12-4641-8A28-777B34A04B04}">
  <ds:schemaRefs>
    <ds:schemaRef ds:uri="http://purl.org/dc/dcmitype/"/>
    <ds:schemaRef ds:uri="046c2e55-afc8-4f3f-8c12-2ffac600b8c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48FA46-A793-49C3-9A67-766CC9C6E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6c2e55-afc8-4f3f-8c12-2ffac600b8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583</TotalTime>
  <Words>59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Team Epsilon</vt:lpstr>
      <vt:lpstr>Project :</vt:lpstr>
      <vt:lpstr>PROGRESS</vt:lpstr>
      <vt:lpstr>Sprint goals</vt:lpstr>
      <vt:lpstr>Assembly Progress</vt:lpstr>
      <vt:lpstr>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Zachry</dc:creator>
  <cp:lastModifiedBy>Shayan Raza</cp:lastModifiedBy>
  <cp:revision>57</cp:revision>
  <dcterms:created xsi:type="dcterms:W3CDTF">2016-06-23T15:05:56Z</dcterms:created>
  <dcterms:modified xsi:type="dcterms:W3CDTF">2016-09-16T14:47:42Z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0x0101004AA28FD6246BFB4E99F77F24315A8BFC</vt:lpwstr>
  </property>
</Properties>
</file>