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Team Members: </a:t>
            </a:r>
            <a:endParaRPr lang="en-US" sz="2000" b="1" dirty="0"/>
          </a:p>
          <a:p>
            <a:r>
              <a:rPr lang="en-US" sz="2000" b="1" dirty="0" smtClean="0"/>
              <a:t>∙ Thomas Zachry ∙ Diane Chin ∙ Randy </a:t>
            </a:r>
            <a:r>
              <a:rPr lang="en-US" sz="2000" b="1" dirty="0" err="1" smtClean="0"/>
              <a:t>Thien</a:t>
            </a:r>
            <a:r>
              <a:rPr lang="en-US" sz="2000" b="1" dirty="0" smtClean="0"/>
              <a:t> </a:t>
            </a:r>
            <a:r>
              <a:rPr lang="en-US" sz="2000" b="1" dirty="0"/>
              <a:t>Cao </a:t>
            </a:r>
            <a:r>
              <a:rPr lang="en-US" sz="2000" b="1" dirty="0" smtClean="0"/>
              <a:t>∙ Charlie Pan ∙ </a:t>
            </a:r>
            <a:r>
              <a:rPr lang="en-US" sz="2000" b="1" dirty="0" err="1" smtClean="0"/>
              <a:t>Shayan</a:t>
            </a:r>
            <a:r>
              <a:rPr lang="en-US" sz="2000" b="1" dirty="0" smtClean="0"/>
              <a:t> Raza</a:t>
            </a: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 smtClean="0"/>
              <a:t>Team Epsilon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 smtClean="0">
                <a:latin typeface="Times New Roman"/>
                <a:cs typeface="Times New Roman"/>
              </a:rPr>
              <a:t>Project :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Vision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24075"/>
            <a:ext cx="7924800" cy="305117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create SCARA, </a:t>
            </a:r>
            <a:r>
              <a:rPr lang="en-US" sz="2800" b="1" dirty="0"/>
              <a:t>Selective Compliance Assembly Robot Arm </a:t>
            </a:r>
            <a:r>
              <a:rPr lang="en-US" sz="2800" dirty="0"/>
              <a:t>or </a:t>
            </a:r>
            <a:r>
              <a:rPr lang="en-US" sz="2800" b="1" dirty="0"/>
              <a:t>Selective Compliance Articulated Robot </a:t>
            </a:r>
            <a:r>
              <a:rPr lang="en-US" sz="2800" b="1" dirty="0" smtClean="0"/>
              <a:t>Arm</a:t>
            </a:r>
            <a:r>
              <a:rPr lang="en-US" sz="2800" dirty="0" smtClean="0"/>
              <a:t>, to methodologically arrange components by: category, size, weight, shape, color, or other criteria, </a:t>
            </a:r>
            <a:r>
              <a:rPr lang="en-US" sz="2800" dirty="0" smtClean="0"/>
              <a:t>in </a:t>
            </a:r>
            <a:r>
              <a:rPr lang="en-US" sz="2800" dirty="0" smtClean="0"/>
              <a:t>a agile, expeditious, and optimum manner at or above industry standards. </a:t>
            </a:r>
            <a:endParaRPr lang="en-US" sz="2800" dirty="0"/>
          </a:p>
        </p:txBody>
      </p:sp>
      <p:pic>
        <p:nvPicPr>
          <p:cNvPr id="4" name="Picture 3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4" y="401638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Mission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35109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Our mission is to use the following to produce a successful product: 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computer vision 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efficient algorithms </a:t>
            </a: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Economical Physical Design including : </a:t>
            </a:r>
          </a:p>
          <a:p>
            <a:pPr lvl="2"/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Lightweight and Cost efficient Materials</a:t>
            </a:r>
          </a:p>
          <a:p>
            <a:pPr lvl="2"/>
            <a:r>
              <a:rPr lang="en-US" sz="2000" dirty="0" smtClean="0">
                <a:cs typeface="Times New Roman" panose="02020603050405020304" pitchFamily="18" charset="0"/>
              </a:rPr>
              <a:t>High Strength </a:t>
            </a:r>
            <a:r>
              <a:rPr lang="en-US" sz="2000" dirty="0">
                <a:cs typeface="Times New Roman" panose="02020603050405020304" pitchFamily="18" charset="0"/>
              </a:rPr>
              <a:t>Alloys</a:t>
            </a:r>
          </a:p>
          <a:p>
            <a:pPr lvl="1"/>
            <a:endParaRPr lang="en-US" sz="2800" dirty="0" smtClean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4" y="401638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8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0418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Success Criteria includes : </a:t>
            </a:r>
          </a:p>
          <a:p>
            <a:r>
              <a:rPr lang="en-US" sz="2800" dirty="0" smtClean="0"/>
              <a:t>A working SCARA that is as </a:t>
            </a:r>
            <a:r>
              <a:rPr lang="en-US" sz="2800" b="1" dirty="0" smtClean="0"/>
              <a:t>fast</a:t>
            </a:r>
            <a:r>
              <a:rPr lang="en-US" sz="2800" dirty="0" smtClean="0"/>
              <a:t> and </a:t>
            </a:r>
            <a:r>
              <a:rPr lang="en-US" sz="2800" b="1" dirty="0" smtClean="0"/>
              <a:t>accurate as industry standard or better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Ability to perform </a:t>
            </a:r>
            <a:r>
              <a:rPr lang="en-US" sz="2800" b="1" dirty="0" smtClean="0"/>
              <a:t>arithmetic decisions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Ability to utilize Computer Vision technology with </a:t>
            </a:r>
            <a:r>
              <a:rPr lang="en-US" sz="2800" b="1" dirty="0" smtClean="0"/>
              <a:t>precision</a:t>
            </a:r>
            <a:r>
              <a:rPr lang="en-US" sz="2800" dirty="0" smtClean="0"/>
              <a:t> and </a:t>
            </a:r>
            <a:r>
              <a:rPr lang="en-US" sz="2800" b="1" dirty="0" smtClean="0"/>
              <a:t>accuracy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Ability to perform all these tasks within the </a:t>
            </a:r>
            <a:r>
              <a:rPr lang="en-US" sz="2800" b="1" dirty="0" smtClean="0"/>
              <a:t>budgetary constraints </a:t>
            </a:r>
            <a:r>
              <a:rPr lang="en-US" sz="2800" dirty="0" smtClean="0"/>
              <a:t>and in </a:t>
            </a:r>
            <a:r>
              <a:rPr lang="en-US" sz="2800" b="1" dirty="0" smtClean="0"/>
              <a:t>scheduled time</a:t>
            </a:r>
            <a:r>
              <a:rPr lang="en-US" sz="2800" dirty="0" smtClean="0"/>
              <a:t>.</a:t>
            </a:r>
          </a:p>
        </p:txBody>
      </p:sp>
      <p:pic>
        <p:nvPicPr>
          <p:cNvPr id="4" name="Picture 3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4" y="179388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392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goals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1726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Progress on Project Charter</a:t>
            </a:r>
          </a:p>
          <a:p>
            <a:r>
              <a:rPr lang="en-US" sz="2800" dirty="0" smtClean="0"/>
              <a:t>Research existing SCARAs</a:t>
            </a:r>
          </a:p>
          <a:p>
            <a:r>
              <a:rPr lang="en-US" sz="2800" dirty="0" smtClean="0"/>
              <a:t>Skeletal Design </a:t>
            </a:r>
            <a:r>
              <a:rPr lang="en-US" sz="2800" dirty="0" smtClean="0"/>
              <a:t>Planning </a:t>
            </a:r>
          </a:p>
          <a:p>
            <a:pPr lvl="1"/>
            <a:r>
              <a:rPr lang="en-US" sz="2800" dirty="0" smtClean="0"/>
              <a:t>Decide </a:t>
            </a:r>
            <a:r>
              <a:rPr lang="en-US" sz="2800" dirty="0" smtClean="0"/>
              <a:t>on what hardware components to use</a:t>
            </a:r>
          </a:p>
          <a:p>
            <a:r>
              <a:rPr lang="en-US" sz="2800" dirty="0" smtClean="0"/>
              <a:t>Version </a:t>
            </a:r>
            <a:r>
              <a:rPr lang="en-US" sz="2800" dirty="0"/>
              <a:t>C</a:t>
            </a:r>
            <a:r>
              <a:rPr lang="en-US" sz="2800" dirty="0" smtClean="0"/>
              <a:t>ontrol Setup and Configuration</a:t>
            </a:r>
          </a:p>
          <a:p>
            <a:pPr lvl="1"/>
            <a:r>
              <a:rPr lang="en-US" sz="2800" dirty="0" err="1" smtClean="0"/>
              <a:t>GitHub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4" y="4380971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222"/>
            <a:ext cx="7924800" cy="1143000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/>
                <a:cs typeface="Times New Roman"/>
              </a:rPr>
              <a:t>Sprint backlog</a:t>
            </a:r>
            <a:endParaRPr lang="en-US" sz="5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81015748"/>
              </p:ext>
            </p:extLst>
          </p:nvPr>
        </p:nvGraphicFramePr>
        <p:xfrm>
          <a:off x="609600" y="2055283"/>
          <a:ext cx="7924798" cy="212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74900"/>
                <a:gridCol w="915246"/>
                <a:gridCol w="1158663"/>
                <a:gridCol w="1158663"/>
                <a:gridCol w="1158663"/>
                <a:gridCol w="115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Charter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SCARA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Skeletal</a:t>
                      </a:r>
                      <a:r>
                        <a:rPr lang="en-US" baseline="0" dirty="0" smtClean="0"/>
                        <a:t> Design research/planning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conomySCAR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4" y="4719638"/>
            <a:ext cx="1184694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67F1F4-EE12-4641-8A28-777B34A04B04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E02379A-4AD4-4928-BB72-9E7662B941DA}"/>
</file>

<file path=customXml/itemProps3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331</TotalTime>
  <Words>218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Times New Roman</vt:lpstr>
      <vt:lpstr>Horizon</vt:lpstr>
      <vt:lpstr>Team Epsilon</vt:lpstr>
      <vt:lpstr>Project :</vt:lpstr>
      <vt:lpstr>Vision</vt:lpstr>
      <vt:lpstr>Mission</vt:lpstr>
      <vt:lpstr>Success</vt:lpstr>
      <vt:lpstr>Sprint goals</vt:lpstr>
      <vt:lpstr>Sprint backlog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Shayan Raza</cp:lastModifiedBy>
  <cp:revision>28</cp:revision>
  <dcterms:created xsi:type="dcterms:W3CDTF">2016-06-23T15:05:56Z</dcterms:created>
  <dcterms:modified xsi:type="dcterms:W3CDTF">2016-06-24T14:07:02Z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