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5199975" cy="35999738"/>
  <p:notesSz cx="6858000" cy="9144000"/>
  <p:defaultTextStyle>
    <a:defPPr>
      <a:defRPr lang="zh-TW"/>
    </a:defPPr>
    <a:lvl1pPr algn="l" rtl="0" fontAlgn="base">
      <a:spcBef>
        <a:spcPct val="0"/>
      </a:spcBef>
      <a:spcAft>
        <a:spcPct val="0"/>
      </a:spcAft>
      <a:defRPr kumimoji="1" sz="8200" kern="1200">
        <a:solidFill>
          <a:schemeClr val="tx1"/>
        </a:solidFill>
        <a:latin typeface="Arial" pitchFamily="1" charset="0"/>
        <a:ea typeface="新細明體" pitchFamily="1" charset="-120"/>
        <a:cs typeface="新細明體" pitchFamily="1" charset="-120"/>
      </a:defRPr>
    </a:lvl1pPr>
    <a:lvl2pPr marL="457200" algn="l" rtl="0" fontAlgn="base">
      <a:spcBef>
        <a:spcPct val="0"/>
      </a:spcBef>
      <a:spcAft>
        <a:spcPct val="0"/>
      </a:spcAft>
      <a:defRPr kumimoji="1" sz="8200" kern="1200">
        <a:solidFill>
          <a:schemeClr val="tx1"/>
        </a:solidFill>
        <a:latin typeface="Arial" pitchFamily="1" charset="0"/>
        <a:ea typeface="新細明體" pitchFamily="1" charset="-120"/>
        <a:cs typeface="新細明體" pitchFamily="1" charset="-120"/>
      </a:defRPr>
    </a:lvl2pPr>
    <a:lvl3pPr marL="914400" algn="l" rtl="0" fontAlgn="base">
      <a:spcBef>
        <a:spcPct val="0"/>
      </a:spcBef>
      <a:spcAft>
        <a:spcPct val="0"/>
      </a:spcAft>
      <a:defRPr kumimoji="1" sz="8200" kern="1200">
        <a:solidFill>
          <a:schemeClr val="tx1"/>
        </a:solidFill>
        <a:latin typeface="Arial" pitchFamily="1" charset="0"/>
        <a:ea typeface="新細明體" pitchFamily="1" charset="-120"/>
        <a:cs typeface="新細明體" pitchFamily="1" charset="-120"/>
      </a:defRPr>
    </a:lvl3pPr>
    <a:lvl4pPr marL="1371600" algn="l" rtl="0" fontAlgn="base">
      <a:spcBef>
        <a:spcPct val="0"/>
      </a:spcBef>
      <a:spcAft>
        <a:spcPct val="0"/>
      </a:spcAft>
      <a:defRPr kumimoji="1" sz="8200" kern="1200">
        <a:solidFill>
          <a:schemeClr val="tx1"/>
        </a:solidFill>
        <a:latin typeface="Arial" pitchFamily="1" charset="0"/>
        <a:ea typeface="新細明體" pitchFamily="1" charset="-120"/>
        <a:cs typeface="新細明體" pitchFamily="1" charset="-120"/>
      </a:defRPr>
    </a:lvl4pPr>
    <a:lvl5pPr marL="1828800" algn="l" rtl="0" fontAlgn="base">
      <a:spcBef>
        <a:spcPct val="0"/>
      </a:spcBef>
      <a:spcAft>
        <a:spcPct val="0"/>
      </a:spcAft>
      <a:defRPr kumimoji="1" sz="8200" kern="1200">
        <a:solidFill>
          <a:schemeClr val="tx1"/>
        </a:solidFill>
        <a:latin typeface="Arial" pitchFamily="1" charset="0"/>
        <a:ea typeface="新細明體" pitchFamily="1" charset="-120"/>
        <a:cs typeface="新細明體" pitchFamily="1" charset="-120"/>
      </a:defRPr>
    </a:lvl5pPr>
    <a:lvl6pPr marL="2286000" algn="l" defTabSz="457200" rtl="0" eaLnBrk="1" latinLnBrk="0" hangingPunct="1">
      <a:defRPr kumimoji="1" sz="8200" kern="1200">
        <a:solidFill>
          <a:schemeClr val="tx1"/>
        </a:solidFill>
        <a:latin typeface="Arial" pitchFamily="1" charset="0"/>
        <a:ea typeface="新細明體" pitchFamily="1" charset="-120"/>
        <a:cs typeface="新細明體" pitchFamily="1" charset="-120"/>
      </a:defRPr>
    </a:lvl6pPr>
    <a:lvl7pPr marL="2743200" algn="l" defTabSz="457200" rtl="0" eaLnBrk="1" latinLnBrk="0" hangingPunct="1">
      <a:defRPr kumimoji="1" sz="8200" kern="1200">
        <a:solidFill>
          <a:schemeClr val="tx1"/>
        </a:solidFill>
        <a:latin typeface="Arial" pitchFamily="1" charset="0"/>
        <a:ea typeface="新細明體" pitchFamily="1" charset="-120"/>
        <a:cs typeface="新細明體" pitchFamily="1" charset="-120"/>
      </a:defRPr>
    </a:lvl7pPr>
    <a:lvl8pPr marL="3200400" algn="l" defTabSz="457200" rtl="0" eaLnBrk="1" latinLnBrk="0" hangingPunct="1">
      <a:defRPr kumimoji="1" sz="8200" kern="1200">
        <a:solidFill>
          <a:schemeClr val="tx1"/>
        </a:solidFill>
        <a:latin typeface="Arial" pitchFamily="1" charset="0"/>
        <a:ea typeface="新細明體" pitchFamily="1" charset="-120"/>
        <a:cs typeface="新細明體" pitchFamily="1" charset="-120"/>
      </a:defRPr>
    </a:lvl8pPr>
    <a:lvl9pPr marL="3657600" algn="l" defTabSz="457200" rtl="0" eaLnBrk="1" latinLnBrk="0" hangingPunct="1">
      <a:defRPr kumimoji="1" sz="8200" kern="1200">
        <a:solidFill>
          <a:schemeClr val="tx1"/>
        </a:solidFill>
        <a:latin typeface="Arial" pitchFamily="1" charset="0"/>
        <a:ea typeface="新細明體" pitchFamily="1" charset="-120"/>
        <a:cs typeface="新細明體" pitchFamily="1" charset="-120"/>
      </a:defRPr>
    </a:lvl9pPr>
  </p:defaultTextStyle>
  <p:extLst>
    <p:ext uri="{EFAFB233-063F-42B5-8137-9DF3F51BA10A}">
      <p15:sldGuideLst xmlns:p15="http://schemas.microsoft.com/office/powerpoint/2012/main">
        <p15:guide id="1" orient="horz" pos="11338" userDrawn="1">
          <p15:clr>
            <a:srgbClr val="A4A3A4"/>
          </p15:clr>
        </p15:guide>
        <p15:guide id="2" pos="7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0CFE9"/>
    <a:srgbClr val="E2CEEA"/>
    <a:srgbClr val="FFF2EB"/>
    <a:srgbClr val="FFECE1"/>
    <a:srgbClr val="E5C6F2"/>
    <a:srgbClr val="E9A9CF"/>
    <a:srgbClr val="E6E6E6"/>
    <a:srgbClr val="F6B90B"/>
    <a:srgbClr val="FF9933"/>
    <a:srgbClr val="87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p:cViewPr>
        <p:scale>
          <a:sx n="50" d="100"/>
          <a:sy n="50" d="100"/>
        </p:scale>
        <p:origin x="1074" y="-1956"/>
      </p:cViewPr>
      <p:guideLst>
        <p:guide orient="horz" pos="11338"/>
        <p:guide pos="7937"/>
      </p:guideLst>
    </p:cSldViewPr>
  </p:slideViewPr>
  <p:outlineViewPr>
    <p:cViewPr>
      <p:scale>
        <a:sx n="33" d="100"/>
        <a:sy n="33" d="100"/>
      </p:scale>
      <p:origin x="0" y="0"/>
    </p:cViewPr>
  </p:outlin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dirty="0"/>
          </a:p>
        </p:txBody>
      </p:sp>
      <p:sp>
        <p:nvSpPr>
          <p:cNvPr id="13316" name="Rectangle 4"/>
          <p:cNvSpPr>
            <a:spLocks noGrp="1" noRot="1" noChangeAspect="1" noChangeArrowheads="1" noTextEdit="1"/>
          </p:cNvSpPr>
          <p:nvPr>
            <p:ph type="sldImg" idx="2"/>
          </p:nvPr>
        </p:nvSpPr>
        <p:spPr bwMode="auto">
          <a:xfrm>
            <a:off x="2228850" y="685800"/>
            <a:ext cx="24003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81C556E-71A2-814C-B2FB-5049C0F91117}" type="slidenum">
              <a:rPr lang="en-US" altLang="zh-TW"/>
              <a:pPr>
                <a:defRPr/>
              </a:pPr>
              <a:t>‹#›</a:t>
            </a:fld>
            <a:endParaRPr lang="en-US" altLang="zh-TW" dirty="0"/>
          </a:p>
        </p:txBody>
      </p:sp>
    </p:spTree>
    <p:extLst>
      <p:ext uri="{BB962C8B-B14F-4D97-AF65-F5344CB8AC3E}">
        <p14:creationId xmlns:p14="http://schemas.microsoft.com/office/powerpoint/2010/main" val="921371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pitchFamily="1" charset="-120"/>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pitchFamily="1" charset="-120"/>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pitchFamily="1" charset="-120"/>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pitchFamily="1" charset="-120"/>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pitchFamily="1" charset="-120"/>
      </a:defRPr>
    </a:lvl5pPr>
    <a:lvl6pPr marL="2287829" algn="l" defTabSz="915132" rtl="0" eaLnBrk="1" latinLnBrk="0" hangingPunct="1">
      <a:defRPr sz="1200" kern="1200">
        <a:solidFill>
          <a:schemeClr val="tx1"/>
        </a:solidFill>
        <a:latin typeface="+mn-lt"/>
        <a:ea typeface="+mn-ea"/>
        <a:cs typeface="+mn-cs"/>
      </a:defRPr>
    </a:lvl6pPr>
    <a:lvl7pPr marL="2745395" algn="l" defTabSz="915132" rtl="0" eaLnBrk="1" latinLnBrk="0" hangingPunct="1">
      <a:defRPr sz="1200" kern="1200">
        <a:solidFill>
          <a:schemeClr val="tx1"/>
        </a:solidFill>
        <a:latin typeface="+mn-lt"/>
        <a:ea typeface="+mn-ea"/>
        <a:cs typeface="+mn-cs"/>
      </a:defRPr>
    </a:lvl7pPr>
    <a:lvl8pPr marL="3202960" algn="l" defTabSz="915132" rtl="0" eaLnBrk="1" latinLnBrk="0" hangingPunct="1">
      <a:defRPr sz="1200" kern="1200">
        <a:solidFill>
          <a:schemeClr val="tx1"/>
        </a:solidFill>
        <a:latin typeface="+mn-lt"/>
        <a:ea typeface="+mn-ea"/>
        <a:cs typeface="+mn-cs"/>
      </a:defRPr>
    </a:lvl8pPr>
    <a:lvl9pPr marL="3660526" algn="l" defTabSz="9151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EF37F7E-90DC-854D-856A-8E68F9050D20}" type="slidenum">
              <a:rPr lang="en-US" altLang="zh-TW"/>
              <a:pPr/>
              <a:t>1</a:t>
            </a:fld>
            <a:endParaRPr lang="en-US" altLang="zh-TW" dirty="0"/>
          </a:p>
        </p:txBody>
      </p:sp>
      <p:sp>
        <p:nvSpPr>
          <p:cNvPr id="15363" name="Rectangle 2"/>
          <p:cNvSpPr>
            <a:spLocks noGrp="1" noRot="1" noChangeAspect="1" noChangeArrowheads="1" noTextEdit="1"/>
          </p:cNvSpPr>
          <p:nvPr>
            <p:ph type="sldImg"/>
          </p:nvPr>
        </p:nvSpPr>
        <p:spPr>
          <a:xfrm>
            <a:off x="2228850" y="685800"/>
            <a:ext cx="2400300" cy="3429000"/>
          </a:xfrm>
          <a:ln/>
        </p:spPr>
      </p:sp>
      <p:sp>
        <p:nvSpPr>
          <p:cNvPr id="15364" name="Rectangle 3"/>
          <p:cNvSpPr>
            <a:spLocks noGrp="1" noChangeArrowheads="1"/>
          </p:cNvSpPr>
          <p:nvPr>
            <p:ph type="body" idx="1"/>
          </p:nvPr>
        </p:nvSpPr>
        <p:spPr>
          <a:noFill/>
          <a:ln/>
        </p:spPr>
        <p:txBody>
          <a:bodyPr/>
          <a:lstStyle/>
          <a:p>
            <a:pPr eaLnBrk="1" hangingPunct="1"/>
            <a:endParaRPr lang="en-US" dirty="0">
              <a:latin typeface="Arial" pitchFamily="1" charset="0"/>
              <a:ea typeface="新細明體" pitchFamily="1"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890234" y="11183113"/>
            <a:ext cx="21419515" cy="7717284"/>
          </a:xfrm>
        </p:spPr>
        <p:txBody>
          <a:bodyPr/>
          <a:lstStyle/>
          <a:p>
            <a:r>
              <a:rPr lang="zh-TW" altLang="en-US"/>
              <a:t>按一下以編輯母片標題樣式</a:t>
            </a:r>
          </a:p>
        </p:txBody>
      </p:sp>
      <p:sp>
        <p:nvSpPr>
          <p:cNvPr id="3" name="副標題 2"/>
          <p:cNvSpPr>
            <a:spLocks noGrp="1"/>
          </p:cNvSpPr>
          <p:nvPr>
            <p:ph type="subTitle" idx="1"/>
          </p:nvPr>
        </p:nvSpPr>
        <p:spPr>
          <a:xfrm>
            <a:off x="3780464" y="20399495"/>
            <a:ext cx="17639057" cy="9200349"/>
          </a:xfrm>
        </p:spPr>
        <p:txBody>
          <a:bodyPr/>
          <a:lstStyle>
            <a:lvl1pPr marL="0" indent="0" algn="ctr">
              <a:buNone/>
              <a:defRPr/>
            </a:lvl1pPr>
            <a:lvl2pPr marL="380896" indent="0" algn="ctr">
              <a:buNone/>
              <a:defRPr/>
            </a:lvl2pPr>
            <a:lvl3pPr marL="761793" indent="0" algn="ctr">
              <a:buNone/>
              <a:defRPr/>
            </a:lvl3pPr>
            <a:lvl4pPr marL="1142689" indent="0" algn="ctr">
              <a:buNone/>
              <a:defRPr/>
            </a:lvl4pPr>
            <a:lvl5pPr marL="1523585" indent="0" algn="ctr">
              <a:buNone/>
              <a:defRPr/>
            </a:lvl5pPr>
            <a:lvl6pPr marL="1904482" indent="0" algn="ctr">
              <a:buNone/>
              <a:defRPr/>
            </a:lvl6pPr>
            <a:lvl7pPr marL="2285378" indent="0" algn="ctr">
              <a:buNone/>
              <a:defRPr/>
            </a:lvl7pPr>
            <a:lvl8pPr marL="2666273" indent="0" algn="ctr">
              <a:buNone/>
              <a:defRPr/>
            </a:lvl8pPr>
            <a:lvl9pPr marL="3047171"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lvl1pPr>
          </a:lstStyle>
          <a:p>
            <a:pPr>
              <a:defRPr/>
            </a:pPr>
            <a:fld id="{DDC1FFA7-CE4F-D340-A6B3-977ED83AF170}"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lvl1pPr>
          </a:lstStyle>
          <a:p>
            <a:pPr>
              <a:defRPr/>
            </a:pPr>
            <a:fld id="{646E972F-61BB-D942-87FD-433AE2324C77}"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8270015" y="1441646"/>
            <a:ext cx="5669366" cy="3071682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260599" y="1441646"/>
            <a:ext cx="16882435" cy="3071682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lvl1pPr>
          </a:lstStyle>
          <a:p>
            <a:pPr>
              <a:defRPr/>
            </a:pPr>
            <a:fld id="{10BA22A9-232E-A14F-8FEE-DDE2C51BCA04}" type="slidenum">
              <a:rPr lang="en-US" altLang="zh-TW"/>
              <a:pPr>
                <a:defRPr/>
              </a:pPr>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lvl1pPr>
          </a:lstStyle>
          <a:p>
            <a:pPr>
              <a:defRPr/>
            </a:pPr>
            <a:fld id="{72C72E4C-75FA-4E4C-A959-52A6881BFA5A}" type="slidenum">
              <a:rPr lang="en-US" altLang="zh-TW"/>
              <a:pPr>
                <a:defRPr/>
              </a:pPr>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990763" y="23133148"/>
            <a:ext cx="21419515" cy="7149443"/>
          </a:xfrm>
        </p:spPr>
        <p:txBody>
          <a:bodyPr anchor="t"/>
          <a:lstStyle>
            <a:lvl1pPr algn="l">
              <a:defRPr sz="3330" b="1" cap="all"/>
            </a:lvl1pPr>
          </a:lstStyle>
          <a:p>
            <a:r>
              <a:rPr lang="zh-TW" altLang="en-US"/>
              <a:t>按一下以編輯母片標題樣式</a:t>
            </a:r>
          </a:p>
        </p:txBody>
      </p:sp>
      <p:sp>
        <p:nvSpPr>
          <p:cNvPr id="3" name="文字版面配置區 2"/>
          <p:cNvSpPr>
            <a:spLocks noGrp="1"/>
          </p:cNvSpPr>
          <p:nvPr>
            <p:ph type="body" idx="1"/>
          </p:nvPr>
        </p:nvSpPr>
        <p:spPr>
          <a:xfrm>
            <a:off x="1990763" y="15258206"/>
            <a:ext cx="21419515" cy="7874943"/>
          </a:xfrm>
        </p:spPr>
        <p:txBody>
          <a:bodyPr anchor="b"/>
          <a:lstStyle>
            <a:lvl1pPr marL="0" indent="0">
              <a:buNone/>
              <a:defRPr sz="1665"/>
            </a:lvl1pPr>
            <a:lvl2pPr marL="380896" indent="0">
              <a:buNone/>
              <a:defRPr sz="1498"/>
            </a:lvl2pPr>
            <a:lvl3pPr marL="761793" indent="0">
              <a:buNone/>
              <a:defRPr sz="1332"/>
            </a:lvl3pPr>
            <a:lvl4pPr marL="1142689" indent="0">
              <a:buNone/>
              <a:defRPr sz="1165"/>
            </a:lvl4pPr>
            <a:lvl5pPr marL="1523585" indent="0">
              <a:buNone/>
              <a:defRPr sz="1165"/>
            </a:lvl5pPr>
            <a:lvl6pPr marL="1904482" indent="0">
              <a:buNone/>
              <a:defRPr sz="1165"/>
            </a:lvl6pPr>
            <a:lvl7pPr marL="2285378" indent="0">
              <a:buNone/>
              <a:defRPr sz="1165"/>
            </a:lvl7pPr>
            <a:lvl8pPr marL="2666273" indent="0">
              <a:buNone/>
              <a:defRPr sz="1165"/>
            </a:lvl8pPr>
            <a:lvl9pPr marL="3047171" indent="0">
              <a:buNone/>
              <a:defRPr sz="1165"/>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6"/>
          <p:cNvSpPr>
            <a:spLocks noGrp="1" noChangeArrowheads="1"/>
          </p:cNvSpPr>
          <p:nvPr>
            <p:ph type="sldNum" sz="quarter" idx="12"/>
          </p:nvPr>
        </p:nvSpPr>
        <p:spPr>
          <a:ln/>
        </p:spPr>
        <p:txBody>
          <a:bodyPr/>
          <a:lstStyle>
            <a:lvl1pPr>
              <a:defRPr/>
            </a:lvl1pPr>
          </a:lstStyle>
          <a:p>
            <a:pPr>
              <a:defRPr/>
            </a:pPr>
            <a:fld id="{284E49D8-9547-CA40-9A94-459336720F79}"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260595" y="8400032"/>
            <a:ext cx="11275239" cy="23758437"/>
          </a:xfrm>
        </p:spPr>
        <p:txBody>
          <a:bodyPr/>
          <a:lstStyle>
            <a:lvl1pPr>
              <a:defRPr sz="2332"/>
            </a:lvl1pPr>
            <a:lvl2pPr>
              <a:defRPr sz="1999"/>
            </a:lvl2pPr>
            <a:lvl3pPr>
              <a:defRPr sz="1665"/>
            </a:lvl3pPr>
            <a:lvl4pPr>
              <a:defRPr sz="1498"/>
            </a:lvl4pPr>
            <a:lvl5pPr>
              <a:defRPr sz="1498"/>
            </a:lvl5pPr>
            <a:lvl6pPr>
              <a:defRPr sz="1498"/>
            </a:lvl6pPr>
            <a:lvl7pPr>
              <a:defRPr sz="1498"/>
            </a:lvl7pPr>
            <a:lvl8pPr>
              <a:defRPr sz="1498"/>
            </a:lvl8pPr>
            <a:lvl9pPr>
              <a:defRPr sz="1498"/>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2662819" y="8400032"/>
            <a:ext cx="11276562" cy="23758437"/>
          </a:xfrm>
        </p:spPr>
        <p:txBody>
          <a:bodyPr/>
          <a:lstStyle>
            <a:lvl1pPr>
              <a:defRPr sz="2332"/>
            </a:lvl1pPr>
            <a:lvl2pPr>
              <a:defRPr sz="1999"/>
            </a:lvl2pPr>
            <a:lvl3pPr>
              <a:defRPr sz="1665"/>
            </a:lvl3pPr>
            <a:lvl4pPr>
              <a:defRPr sz="1498"/>
            </a:lvl4pPr>
            <a:lvl5pPr>
              <a:defRPr sz="1498"/>
            </a:lvl5pPr>
            <a:lvl6pPr>
              <a:defRPr sz="1498"/>
            </a:lvl6pPr>
            <a:lvl7pPr>
              <a:defRPr sz="1498"/>
            </a:lvl7pPr>
            <a:lvl8pPr>
              <a:defRPr sz="1498"/>
            </a:lvl8pPr>
            <a:lvl9pPr>
              <a:defRPr sz="1498"/>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7" name="Rectangle 6"/>
          <p:cNvSpPr>
            <a:spLocks noGrp="1" noChangeArrowheads="1"/>
          </p:cNvSpPr>
          <p:nvPr>
            <p:ph type="sldNum" sz="quarter" idx="12"/>
          </p:nvPr>
        </p:nvSpPr>
        <p:spPr>
          <a:ln/>
        </p:spPr>
        <p:txBody>
          <a:bodyPr/>
          <a:lstStyle>
            <a:lvl1pPr>
              <a:defRPr/>
            </a:lvl1pPr>
          </a:lstStyle>
          <a:p>
            <a:pPr>
              <a:defRPr/>
            </a:pPr>
            <a:fld id="{7433E4F2-B934-424B-BD8A-C59D5937D34D}"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260596" y="8057991"/>
            <a:ext cx="11133703" cy="3358942"/>
          </a:xfrm>
        </p:spPr>
        <p:txBody>
          <a:bodyPr anchor="b"/>
          <a:lstStyle>
            <a:lvl1pPr marL="0" indent="0">
              <a:buNone/>
              <a:defRPr sz="1999" b="1"/>
            </a:lvl1pPr>
            <a:lvl2pPr marL="380896" indent="0">
              <a:buNone/>
              <a:defRPr sz="1665" b="1"/>
            </a:lvl2pPr>
            <a:lvl3pPr marL="761793" indent="0">
              <a:buNone/>
              <a:defRPr sz="1498" b="1"/>
            </a:lvl3pPr>
            <a:lvl4pPr marL="1142689" indent="0">
              <a:buNone/>
              <a:defRPr sz="1332" b="1"/>
            </a:lvl4pPr>
            <a:lvl5pPr marL="1523585" indent="0">
              <a:buNone/>
              <a:defRPr sz="1332" b="1"/>
            </a:lvl5pPr>
            <a:lvl6pPr marL="1904482" indent="0">
              <a:buNone/>
              <a:defRPr sz="1332" b="1"/>
            </a:lvl6pPr>
            <a:lvl7pPr marL="2285378" indent="0">
              <a:buNone/>
              <a:defRPr sz="1332" b="1"/>
            </a:lvl7pPr>
            <a:lvl8pPr marL="2666273" indent="0">
              <a:buNone/>
              <a:defRPr sz="1332" b="1"/>
            </a:lvl8pPr>
            <a:lvl9pPr marL="3047171" indent="0">
              <a:buNone/>
              <a:defRPr sz="1332" b="1"/>
            </a:lvl9pPr>
          </a:lstStyle>
          <a:p>
            <a:pPr lvl="0"/>
            <a:r>
              <a:rPr lang="zh-TW" altLang="en-US"/>
              <a:t>按一下以編輯母片文字樣式</a:t>
            </a:r>
          </a:p>
        </p:txBody>
      </p:sp>
      <p:sp>
        <p:nvSpPr>
          <p:cNvPr id="4" name="內容版面配置區 3"/>
          <p:cNvSpPr>
            <a:spLocks noGrp="1"/>
          </p:cNvSpPr>
          <p:nvPr>
            <p:ph sz="half" idx="2"/>
          </p:nvPr>
        </p:nvSpPr>
        <p:spPr>
          <a:xfrm>
            <a:off x="1260596" y="11416933"/>
            <a:ext cx="11133703" cy="20741536"/>
          </a:xfrm>
        </p:spPr>
        <p:txBody>
          <a:bodyPr/>
          <a:lstStyle>
            <a:lvl1pPr>
              <a:defRPr sz="1999"/>
            </a:lvl1pPr>
            <a:lvl2pPr>
              <a:defRPr sz="1665"/>
            </a:lvl2pPr>
            <a:lvl3pPr>
              <a:defRPr sz="1498"/>
            </a:lvl3pPr>
            <a:lvl4pPr>
              <a:defRPr sz="1332"/>
            </a:lvl4pPr>
            <a:lvl5pPr>
              <a:defRPr sz="1332"/>
            </a:lvl5pPr>
            <a:lvl6pPr>
              <a:defRPr sz="1332"/>
            </a:lvl6pPr>
            <a:lvl7pPr>
              <a:defRPr sz="1332"/>
            </a:lvl7pPr>
            <a:lvl8pPr>
              <a:defRPr sz="1332"/>
            </a:lvl8pPr>
            <a:lvl9pPr>
              <a:defRPr sz="133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2801709" y="8057991"/>
            <a:ext cx="11137672" cy="3358942"/>
          </a:xfrm>
        </p:spPr>
        <p:txBody>
          <a:bodyPr anchor="b"/>
          <a:lstStyle>
            <a:lvl1pPr marL="0" indent="0">
              <a:buNone/>
              <a:defRPr sz="1999" b="1"/>
            </a:lvl1pPr>
            <a:lvl2pPr marL="380896" indent="0">
              <a:buNone/>
              <a:defRPr sz="1665" b="1"/>
            </a:lvl2pPr>
            <a:lvl3pPr marL="761793" indent="0">
              <a:buNone/>
              <a:defRPr sz="1498" b="1"/>
            </a:lvl3pPr>
            <a:lvl4pPr marL="1142689" indent="0">
              <a:buNone/>
              <a:defRPr sz="1332" b="1"/>
            </a:lvl4pPr>
            <a:lvl5pPr marL="1523585" indent="0">
              <a:buNone/>
              <a:defRPr sz="1332" b="1"/>
            </a:lvl5pPr>
            <a:lvl6pPr marL="1904482" indent="0">
              <a:buNone/>
              <a:defRPr sz="1332" b="1"/>
            </a:lvl6pPr>
            <a:lvl7pPr marL="2285378" indent="0">
              <a:buNone/>
              <a:defRPr sz="1332" b="1"/>
            </a:lvl7pPr>
            <a:lvl8pPr marL="2666273" indent="0">
              <a:buNone/>
              <a:defRPr sz="1332" b="1"/>
            </a:lvl8pPr>
            <a:lvl9pPr marL="3047171" indent="0">
              <a:buNone/>
              <a:defRPr sz="1332" b="1"/>
            </a:lvl9pPr>
          </a:lstStyle>
          <a:p>
            <a:pPr lvl="0"/>
            <a:r>
              <a:rPr lang="zh-TW" altLang="en-US"/>
              <a:t>按一下以編輯母片文字樣式</a:t>
            </a:r>
          </a:p>
        </p:txBody>
      </p:sp>
      <p:sp>
        <p:nvSpPr>
          <p:cNvPr id="6" name="內容版面配置區 5"/>
          <p:cNvSpPr>
            <a:spLocks noGrp="1"/>
          </p:cNvSpPr>
          <p:nvPr>
            <p:ph sz="quarter" idx="4"/>
          </p:nvPr>
        </p:nvSpPr>
        <p:spPr>
          <a:xfrm>
            <a:off x="12801709" y="11416933"/>
            <a:ext cx="11137672" cy="20741536"/>
          </a:xfrm>
        </p:spPr>
        <p:txBody>
          <a:bodyPr/>
          <a:lstStyle>
            <a:lvl1pPr>
              <a:defRPr sz="1999"/>
            </a:lvl1pPr>
            <a:lvl2pPr>
              <a:defRPr sz="1665"/>
            </a:lvl2pPr>
            <a:lvl3pPr>
              <a:defRPr sz="1498"/>
            </a:lvl3pPr>
            <a:lvl4pPr>
              <a:defRPr sz="1332"/>
            </a:lvl4pPr>
            <a:lvl5pPr>
              <a:defRPr sz="1332"/>
            </a:lvl5pPr>
            <a:lvl6pPr>
              <a:defRPr sz="1332"/>
            </a:lvl6pPr>
            <a:lvl7pPr>
              <a:defRPr sz="1332"/>
            </a:lvl7pPr>
            <a:lvl8pPr>
              <a:defRPr sz="1332"/>
            </a:lvl8pPr>
            <a:lvl9pPr>
              <a:defRPr sz="133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9" name="Rectangle 6"/>
          <p:cNvSpPr>
            <a:spLocks noGrp="1" noChangeArrowheads="1"/>
          </p:cNvSpPr>
          <p:nvPr>
            <p:ph type="sldNum" sz="quarter" idx="12"/>
          </p:nvPr>
        </p:nvSpPr>
        <p:spPr>
          <a:ln/>
        </p:spPr>
        <p:txBody>
          <a:bodyPr/>
          <a:lstStyle>
            <a:lvl1pPr>
              <a:defRPr/>
            </a:lvl1pPr>
          </a:lstStyle>
          <a:p>
            <a:pPr>
              <a:defRPr/>
            </a:pPr>
            <a:fld id="{1EB6231A-128D-984F-9173-E0DDF78B6ED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5" name="Rectangle 6"/>
          <p:cNvSpPr>
            <a:spLocks noGrp="1" noChangeArrowheads="1"/>
          </p:cNvSpPr>
          <p:nvPr>
            <p:ph type="sldNum" sz="quarter" idx="12"/>
          </p:nvPr>
        </p:nvSpPr>
        <p:spPr>
          <a:ln/>
        </p:spPr>
        <p:txBody>
          <a:bodyPr/>
          <a:lstStyle>
            <a:lvl1pPr>
              <a:defRPr/>
            </a:lvl1pPr>
          </a:lstStyle>
          <a:p>
            <a:pPr>
              <a:defRPr/>
            </a:pPr>
            <a:fld id="{88C81505-60ED-8C43-81BF-8D3D434B040F}"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4" name="Rectangle 6"/>
          <p:cNvSpPr>
            <a:spLocks noGrp="1" noChangeArrowheads="1"/>
          </p:cNvSpPr>
          <p:nvPr>
            <p:ph type="sldNum" sz="quarter" idx="12"/>
          </p:nvPr>
        </p:nvSpPr>
        <p:spPr>
          <a:ln/>
        </p:spPr>
        <p:txBody>
          <a:bodyPr/>
          <a:lstStyle>
            <a:lvl1pPr>
              <a:defRPr/>
            </a:lvl1pPr>
          </a:lstStyle>
          <a:p>
            <a:pPr>
              <a:defRPr/>
            </a:pPr>
            <a:fld id="{A2C6E807-B410-5C46-9DC9-3864DD76DE37}"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260594" y="1433632"/>
            <a:ext cx="8289760" cy="6099272"/>
          </a:xfrm>
        </p:spPr>
        <p:txBody>
          <a:bodyPr anchor="b"/>
          <a:lstStyle>
            <a:lvl1pPr algn="l">
              <a:defRPr sz="1665" b="1"/>
            </a:lvl1pPr>
          </a:lstStyle>
          <a:p>
            <a:r>
              <a:rPr lang="zh-TW" altLang="en-US"/>
              <a:t>按一下以編輯母片標題樣式</a:t>
            </a:r>
          </a:p>
        </p:txBody>
      </p:sp>
      <p:sp>
        <p:nvSpPr>
          <p:cNvPr id="3" name="內容版面配置區 2"/>
          <p:cNvSpPr>
            <a:spLocks noGrp="1"/>
          </p:cNvSpPr>
          <p:nvPr>
            <p:ph idx="1"/>
          </p:nvPr>
        </p:nvSpPr>
        <p:spPr>
          <a:xfrm>
            <a:off x="9851950" y="1433632"/>
            <a:ext cx="14087435" cy="30724835"/>
          </a:xfrm>
        </p:spPr>
        <p:txBody>
          <a:bodyPr/>
          <a:lstStyle>
            <a:lvl1pPr>
              <a:defRPr sz="2664"/>
            </a:lvl1pPr>
            <a:lvl2pPr>
              <a:defRPr sz="2332"/>
            </a:lvl2pPr>
            <a:lvl3pPr>
              <a:defRPr sz="1999"/>
            </a:lvl3pPr>
            <a:lvl4pPr>
              <a:defRPr sz="1665"/>
            </a:lvl4pPr>
            <a:lvl5pPr>
              <a:defRPr sz="1665"/>
            </a:lvl5pPr>
            <a:lvl6pPr>
              <a:defRPr sz="1665"/>
            </a:lvl6pPr>
            <a:lvl7pPr>
              <a:defRPr sz="1665"/>
            </a:lvl7pPr>
            <a:lvl8pPr>
              <a:defRPr sz="1665"/>
            </a:lvl8pPr>
            <a:lvl9pPr>
              <a:defRPr sz="166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260594" y="7532903"/>
            <a:ext cx="8289760" cy="24625564"/>
          </a:xfrm>
        </p:spPr>
        <p:txBody>
          <a:bodyPr/>
          <a:lstStyle>
            <a:lvl1pPr marL="0" indent="0">
              <a:buNone/>
              <a:defRPr sz="1165"/>
            </a:lvl1pPr>
            <a:lvl2pPr marL="380896" indent="0">
              <a:buNone/>
              <a:defRPr sz="999"/>
            </a:lvl2pPr>
            <a:lvl3pPr marL="761793" indent="0">
              <a:buNone/>
              <a:defRPr sz="832"/>
            </a:lvl3pPr>
            <a:lvl4pPr marL="1142689" indent="0">
              <a:buNone/>
              <a:defRPr sz="749"/>
            </a:lvl4pPr>
            <a:lvl5pPr marL="1523585" indent="0">
              <a:buNone/>
              <a:defRPr sz="749"/>
            </a:lvl5pPr>
            <a:lvl6pPr marL="1904482" indent="0">
              <a:buNone/>
              <a:defRPr sz="749"/>
            </a:lvl6pPr>
            <a:lvl7pPr marL="2285378" indent="0">
              <a:buNone/>
              <a:defRPr sz="749"/>
            </a:lvl7pPr>
            <a:lvl8pPr marL="2666273" indent="0">
              <a:buNone/>
              <a:defRPr sz="749"/>
            </a:lvl8pPr>
            <a:lvl9pPr marL="3047171" indent="0">
              <a:buNone/>
              <a:defRPr sz="749"/>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7" name="Rectangle 6"/>
          <p:cNvSpPr>
            <a:spLocks noGrp="1" noChangeArrowheads="1"/>
          </p:cNvSpPr>
          <p:nvPr>
            <p:ph type="sldNum" sz="quarter" idx="12"/>
          </p:nvPr>
        </p:nvSpPr>
        <p:spPr>
          <a:ln/>
        </p:spPr>
        <p:txBody>
          <a:bodyPr/>
          <a:lstStyle>
            <a:lvl1pPr>
              <a:defRPr/>
            </a:lvl1pPr>
          </a:lstStyle>
          <a:p>
            <a:pPr>
              <a:defRPr/>
            </a:pPr>
            <a:fld id="{4AE688A6-CA42-6748-8B78-62379A1D6C65}"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939204" y="25200087"/>
            <a:ext cx="15120515" cy="2974147"/>
          </a:xfrm>
        </p:spPr>
        <p:txBody>
          <a:bodyPr anchor="b"/>
          <a:lstStyle>
            <a:lvl1pPr algn="l">
              <a:defRPr sz="1665" b="1"/>
            </a:lvl1pPr>
          </a:lstStyle>
          <a:p>
            <a:r>
              <a:rPr lang="zh-TW" altLang="en-US"/>
              <a:t>按一下以編輯母片標題樣式</a:t>
            </a:r>
          </a:p>
        </p:txBody>
      </p:sp>
      <p:sp>
        <p:nvSpPr>
          <p:cNvPr id="3" name="圖片版面配置區 2"/>
          <p:cNvSpPr>
            <a:spLocks noGrp="1"/>
          </p:cNvSpPr>
          <p:nvPr>
            <p:ph type="pic" idx="1"/>
          </p:nvPr>
        </p:nvSpPr>
        <p:spPr>
          <a:xfrm>
            <a:off x="4939204" y="3215980"/>
            <a:ext cx="15120515" cy="21600644"/>
          </a:xfrm>
        </p:spPr>
        <p:txBody>
          <a:bodyPr/>
          <a:lstStyle>
            <a:lvl1pPr marL="0" indent="0">
              <a:buNone/>
              <a:defRPr sz="2664"/>
            </a:lvl1pPr>
            <a:lvl2pPr marL="380896" indent="0">
              <a:buNone/>
              <a:defRPr sz="2332"/>
            </a:lvl2pPr>
            <a:lvl3pPr marL="761793" indent="0">
              <a:buNone/>
              <a:defRPr sz="1999"/>
            </a:lvl3pPr>
            <a:lvl4pPr marL="1142689" indent="0">
              <a:buNone/>
              <a:defRPr sz="1665"/>
            </a:lvl4pPr>
            <a:lvl5pPr marL="1523585" indent="0">
              <a:buNone/>
              <a:defRPr sz="1665"/>
            </a:lvl5pPr>
            <a:lvl6pPr marL="1904482" indent="0">
              <a:buNone/>
              <a:defRPr sz="1665"/>
            </a:lvl6pPr>
            <a:lvl7pPr marL="2285378" indent="0">
              <a:buNone/>
              <a:defRPr sz="1665"/>
            </a:lvl7pPr>
            <a:lvl8pPr marL="2666273" indent="0">
              <a:buNone/>
              <a:defRPr sz="1665"/>
            </a:lvl8pPr>
            <a:lvl9pPr marL="3047171" indent="0">
              <a:buNone/>
              <a:defRPr sz="1665"/>
            </a:lvl9pPr>
          </a:lstStyle>
          <a:p>
            <a:pPr lvl="0"/>
            <a:endParaRPr lang="zh-TW" altLang="en-US" noProof="0"/>
          </a:p>
        </p:txBody>
      </p:sp>
      <p:sp>
        <p:nvSpPr>
          <p:cNvPr id="4" name="文字版面配置區 3"/>
          <p:cNvSpPr>
            <a:spLocks noGrp="1"/>
          </p:cNvSpPr>
          <p:nvPr>
            <p:ph type="body" sz="half" idx="2"/>
          </p:nvPr>
        </p:nvSpPr>
        <p:spPr>
          <a:xfrm>
            <a:off x="4939204" y="28174232"/>
            <a:ext cx="15120515" cy="4226067"/>
          </a:xfrm>
        </p:spPr>
        <p:txBody>
          <a:bodyPr/>
          <a:lstStyle>
            <a:lvl1pPr marL="0" indent="0">
              <a:buNone/>
              <a:defRPr sz="1165"/>
            </a:lvl1pPr>
            <a:lvl2pPr marL="380896" indent="0">
              <a:buNone/>
              <a:defRPr sz="999"/>
            </a:lvl2pPr>
            <a:lvl3pPr marL="761793" indent="0">
              <a:buNone/>
              <a:defRPr sz="832"/>
            </a:lvl3pPr>
            <a:lvl4pPr marL="1142689" indent="0">
              <a:buNone/>
              <a:defRPr sz="749"/>
            </a:lvl4pPr>
            <a:lvl5pPr marL="1523585" indent="0">
              <a:buNone/>
              <a:defRPr sz="749"/>
            </a:lvl5pPr>
            <a:lvl6pPr marL="1904482" indent="0">
              <a:buNone/>
              <a:defRPr sz="749"/>
            </a:lvl6pPr>
            <a:lvl7pPr marL="2285378" indent="0">
              <a:buNone/>
              <a:defRPr sz="749"/>
            </a:lvl7pPr>
            <a:lvl8pPr marL="2666273" indent="0">
              <a:buNone/>
              <a:defRPr sz="749"/>
            </a:lvl8pPr>
            <a:lvl9pPr marL="3047171" indent="0">
              <a:buNone/>
              <a:defRPr sz="749"/>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dirty="0"/>
          </a:p>
        </p:txBody>
      </p:sp>
      <p:sp>
        <p:nvSpPr>
          <p:cNvPr id="7" name="Rectangle 6"/>
          <p:cNvSpPr>
            <a:spLocks noGrp="1" noChangeArrowheads="1"/>
          </p:cNvSpPr>
          <p:nvPr>
            <p:ph type="sldNum" sz="quarter" idx="12"/>
          </p:nvPr>
        </p:nvSpPr>
        <p:spPr>
          <a:ln/>
        </p:spPr>
        <p:txBody>
          <a:bodyPr/>
          <a:lstStyle>
            <a:lvl1pPr>
              <a:defRPr/>
            </a:lvl1pPr>
          </a:lstStyle>
          <a:p>
            <a:pPr>
              <a:defRPr/>
            </a:pPr>
            <a:fld id="{FF221A3D-A748-F247-841D-4F7249D44011}"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0594" y="1441967"/>
            <a:ext cx="22678788" cy="6000179"/>
          </a:xfrm>
          <a:prstGeom prst="rect">
            <a:avLst/>
          </a:prstGeom>
          <a:noFill/>
          <a:ln w="9525">
            <a:noFill/>
            <a:miter lim="800000"/>
            <a:headEnd/>
            <a:tailEnd/>
          </a:ln>
        </p:spPr>
        <p:txBody>
          <a:bodyPr vert="horz" wrap="square" lIns="417566" tIns="208783" rIns="417566" bIns="208783"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1260594" y="8399451"/>
            <a:ext cx="22678788" cy="23759052"/>
          </a:xfrm>
          <a:prstGeom prst="rect">
            <a:avLst/>
          </a:prstGeom>
          <a:noFill/>
          <a:ln w="9525">
            <a:noFill/>
            <a:miter lim="800000"/>
            <a:headEnd/>
            <a:tailEnd/>
          </a:ln>
        </p:spPr>
        <p:txBody>
          <a:bodyPr vert="horz" wrap="square" lIns="417566" tIns="208783" rIns="417566" bIns="208783"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1260594" y="32783353"/>
            <a:ext cx="5880126" cy="2500743"/>
          </a:xfrm>
          <a:prstGeom prst="rect">
            <a:avLst/>
          </a:prstGeom>
          <a:noFill/>
          <a:ln w="9525">
            <a:noFill/>
            <a:miter lim="800000"/>
            <a:headEnd/>
            <a:tailEnd/>
          </a:ln>
          <a:effectLst/>
        </p:spPr>
        <p:txBody>
          <a:bodyPr vert="horz" wrap="square" lIns="417566" tIns="208783" rIns="417566" bIns="208783" numCol="1" anchor="t" anchorCtr="0" compatLnSpc="1">
            <a:prstTxWarp prst="textNoShape">
              <a:avLst/>
            </a:prstTxWarp>
          </a:bodyPr>
          <a:lstStyle>
            <a:lvl1pPr>
              <a:defRPr sz="5328"/>
            </a:lvl1pPr>
          </a:lstStyle>
          <a:p>
            <a:pPr>
              <a:defRPr/>
            </a:pPr>
            <a:endParaRPr lang="en-US" altLang="zh-TW" dirty="0"/>
          </a:p>
        </p:txBody>
      </p:sp>
      <p:sp>
        <p:nvSpPr>
          <p:cNvPr id="1029" name="Rectangle 5"/>
          <p:cNvSpPr>
            <a:spLocks noGrp="1" noChangeArrowheads="1"/>
          </p:cNvSpPr>
          <p:nvPr>
            <p:ph type="ftr" sz="quarter" idx="3"/>
          </p:nvPr>
        </p:nvSpPr>
        <p:spPr bwMode="auto">
          <a:xfrm>
            <a:off x="8610091" y="32783353"/>
            <a:ext cx="7979794" cy="2500743"/>
          </a:xfrm>
          <a:prstGeom prst="rect">
            <a:avLst/>
          </a:prstGeom>
          <a:noFill/>
          <a:ln w="9525">
            <a:noFill/>
            <a:miter lim="800000"/>
            <a:headEnd/>
            <a:tailEnd/>
          </a:ln>
          <a:effectLst/>
        </p:spPr>
        <p:txBody>
          <a:bodyPr vert="horz" wrap="square" lIns="417566" tIns="208783" rIns="417566" bIns="208783" numCol="1" anchor="t" anchorCtr="0" compatLnSpc="1">
            <a:prstTxWarp prst="textNoShape">
              <a:avLst/>
            </a:prstTxWarp>
          </a:bodyPr>
          <a:lstStyle>
            <a:lvl1pPr algn="ctr">
              <a:defRPr sz="5328"/>
            </a:lvl1pPr>
          </a:lstStyle>
          <a:p>
            <a:pPr>
              <a:defRPr/>
            </a:pPr>
            <a:endParaRPr lang="en-US" altLang="zh-TW" dirty="0"/>
          </a:p>
        </p:txBody>
      </p:sp>
      <p:sp>
        <p:nvSpPr>
          <p:cNvPr id="1030" name="Rectangle 6"/>
          <p:cNvSpPr>
            <a:spLocks noGrp="1" noChangeArrowheads="1"/>
          </p:cNvSpPr>
          <p:nvPr>
            <p:ph type="sldNum" sz="quarter" idx="4"/>
          </p:nvPr>
        </p:nvSpPr>
        <p:spPr bwMode="auto">
          <a:xfrm>
            <a:off x="18059256" y="32783353"/>
            <a:ext cx="5880126" cy="2500743"/>
          </a:xfrm>
          <a:prstGeom prst="rect">
            <a:avLst/>
          </a:prstGeom>
          <a:noFill/>
          <a:ln w="9525">
            <a:noFill/>
            <a:miter lim="800000"/>
            <a:headEnd/>
            <a:tailEnd/>
          </a:ln>
          <a:effectLst/>
        </p:spPr>
        <p:txBody>
          <a:bodyPr vert="horz" wrap="square" lIns="417566" tIns="208783" rIns="417566" bIns="208783" numCol="1" anchor="t" anchorCtr="0" compatLnSpc="1">
            <a:prstTxWarp prst="textNoShape">
              <a:avLst/>
            </a:prstTxWarp>
          </a:bodyPr>
          <a:lstStyle>
            <a:lvl1pPr algn="r">
              <a:defRPr sz="5328"/>
            </a:lvl1pPr>
          </a:lstStyle>
          <a:p>
            <a:pPr>
              <a:defRPr/>
            </a:pPr>
            <a:fld id="{96F1665D-09B2-C04E-BA33-2689A24103CC}"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75543" rtl="0" eaLnBrk="0" fontAlgn="base" hangingPunct="0">
        <a:spcBef>
          <a:spcPct val="0"/>
        </a:spcBef>
        <a:spcAft>
          <a:spcPct val="0"/>
        </a:spcAft>
        <a:defRPr kumimoji="1" sz="16732">
          <a:solidFill>
            <a:schemeClr val="tx2"/>
          </a:solidFill>
          <a:latin typeface="+mj-lt"/>
          <a:ea typeface="+mj-ea"/>
          <a:cs typeface="新細明體" pitchFamily="1" charset="-120"/>
        </a:defRPr>
      </a:lvl1pPr>
      <a:lvl2pPr algn="ctr" defTabSz="3475543" rtl="0" eaLnBrk="0" fontAlgn="base" hangingPunct="0">
        <a:spcBef>
          <a:spcPct val="0"/>
        </a:spcBef>
        <a:spcAft>
          <a:spcPct val="0"/>
        </a:spcAft>
        <a:defRPr kumimoji="1" sz="16732">
          <a:solidFill>
            <a:schemeClr val="tx2"/>
          </a:solidFill>
          <a:latin typeface="Arial" charset="0"/>
          <a:ea typeface="新細明體" pitchFamily="18" charset="-120"/>
          <a:cs typeface="新細明體" pitchFamily="1" charset="-120"/>
        </a:defRPr>
      </a:lvl2pPr>
      <a:lvl3pPr algn="ctr" defTabSz="3475543" rtl="0" eaLnBrk="0" fontAlgn="base" hangingPunct="0">
        <a:spcBef>
          <a:spcPct val="0"/>
        </a:spcBef>
        <a:spcAft>
          <a:spcPct val="0"/>
        </a:spcAft>
        <a:defRPr kumimoji="1" sz="16732">
          <a:solidFill>
            <a:schemeClr val="tx2"/>
          </a:solidFill>
          <a:latin typeface="Arial" charset="0"/>
          <a:ea typeface="新細明體" pitchFamily="18" charset="-120"/>
          <a:cs typeface="新細明體" pitchFamily="1" charset="-120"/>
        </a:defRPr>
      </a:lvl3pPr>
      <a:lvl4pPr algn="ctr" defTabSz="3475543" rtl="0" eaLnBrk="0" fontAlgn="base" hangingPunct="0">
        <a:spcBef>
          <a:spcPct val="0"/>
        </a:spcBef>
        <a:spcAft>
          <a:spcPct val="0"/>
        </a:spcAft>
        <a:defRPr kumimoji="1" sz="16732">
          <a:solidFill>
            <a:schemeClr val="tx2"/>
          </a:solidFill>
          <a:latin typeface="Arial" charset="0"/>
          <a:ea typeface="新細明體" pitchFamily="18" charset="-120"/>
          <a:cs typeface="新細明體" pitchFamily="1" charset="-120"/>
        </a:defRPr>
      </a:lvl4pPr>
      <a:lvl5pPr algn="ctr" defTabSz="3475543" rtl="0" eaLnBrk="0" fontAlgn="base" hangingPunct="0">
        <a:spcBef>
          <a:spcPct val="0"/>
        </a:spcBef>
        <a:spcAft>
          <a:spcPct val="0"/>
        </a:spcAft>
        <a:defRPr kumimoji="1" sz="16732">
          <a:solidFill>
            <a:schemeClr val="tx2"/>
          </a:solidFill>
          <a:latin typeface="Arial" charset="0"/>
          <a:ea typeface="新細明體" pitchFamily="18" charset="-120"/>
          <a:cs typeface="新細明體" pitchFamily="1" charset="-120"/>
        </a:defRPr>
      </a:lvl5pPr>
      <a:lvl6pPr marL="380896" algn="ctr" defTabSz="3475679" rtl="0" fontAlgn="base">
        <a:spcBef>
          <a:spcPct val="0"/>
        </a:spcBef>
        <a:spcAft>
          <a:spcPct val="0"/>
        </a:spcAft>
        <a:defRPr kumimoji="1" sz="16732">
          <a:solidFill>
            <a:schemeClr val="tx2"/>
          </a:solidFill>
          <a:latin typeface="Arial" charset="0"/>
          <a:ea typeface="新細明體" pitchFamily="18" charset="-120"/>
        </a:defRPr>
      </a:lvl6pPr>
      <a:lvl7pPr marL="761793" algn="ctr" defTabSz="3475679" rtl="0" fontAlgn="base">
        <a:spcBef>
          <a:spcPct val="0"/>
        </a:spcBef>
        <a:spcAft>
          <a:spcPct val="0"/>
        </a:spcAft>
        <a:defRPr kumimoji="1" sz="16732">
          <a:solidFill>
            <a:schemeClr val="tx2"/>
          </a:solidFill>
          <a:latin typeface="Arial" charset="0"/>
          <a:ea typeface="新細明體" pitchFamily="18" charset="-120"/>
        </a:defRPr>
      </a:lvl7pPr>
      <a:lvl8pPr marL="1142689" algn="ctr" defTabSz="3475679" rtl="0" fontAlgn="base">
        <a:spcBef>
          <a:spcPct val="0"/>
        </a:spcBef>
        <a:spcAft>
          <a:spcPct val="0"/>
        </a:spcAft>
        <a:defRPr kumimoji="1" sz="16732">
          <a:solidFill>
            <a:schemeClr val="tx2"/>
          </a:solidFill>
          <a:latin typeface="Arial" charset="0"/>
          <a:ea typeface="新細明體" pitchFamily="18" charset="-120"/>
        </a:defRPr>
      </a:lvl8pPr>
      <a:lvl9pPr marL="1523585" algn="ctr" defTabSz="3475679" rtl="0" fontAlgn="base">
        <a:spcBef>
          <a:spcPct val="0"/>
        </a:spcBef>
        <a:spcAft>
          <a:spcPct val="0"/>
        </a:spcAft>
        <a:defRPr kumimoji="1" sz="16732">
          <a:solidFill>
            <a:schemeClr val="tx2"/>
          </a:solidFill>
          <a:latin typeface="Arial" charset="0"/>
          <a:ea typeface="新細明體" pitchFamily="18" charset="-120"/>
        </a:defRPr>
      </a:lvl9pPr>
    </p:titleStyle>
    <p:bodyStyle>
      <a:lvl1pPr marL="1302998" indent="-1302998" algn="l" defTabSz="3475543" rtl="0" eaLnBrk="0" fontAlgn="base" hangingPunct="0">
        <a:spcBef>
          <a:spcPct val="20000"/>
        </a:spcBef>
        <a:spcAft>
          <a:spcPct val="0"/>
        </a:spcAft>
        <a:buChar char="•"/>
        <a:defRPr kumimoji="1" sz="12154">
          <a:solidFill>
            <a:schemeClr val="tx1"/>
          </a:solidFill>
          <a:latin typeface="+mn-lt"/>
          <a:ea typeface="+mn-ea"/>
          <a:cs typeface="新細明體" pitchFamily="1" charset="-120"/>
        </a:defRPr>
      </a:lvl1pPr>
      <a:lvl2pPr marL="2822723" indent="-1084952" algn="l" defTabSz="3475543" rtl="0" eaLnBrk="0" fontAlgn="base" hangingPunct="0">
        <a:spcBef>
          <a:spcPct val="20000"/>
        </a:spcBef>
        <a:spcAft>
          <a:spcPct val="0"/>
        </a:spcAft>
        <a:buChar char="–"/>
        <a:defRPr kumimoji="1" sz="10656">
          <a:solidFill>
            <a:schemeClr val="tx1"/>
          </a:solidFill>
          <a:latin typeface="+mn-lt"/>
          <a:ea typeface="+mn-ea"/>
          <a:cs typeface="新細明體" pitchFamily="1" charset="-120"/>
        </a:defRPr>
      </a:lvl2pPr>
      <a:lvl3pPr marL="4343769" indent="-868225" algn="l" defTabSz="3475543" rtl="0" eaLnBrk="0" fontAlgn="base" hangingPunct="0">
        <a:spcBef>
          <a:spcPct val="20000"/>
        </a:spcBef>
        <a:spcAft>
          <a:spcPct val="0"/>
        </a:spcAft>
        <a:buChar char="•"/>
        <a:defRPr kumimoji="1" sz="9156">
          <a:solidFill>
            <a:schemeClr val="tx1"/>
          </a:solidFill>
          <a:latin typeface="+mn-lt"/>
          <a:ea typeface="+mn-ea"/>
          <a:cs typeface="新細明體" pitchFamily="1" charset="-120"/>
        </a:defRPr>
      </a:lvl3pPr>
      <a:lvl4pPr marL="6081540" indent="-868225" algn="l" defTabSz="3475543" rtl="0" eaLnBrk="0" fontAlgn="base" hangingPunct="0">
        <a:spcBef>
          <a:spcPct val="20000"/>
        </a:spcBef>
        <a:spcAft>
          <a:spcPct val="0"/>
        </a:spcAft>
        <a:buChar char="–"/>
        <a:defRPr kumimoji="1" sz="7575">
          <a:solidFill>
            <a:schemeClr val="tx1"/>
          </a:solidFill>
          <a:latin typeface="+mn-lt"/>
          <a:ea typeface="+mn-ea"/>
          <a:cs typeface="新細明體" pitchFamily="1" charset="-120"/>
        </a:defRPr>
      </a:lvl4pPr>
      <a:lvl5pPr marL="7820633" indent="-869546" algn="l" defTabSz="3475543" rtl="0" eaLnBrk="0" fontAlgn="base" hangingPunct="0">
        <a:spcBef>
          <a:spcPct val="20000"/>
        </a:spcBef>
        <a:spcAft>
          <a:spcPct val="0"/>
        </a:spcAft>
        <a:buChar char="»"/>
        <a:defRPr kumimoji="1" sz="7575">
          <a:solidFill>
            <a:schemeClr val="tx1"/>
          </a:solidFill>
          <a:latin typeface="+mn-lt"/>
          <a:ea typeface="+mn-ea"/>
          <a:cs typeface="新細明體" pitchFamily="1" charset="-120"/>
        </a:defRPr>
      </a:lvl5pPr>
      <a:lvl6pPr marL="8202496" indent="-870242" algn="l" defTabSz="3475679" rtl="0" fontAlgn="base">
        <a:spcBef>
          <a:spcPct val="20000"/>
        </a:spcBef>
        <a:spcAft>
          <a:spcPct val="0"/>
        </a:spcAft>
        <a:buChar char="»"/>
        <a:defRPr kumimoji="1" sz="7575">
          <a:solidFill>
            <a:schemeClr val="tx1"/>
          </a:solidFill>
          <a:latin typeface="+mn-lt"/>
          <a:ea typeface="+mn-ea"/>
        </a:defRPr>
      </a:lvl6pPr>
      <a:lvl7pPr marL="8583392" indent="-870242" algn="l" defTabSz="3475679" rtl="0" fontAlgn="base">
        <a:spcBef>
          <a:spcPct val="20000"/>
        </a:spcBef>
        <a:spcAft>
          <a:spcPct val="0"/>
        </a:spcAft>
        <a:buChar char="»"/>
        <a:defRPr kumimoji="1" sz="7575">
          <a:solidFill>
            <a:schemeClr val="tx1"/>
          </a:solidFill>
          <a:latin typeface="+mn-lt"/>
          <a:ea typeface="+mn-ea"/>
        </a:defRPr>
      </a:lvl7pPr>
      <a:lvl8pPr marL="8964289" indent="-870242" algn="l" defTabSz="3475679" rtl="0" fontAlgn="base">
        <a:spcBef>
          <a:spcPct val="20000"/>
        </a:spcBef>
        <a:spcAft>
          <a:spcPct val="0"/>
        </a:spcAft>
        <a:buChar char="»"/>
        <a:defRPr kumimoji="1" sz="7575">
          <a:solidFill>
            <a:schemeClr val="tx1"/>
          </a:solidFill>
          <a:latin typeface="+mn-lt"/>
          <a:ea typeface="+mn-ea"/>
        </a:defRPr>
      </a:lvl8pPr>
      <a:lvl9pPr marL="9345185" indent="-870242" algn="l" defTabSz="3475679" rtl="0" fontAlgn="base">
        <a:spcBef>
          <a:spcPct val="20000"/>
        </a:spcBef>
        <a:spcAft>
          <a:spcPct val="0"/>
        </a:spcAft>
        <a:buChar char="»"/>
        <a:defRPr kumimoji="1" sz="7575">
          <a:solidFill>
            <a:schemeClr val="tx1"/>
          </a:solidFill>
          <a:latin typeface="+mn-lt"/>
          <a:ea typeface="+mn-ea"/>
        </a:defRPr>
      </a:lvl9pPr>
    </p:bodyStyle>
    <p:otherStyle>
      <a:defPPr>
        <a:defRPr lang="zh-TW"/>
      </a:defPPr>
      <a:lvl1pPr marL="0" algn="l" defTabSz="761793" rtl="0" eaLnBrk="1" latinLnBrk="0" hangingPunct="1">
        <a:defRPr sz="1498" kern="1200">
          <a:solidFill>
            <a:schemeClr val="tx1"/>
          </a:solidFill>
          <a:latin typeface="+mn-lt"/>
          <a:ea typeface="+mn-ea"/>
          <a:cs typeface="+mn-cs"/>
        </a:defRPr>
      </a:lvl1pPr>
      <a:lvl2pPr marL="380896" algn="l" defTabSz="761793" rtl="0" eaLnBrk="1" latinLnBrk="0" hangingPunct="1">
        <a:defRPr sz="1498" kern="1200">
          <a:solidFill>
            <a:schemeClr val="tx1"/>
          </a:solidFill>
          <a:latin typeface="+mn-lt"/>
          <a:ea typeface="+mn-ea"/>
          <a:cs typeface="+mn-cs"/>
        </a:defRPr>
      </a:lvl2pPr>
      <a:lvl3pPr marL="761793" algn="l" defTabSz="761793" rtl="0" eaLnBrk="1" latinLnBrk="0" hangingPunct="1">
        <a:defRPr sz="1498" kern="1200">
          <a:solidFill>
            <a:schemeClr val="tx1"/>
          </a:solidFill>
          <a:latin typeface="+mn-lt"/>
          <a:ea typeface="+mn-ea"/>
          <a:cs typeface="+mn-cs"/>
        </a:defRPr>
      </a:lvl3pPr>
      <a:lvl4pPr marL="1142689" algn="l" defTabSz="761793" rtl="0" eaLnBrk="1" latinLnBrk="0" hangingPunct="1">
        <a:defRPr sz="1498" kern="1200">
          <a:solidFill>
            <a:schemeClr val="tx1"/>
          </a:solidFill>
          <a:latin typeface="+mn-lt"/>
          <a:ea typeface="+mn-ea"/>
          <a:cs typeface="+mn-cs"/>
        </a:defRPr>
      </a:lvl4pPr>
      <a:lvl5pPr marL="1523585" algn="l" defTabSz="761793" rtl="0" eaLnBrk="1" latinLnBrk="0" hangingPunct="1">
        <a:defRPr sz="1498" kern="1200">
          <a:solidFill>
            <a:schemeClr val="tx1"/>
          </a:solidFill>
          <a:latin typeface="+mn-lt"/>
          <a:ea typeface="+mn-ea"/>
          <a:cs typeface="+mn-cs"/>
        </a:defRPr>
      </a:lvl5pPr>
      <a:lvl6pPr marL="1904482" algn="l" defTabSz="761793" rtl="0" eaLnBrk="1" latinLnBrk="0" hangingPunct="1">
        <a:defRPr sz="1498" kern="1200">
          <a:solidFill>
            <a:schemeClr val="tx1"/>
          </a:solidFill>
          <a:latin typeface="+mn-lt"/>
          <a:ea typeface="+mn-ea"/>
          <a:cs typeface="+mn-cs"/>
        </a:defRPr>
      </a:lvl6pPr>
      <a:lvl7pPr marL="2285378" algn="l" defTabSz="761793" rtl="0" eaLnBrk="1" latinLnBrk="0" hangingPunct="1">
        <a:defRPr sz="1498" kern="1200">
          <a:solidFill>
            <a:schemeClr val="tx1"/>
          </a:solidFill>
          <a:latin typeface="+mn-lt"/>
          <a:ea typeface="+mn-ea"/>
          <a:cs typeface="+mn-cs"/>
        </a:defRPr>
      </a:lvl7pPr>
      <a:lvl8pPr marL="2666273" algn="l" defTabSz="761793" rtl="0" eaLnBrk="1" latinLnBrk="0" hangingPunct="1">
        <a:defRPr sz="1498" kern="1200">
          <a:solidFill>
            <a:schemeClr val="tx1"/>
          </a:solidFill>
          <a:latin typeface="+mn-lt"/>
          <a:ea typeface="+mn-ea"/>
          <a:cs typeface="+mn-cs"/>
        </a:defRPr>
      </a:lvl8pPr>
      <a:lvl9pPr marL="3047171" algn="l" defTabSz="761793" rtl="0" eaLnBrk="1" latinLnBrk="0" hangingPunct="1">
        <a:defRPr sz="14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7919" y="3238229"/>
            <a:ext cx="25383322" cy="30593838"/>
          </a:xfrm>
          <a:prstGeom prst="rect">
            <a:avLst/>
          </a:prstGeom>
          <a:gradFill>
            <a:gsLst>
              <a:gs pos="0">
                <a:schemeClr val="accent1">
                  <a:lumMod val="50000"/>
                  <a:lumOff val="50000"/>
                </a:schemeClr>
              </a:gs>
              <a:gs pos="100000">
                <a:schemeClr val="accent5">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1950" rtl="0" eaLnBrk="1" fontAlgn="base" latinLnBrk="0" hangingPunct="1">
              <a:lnSpc>
                <a:spcPct val="100000"/>
              </a:lnSpc>
              <a:spcBef>
                <a:spcPct val="0"/>
              </a:spcBef>
              <a:spcAft>
                <a:spcPct val="0"/>
              </a:spcAft>
              <a:buClrTx/>
              <a:buSzTx/>
              <a:buFontTx/>
              <a:buNone/>
              <a:tabLst/>
            </a:pPr>
            <a:endParaRPr kumimoji="1" lang="zh-TW" altLang="en-US" sz="8200" b="0" i="0" u="none" strike="noStrike" cap="none" normalizeH="0" baseline="0" smtClean="0">
              <a:ln>
                <a:noFill/>
              </a:ln>
              <a:solidFill>
                <a:schemeClr val="tx1"/>
              </a:solidFill>
              <a:effectLst/>
              <a:latin typeface="Arial" charset="0"/>
              <a:ea typeface="新細明體" pitchFamily="18" charset="-120"/>
            </a:endParaRPr>
          </a:p>
        </p:txBody>
      </p:sp>
      <p:pic>
        <p:nvPicPr>
          <p:cNvPr id="10" name="圖片 9"/>
          <p:cNvPicPr>
            <a:picLocks noChangeAspect="1"/>
          </p:cNvPicPr>
          <p:nvPr/>
        </p:nvPicPr>
        <p:blipFill rotWithShape="1">
          <a:blip r:embed="rId3">
            <a:extLst>
              <a:ext uri="{28A0092B-C50C-407E-A947-70E740481C1C}">
                <a14:useLocalDpi xmlns:a14="http://schemas.microsoft.com/office/drawing/2010/main"/>
              </a:ext>
            </a:extLst>
          </a:blip>
          <a:srcRect t="-1" b="48281"/>
          <a:stretch/>
        </p:blipFill>
        <p:spPr>
          <a:xfrm>
            <a:off x="-1413" y="-2130"/>
            <a:ext cx="25225233" cy="3312368"/>
          </a:xfrm>
          <a:prstGeom prst="rect">
            <a:avLst/>
          </a:prstGeom>
          <a:ln>
            <a:noFill/>
          </a:ln>
          <a:effectLst>
            <a:outerShdw blurRad="292100" dist="139700" dir="2700000" algn="tl" rotWithShape="0">
              <a:srgbClr val="333333">
                <a:alpha val="65000"/>
              </a:srgbClr>
            </a:outerShdw>
          </a:effectLst>
        </p:spPr>
      </p:pic>
      <p:sp>
        <p:nvSpPr>
          <p:cNvPr id="14345" name="Rectangle 6"/>
          <p:cNvSpPr>
            <a:spLocks noChangeArrowheads="1"/>
          </p:cNvSpPr>
          <p:nvPr/>
        </p:nvSpPr>
        <p:spPr bwMode="auto">
          <a:xfrm>
            <a:off x="4139047" y="1900903"/>
            <a:ext cx="16921880" cy="999350"/>
          </a:xfrm>
          <a:prstGeom prst="rect">
            <a:avLst/>
          </a:prstGeom>
          <a:noFill/>
          <a:ln w="9525">
            <a:noFill/>
            <a:miter lim="800000"/>
            <a:headEnd/>
            <a:tailEnd/>
          </a:ln>
        </p:spPr>
        <p:txBody>
          <a:bodyPr wrap="square" lIns="76172" tIns="38087" rIns="76172" bIns="38087" anchor="ctr">
            <a:prstTxWarp prst="textNoShape">
              <a:avLst/>
            </a:prstTxWarp>
            <a:spAutoFit/>
          </a:bodyPr>
          <a:lstStyle/>
          <a:p>
            <a:pPr algn="ctr"/>
            <a:r>
              <a:rPr lang="en-US" altLang="zh-TW" sz="3330" dirty="0" smtClean="0">
                <a:solidFill>
                  <a:srgbClr val="7F7F7F"/>
                </a:solidFill>
              </a:rPr>
              <a:t>Chun-Ren Xu, </a:t>
            </a:r>
            <a:r>
              <a:rPr lang="en-US" altLang="zh-TW" sz="3330" dirty="0" err="1">
                <a:solidFill>
                  <a:srgbClr val="7F7F7F"/>
                </a:solidFill>
              </a:rPr>
              <a:t>Jia</a:t>
            </a:r>
            <a:r>
              <a:rPr lang="en-US" altLang="zh-TW" sz="3330" dirty="0">
                <a:solidFill>
                  <a:srgbClr val="7F7F7F"/>
                </a:solidFill>
              </a:rPr>
              <a:t>-Ming </a:t>
            </a:r>
            <a:r>
              <a:rPr lang="en-US" altLang="zh-TW" sz="3330" dirty="0" smtClean="0">
                <a:solidFill>
                  <a:srgbClr val="7F7F7F"/>
                </a:solidFill>
              </a:rPr>
              <a:t>Chang</a:t>
            </a:r>
            <a:endParaRPr lang="en-US" altLang="zh-TW" sz="3330" baseline="30000" dirty="0">
              <a:solidFill>
                <a:srgbClr val="7F7F7F"/>
              </a:solidFill>
            </a:endParaRPr>
          </a:p>
          <a:p>
            <a:pPr algn="ctr"/>
            <a:r>
              <a:rPr lang="en-US" altLang="zh-TW" sz="2664" dirty="0" smtClean="0">
                <a:solidFill>
                  <a:srgbClr val="7F7F7F"/>
                </a:solidFill>
              </a:rPr>
              <a:t> </a:t>
            </a:r>
            <a:r>
              <a:rPr lang="en-US" altLang="zh-TW" sz="2664" dirty="0">
                <a:solidFill>
                  <a:srgbClr val="7F7F7F"/>
                </a:solidFill>
              </a:rPr>
              <a:t>Computer Science, National Chengchi University, Taipei, Taiwan</a:t>
            </a:r>
            <a:r>
              <a:rPr lang="en-US" altLang="zh-TW" sz="2664" dirty="0" smtClean="0">
                <a:solidFill>
                  <a:srgbClr val="7F7F7F"/>
                </a:solidFill>
              </a:rPr>
              <a:t>; 105703055</a:t>
            </a:r>
            <a:r>
              <a:rPr lang="en-US" altLang="zh-TW" sz="2664" b="1" dirty="0" smtClean="0">
                <a:solidFill>
                  <a:srgbClr val="7F7F7F"/>
                </a:solidFill>
              </a:rPr>
              <a:t>@nccu.edu.tw</a:t>
            </a:r>
            <a:endParaRPr lang="en-US" altLang="zh-TW" sz="2664" b="1" dirty="0">
              <a:solidFill>
                <a:srgbClr val="7F7F7F"/>
              </a:solidFill>
            </a:endParaRPr>
          </a:p>
        </p:txBody>
      </p:sp>
      <p:sp>
        <p:nvSpPr>
          <p:cNvPr id="14348" name="Rectangle 722"/>
          <p:cNvSpPr>
            <a:spLocks noChangeArrowheads="1"/>
          </p:cNvSpPr>
          <p:nvPr/>
        </p:nvSpPr>
        <p:spPr bwMode="auto">
          <a:xfrm>
            <a:off x="168250" y="34497970"/>
            <a:ext cx="25031725" cy="1615801"/>
          </a:xfrm>
          <a:prstGeom prst="rect">
            <a:avLst/>
          </a:prstGeom>
          <a:noFill/>
          <a:ln w="9525">
            <a:noFill/>
            <a:miter lim="800000"/>
            <a:headEnd/>
            <a:tailEnd/>
          </a:ln>
        </p:spPr>
        <p:txBody>
          <a:bodyPr wrap="square" lIns="76172" tIns="38087" rIns="76172" bIns="38087" anchor="ctr">
            <a:prstTxWarp prst="textNoShape">
              <a:avLst/>
            </a:prstTxWarp>
            <a:spAutoFit/>
          </a:bodyPr>
          <a:lstStyle/>
          <a:p>
            <a:r>
              <a:rPr lang="en-US" altLang="zh-TW" sz="2000" dirty="0">
                <a:cs typeface="Segoe UI" panose="020B0502040204020203" pitchFamily="34" charset="0"/>
              </a:rPr>
              <a:t>1</a:t>
            </a:r>
            <a:r>
              <a:rPr lang="en-US" altLang="zh-TW" sz="2000" dirty="0" smtClean="0">
                <a:cs typeface="Segoe UI" panose="020B0502040204020203" pitchFamily="34" charset="0"/>
              </a:rPr>
              <a:t>. </a:t>
            </a:r>
            <a:r>
              <a:rPr lang="en-US" altLang="zh-TW" sz="2000" dirty="0" err="1" smtClean="0">
                <a:cs typeface="Segoe UI" panose="020B0502040204020203" pitchFamily="34" charset="0"/>
              </a:rPr>
              <a:t>Chang,</a:t>
            </a:r>
            <a:r>
              <a:rPr lang="en-US" altLang="zh-TW" sz="2000" dirty="0" err="1" smtClean="0"/>
              <a:t>J</a:t>
            </a:r>
            <a:r>
              <a:rPr lang="en-US" altLang="zh-TW" sz="2000" dirty="0" smtClean="0"/>
              <a:t>.-M. et al. ( </a:t>
            </a:r>
            <a:r>
              <a:rPr lang="en-US" altLang="zh-TW" sz="2000" dirty="0"/>
              <a:t>2019). Incorporating alignment uncertainty </a:t>
            </a:r>
            <a:r>
              <a:rPr lang="en-US" altLang="zh-TW" sz="2000" dirty="0" smtClean="0"/>
              <a:t>into </a:t>
            </a:r>
            <a:r>
              <a:rPr lang="en-US" altLang="zh-TW" sz="2000" dirty="0" err="1" smtClean="0"/>
              <a:t>Felsenstein’s</a:t>
            </a:r>
            <a:r>
              <a:rPr lang="en-US" altLang="zh-TW" sz="2000" dirty="0" smtClean="0"/>
              <a:t> </a:t>
            </a:r>
            <a:r>
              <a:rPr lang="en-US" altLang="zh-TW" sz="2000" dirty="0"/>
              <a:t>phylogenetic bootstrap to improve </a:t>
            </a:r>
            <a:r>
              <a:rPr lang="en-US" altLang="zh-TW" sz="2000" dirty="0" smtClean="0"/>
              <a:t>its reliability</a:t>
            </a:r>
            <a:r>
              <a:rPr lang="en-US" altLang="zh-TW" sz="2000" dirty="0"/>
              <a:t>. Bioinformatics, </a:t>
            </a:r>
            <a:r>
              <a:rPr lang="en-US" altLang="zh-TW" sz="2000" dirty="0" smtClean="0"/>
              <a:t>btz082</a:t>
            </a:r>
            <a:endParaRPr lang="en-US" altLang="zh-TW" sz="2000" dirty="0" smtClean="0">
              <a:latin typeface="+mn-lt"/>
            </a:endParaRPr>
          </a:p>
          <a:p>
            <a:r>
              <a:rPr lang="en-US" altLang="zh-TW" sz="2000" dirty="0" smtClean="0">
                <a:latin typeface="+mn-lt"/>
              </a:rPr>
              <a:t>2.</a:t>
            </a:r>
            <a:r>
              <a:rPr lang="en-US" altLang="zh-TW" sz="2000" dirty="0">
                <a:latin typeface="+mn-lt"/>
                <a:cs typeface="Segoe UI" panose="020B0502040204020203" pitchFamily="34" charset="0"/>
              </a:rPr>
              <a:t> </a:t>
            </a:r>
            <a:r>
              <a:rPr lang="en-US" altLang="zh-TW" sz="2000" dirty="0" err="1" smtClean="0">
                <a:latin typeface="+mn-lt"/>
                <a:cs typeface="Segoe UI" panose="020B0502040204020203" pitchFamily="34" charset="0"/>
              </a:rPr>
              <a:t>techbridge</a:t>
            </a:r>
            <a:r>
              <a:rPr lang="en-US" altLang="zh-TW" sz="2000" dirty="0" smtClean="0">
                <a:latin typeface="+mn-lt"/>
                <a:cs typeface="Segoe UI" panose="020B0502040204020203" pitchFamily="34" charset="0"/>
              </a:rPr>
              <a:t> </a:t>
            </a:r>
            <a:r>
              <a:rPr lang="en-US" altLang="zh-TW" sz="2000" dirty="0">
                <a:latin typeface="+mn-lt"/>
                <a:cs typeface="Segoe UI" panose="020B0502040204020203" pitchFamily="34" charset="0"/>
              </a:rPr>
              <a:t>(2017) python web Flask tutorial. </a:t>
            </a:r>
            <a:r>
              <a:rPr lang="en-US" altLang="zh-TW" sz="2000" dirty="0" smtClean="0">
                <a:latin typeface="+mn-lt"/>
                <a:cs typeface="Segoe UI" panose="020B0502040204020203" pitchFamily="34" charset="0"/>
              </a:rPr>
              <a:t>URL : https</a:t>
            </a:r>
            <a:r>
              <a:rPr lang="en-US" altLang="zh-TW" sz="2000" dirty="0">
                <a:latin typeface="+mn-lt"/>
                <a:cs typeface="Segoe UI" panose="020B0502040204020203" pitchFamily="34" charset="0"/>
              </a:rPr>
              <a:t>://blog.techbridge.cc/2017/06/03/python-web-flask101-tutorial-introduction-and-environment-setup</a:t>
            </a:r>
            <a:r>
              <a:rPr lang="en-US" altLang="zh-TW" sz="2000" dirty="0" smtClean="0">
                <a:latin typeface="+mn-lt"/>
                <a:cs typeface="Segoe UI" panose="020B0502040204020203" pitchFamily="34" charset="0"/>
              </a:rPr>
              <a:t>/</a:t>
            </a:r>
          </a:p>
          <a:p>
            <a:r>
              <a:rPr lang="en-US" altLang="zh-TW" sz="2000" dirty="0" smtClean="0">
                <a:latin typeface="+mn-lt"/>
                <a:cs typeface="Segoe UI" panose="020B0502040204020203" pitchFamily="34" charset="0"/>
              </a:rPr>
              <a:t>3. </a:t>
            </a:r>
            <a:r>
              <a:rPr lang="en-US" altLang="zh-TW" sz="2000" dirty="0" smtClean="0"/>
              <a:t>Justin </a:t>
            </a:r>
            <a:r>
              <a:rPr lang="en-US" altLang="zh-TW" sz="2000" dirty="0" err="1"/>
              <a:t>Ellingwood</a:t>
            </a:r>
            <a:r>
              <a:rPr lang="en-US" altLang="zh-TW" sz="2000" dirty="0"/>
              <a:t>(2015). How To Set Up </a:t>
            </a:r>
            <a:r>
              <a:rPr lang="en-US" altLang="zh-TW" sz="2000" dirty="0" err="1"/>
              <a:t>uWSGI</a:t>
            </a:r>
            <a:r>
              <a:rPr lang="en-US" altLang="zh-TW" sz="2000" dirty="0"/>
              <a:t> and Nginx to Serve Python Apps on Ubuntu 14.04. URL : https://www.digitalocean.com/community/tutorials/how-to-set-up-uwsgi-and-nginx-to-serve-python-apps-on-ubuntu-14-04#definitions-and-concepts</a:t>
            </a:r>
            <a:endParaRPr lang="zh-TW" altLang="zh-TW" sz="2000" b="1" dirty="0"/>
          </a:p>
          <a:p>
            <a:endParaRPr lang="en-US" altLang="zh-TW" sz="2000" dirty="0" smtClean="0">
              <a:latin typeface="+mn-lt"/>
              <a:cs typeface="Segoe UI" panose="020B0502040204020203" pitchFamily="34" charset="0"/>
            </a:endParaRPr>
          </a:p>
        </p:txBody>
      </p:sp>
      <p:pic>
        <p:nvPicPr>
          <p:cNvPr id="6" name="Picture 5">
            <a:extLst>
              <a:ext uri="{FF2B5EF4-FFF2-40B4-BE49-F238E27FC236}">
                <a16:creationId xmlns:a16="http://schemas.microsoft.com/office/drawing/2014/main" id="{0048C0B8-5EA5-9F4D-8E51-2D0C7E632C9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602" b="100000" l="0" r="100000">
                        <a14:foregroundMark x1="68077" y1="53318" x2="68077" y2="53318"/>
                        <a14:foregroundMark x1="39615" y1="51945" x2="39615" y2="51945"/>
                        <a14:foregroundMark x1="12692" y1="38902" x2="12692" y2="38902"/>
                        <a14:foregroundMark x1="44231" y1="72311" x2="44231" y2="72311"/>
                        <a14:foregroundMark x1="32308" y1="69565" x2="32308" y2="69565"/>
                        <a14:foregroundMark x1="51538" y1="66133" x2="51538" y2="66133"/>
                        <a14:foregroundMark x1="49231" y1="90847" x2="49231" y2="90847"/>
                        <a14:foregroundMark x1="63846" y1="38673" x2="63846" y2="38673"/>
                        <a14:foregroundMark x1="43462" y1="51259" x2="43462" y2="51259"/>
                      </a14:backgroundRemoval>
                    </a14:imgEffect>
                  </a14:imgLayer>
                </a14:imgProps>
              </a:ext>
            </a:extLst>
          </a:blip>
          <a:stretch>
            <a:fillRect/>
          </a:stretch>
        </p:blipFill>
        <p:spPr>
          <a:xfrm>
            <a:off x="147787" y="141885"/>
            <a:ext cx="1651000" cy="2768600"/>
          </a:xfrm>
          <a:prstGeom prst="rect">
            <a:avLst/>
          </a:prstGeom>
        </p:spPr>
      </p:pic>
      <p:pic>
        <p:nvPicPr>
          <p:cNvPr id="8" name="Picture 7">
            <a:extLst>
              <a:ext uri="{FF2B5EF4-FFF2-40B4-BE49-F238E27FC236}">
                <a16:creationId xmlns:a16="http://schemas.microsoft.com/office/drawing/2014/main" id="{19CECF87-BF8A-0B46-B8CB-602E0E5461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20039" y="1582045"/>
            <a:ext cx="2709340" cy="1576622"/>
          </a:xfrm>
          <a:prstGeom prst="rect">
            <a:avLst/>
          </a:prstGeom>
        </p:spPr>
      </p:pic>
      <p:sp>
        <p:nvSpPr>
          <p:cNvPr id="7" name="文字方塊 6"/>
          <p:cNvSpPr txBox="1"/>
          <p:nvPr/>
        </p:nvSpPr>
        <p:spPr>
          <a:xfrm>
            <a:off x="3022923" y="8998869"/>
            <a:ext cx="7560840" cy="707886"/>
          </a:xfrm>
          <a:prstGeom prst="rect">
            <a:avLst/>
          </a:prstGeom>
          <a:noFill/>
        </p:spPr>
        <p:txBody>
          <a:bodyPr wrap="square" rtlCol="0">
            <a:spAutoFit/>
          </a:bodyPr>
          <a:lstStyle/>
          <a:p>
            <a:pPr algn="ctr"/>
            <a:endParaRPr lang="zh-TW" altLang="en-US" sz="4000" dirty="0"/>
          </a:p>
        </p:txBody>
      </p:sp>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94596" y="7914498"/>
            <a:ext cx="6590767" cy="6479062"/>
          </a:xfrm>
          <a:prstGeom prst="rect">
            <a:avLst/>
          </a:prstGeom>
        </p:spPr>
      </p:pic>
      <p:sp>
        <p:nvSpPr>
          <p:cNvPr id="13" name="文字方塊 12"/>
          <p:cNvSpPr txBox="1"/>
          <p:nvPr/>
        </p:nvSpPr>
        <p:spPr>
          <a:xfrm>
            <a:off x="18864683" y="14391918"/>
            <a:ext cx="6384254" cy="861774"/>
          </a:xfrm>
          <a:prstGeom prst="rect">
            <a:avLst/>
          </a:prstGeom>
          <a:noFill/>
        </p:spPr>
        <p:txBody>
          <a:bodyPr wrap="square" rtlCol="0">
            <a:spAutoFit/>
          </a:bodyPr>
          <a:lstStyle/>
          <a:p>
            <a:r>
              <a:rPr lang="en-US" altLang="zh-TW" sz="2500" dirty="0" smtClean="0">
                <a:solidFill>
                  <a:schemeClr val="bg1">
                    <a:lumMod val="50000"/>
                  </a:schemeClr>
                </a:solidFill>
                <a:latin typeface="+mn-lt"/>
                <a:cs typeface="Segoe UI" panose="020B0502040204020203" pitchFamily="34" charset="0"/>
              </a:rPr>
              <a:t>Fig.1: web server directory structure</a:t>
            </a:r>
          </a:p>
          <a:p>
            <a:pPr algn="ctr"/>
            <a:endParaRPr lang="zh-TW" altLang="en-US" sz="2500" dirty="0">
              <a:solidFill>
                <a:schemeClr val="bg1">
                  <a:lumMod val="50000"/>
                </a:schemeClr>
              </a:solidFill>
              <a:latin typeface="+mn-lt"/>
              <a:cs typeface="Segoe UI" panose="020B0502040204020203" pitchFamily="34" charset="0"/>
            </a:endParaRPr>
          </a:p>
        </p:txBody>
      </p:sp>
      <p:sp>
        <p:nvSpPr>
          <p:cNvPr id="14" name="文字方塊 13"/>
          <p:cNvSpPr txBox="1"/>
          <p:nvPr/>
        </p:nvSpPr>
        <p:spPr>
          <a:xfrm>
            <a:off x="358627" y="15637535"/>
            <a:ext cx="18106153" cy="5170646"/>
          </a:xfrm>
          <a:prstGeom prst="rect">
            <a:avLst/>
          </a:prstGeom>
          <a:noFill/>
        </p:spPr>
        <p:txBody>
          <a:bodyPr wrap="square" rtlCol="0">
            <a:spAutoFit/>
          </a:bodyPr>
          <a:lstStyle/>
          <a:p>
            <a:pPr lvl="0"/>
            <a:r>
              <a:rPr lang="en-US" altLang="zh-TW" sz="3000" b="1" dirty="0" err="1" smtClean="0">
                <a:latin typeface="+mn-lt"/>
              </a:rPr>
              <a:t>uwsgi</a:t>
            </a:r>
            <a:r>
              <a:rPr lang="en-US" altLang="zh-TW" sz="3000" b="1" dirty="0" smtClean="0">
                <a:latin typeface="+mn-lt"/>
              </a:rPr>
              <a:t> </a:t>
            </a:r>
            <a:endParaRPr lang="zh-TW" altLang="zh-TW" sz="3000" b="1" dirty="0" smtClean="0">
              <a:latin typeface="+mn-lt"/>
            </a:endParaRPr>
          </a:p>
          <a:p>
            <a:pPr marL="457200" lvl="0" indent="-457200">
              <a:buFont typeface="Arial" panose="020B0604020202020204" pitchFamily="34" charset="0"/>
              <a:buChar char="•"/>
            </a:pPr>
            <a:r>
              <a:rPr lang="en-US" altLang="zh-TW" sz="3000" dirty="0" smtClean="0">
                <a:latin typeface="+mn-lt"/>
              </a:rPr>
              <a:t>WSGI : A </a:t>
            </a:r>
            <a:r>
              <a:rPr lang="zh-TW" altLang="zh-TW" sz="3000" dirty="0" smtClean="0">
                <a:latin typeface="+mn-lt"/>
              </a:rPr>
              <a:t>Python spec that defines a standard interface for communication between an application or framework and an application/web server. </a:t>
            </a:r>
          </a:p>
          <a:p>
            <a:pPr marL="457200" lvl="0" indent="-457200">
              <a:buFont typeface="Arial" panose="020B0604020202020204" pitchFamily="34" charset="0"/>
              <a:buChar char="•"/>
            </a:pPr>
            <a:r>
              <a:rPr lang="en-US" altLang="zh-TW" sz="3000" dirty="0" err="1" smtClean="0">
                <a:latin typeface="+mn-lt"/>
              </a:rPr>
              <a:t>uWSGI</a:t>
            </a:r>
            <a:r>
              <a:rPr lang="en-US" altLang="zh-TW" sz="3000" dirty="0" smtClean="0">
                <a:latin typeface="+mn-lt"/>
              </a:rPr>
              <a:t> : An application server container that aims to provide a full stack for developing and deploying web applications and services. The main component is an application server that can handle apps of different languages. It communicates with the application using the methods defined by the WSGI spec, and with other web servers over a variety of other protocols. This is the piece that translates requests from a conventional web server into a format that the application can process.</a:t>
            </a:r>
            <a:endParaRPr lang="zh-TW" altLang="zh-TW" sz="3000" dirty="0" smtClean="0">
              <a:latin typeface="+mn-lt"/>
            </a:endParaRPr>
          </a:p>
          <a:p>
            <a:pPr marL="457200" lvl="0" indent="-457200">
              <a:buFont typeface="Arial" panose="020B0604020202020204" pitchFamily="34" charset="0"/>
              <a:buChar char="•"/>
            </a:pPr>
            <a:r>
              <a:rPr lang="en-US" altLang="zh-TW" sz="3000" dirty="0" err="1" smtClean="0">
                <a:latin typeface="+mn-lt"/>
              </a:rPr>
              <a:t>uwsgi</a:t>
            </a:r>
            <a:r>
              <a:rPr lang="en-US" altLang="zh-TW" sz="3000" dirty="0" smtClean="0">
                <a:latin typeface="+mn-lt"/>
              </a:rPr>
              <a:t> : A fast, binary protocol implemented by the </a:t>
            </a:r>
            <a:r>
              <a:rPr lang="en-US" altLang="zh-TW" sz="3000" dirty="0" err="1" smtClean="0">
                <a:latin typeface="+mn-lt"/>
              </a:rPr>
              <a:t>uWSGI</a:t>
            </a:r>
            <a:r>
              <a:rPr lang="en-US" altLang="zh-TW" sz="3000" dirty="0" smtClean="0">
                <a:latin typeface="+mn-lt"/>
              </a:rPr>
              <a:t> server to communicate with a more full-featured web server. This is a wire protocol. It is the preferred way to speak to web servers that are </a:t>
            </a:r>
            <a:r>
              <a:rPr lang="en-US" altLang="zh-TW" sz="3000" dirty="0" err="1" smtClean="0">
                <a:latin typeface="+mn-lt"/>
              </a:rPr>
              <a:t>proxying</a:t>
            </a:r>
            <a:r>
              <a:rPr lang="en-US" altLang="zh-TW" sz="3000" dirty="0" smtClean="0">
                <a:latin typeface="+mn-lt"/>
              </a:rPr>
              <a:t> requests to </a:t>
            </a:r>
            <a:r>
              <a:rPr lang="en-US" altLang="zh-TW" sz="3000" dirty="0" err="1" smtClean="0">
                <a:latin typeface="+mn-lt"/>
              </a:rPr>
              <a:t>uWSGI</a:t>
            </a:r>
            <a:r>
              <a:rPr lang="en-US" altLang="zh-TW" sz="3000" dirty="0" smtClean="0">
                <a:latin typeface="+mn-lt"/>
              </a:rPr>
              <a:t>. </a:t>
            </a:r>
            <a:endParaRPr lang="zh-TW" altLang="zh-TW" sz="3000" dirty="0" smtClean="0">
              <a:latin typeface="+mn-lt"/>
            </a:endParaRPr>
          </a:p>
        </p:txBody>
      </p:sp>
      <p:sp>
        <p:nvSpPr>
          <p:cNvPr id="15" name="文字方塊 14"/>
          <p:cNvSpPr txBox="1"/>
          <p:nvPr/>
        </p:nvSpPr>
        <p:spPr>
          <a:xfrm>
            <a:off x="396457" y="6286367"/>
            <a:ext cx="24732922" cy="5016758"/>
          </a:xfrm>
          <a:prstGeom prst="rect">
            <a:avLst/>
          </a:prstGeom>
          <a:noFill/>
        </p:spPr>
        <p:txBody>
          <a:bodyPr wrap="square" rtlCol="0">
            <a:spAutoFit/>
          </a:bodyPr>
          <a:lstStyle/>
          <a:p>
            <a:pPr lvl="0"/>
            <a:r>
              <a:rPr lang="en-US" altLang="zh-TW" sz="3000" b="1" dirty="0" smtClean="0"/>
              <a:t>Linux </a:t>
            </a:r>
            <a:r>
              <a:rPr lang="en-US" altLang="zh-TW" sz="3000" b="1" dirty="0"/>
              <a:t>environment setup :</a:t>
            </a:r>
            <a:endParaRPr lang="zh-TW" altLang="zh-TW" sz="3000" b="1" dirty="0"/>
          </a:p>
          <a:p>
            <a:r>
              <a:rPr lang="en-US" altLang="zh-TW" sz="3000" dirty="0"/>
              <a:t>To implement our project, we use Ubuntu 16.04 ,and we also need several developing tools and some modules which is used in our service. </a:t>
            </a:r>
            <a:r>
              <a:rPr lang="en-US" altLang="zh-TW" sz="3000" dirty="0" smtClean="0"/>
              <a:t>i.e., </a:t>
            </a:r>
            <a:r>
              <a:rPr lang="en-US" altLang="zh-TW" sz="3000" dirty="0" err="1" smtClean="0"/>
              <a:t>BioPerl</a:t>
            </a:r>
            <a:r>
              <a:rPr lang="en-US" altLang="zh-TW" sz="3000" dirty="0"/>
              <a:t>, </a:t>
            </a:r>
            <a:r>
              <a:rPr lang="en-US" altLang="zh-TW" sz="3000" dirty="0" err="1"/>
              <a:t>nginx</a:t>
            </a:r>
            <a:r>
              <a:rPr lang="en-US" altLang="zh-TW" sz="3000" dirty="0"/>
              <a:t> , </a:t>
            </a:r>
            <a:r>
              <a:rPr lang="en-US" altLang="zh-TW" sz="3000" dirty="0" err="1"/>
              <a:t>Git</a:t>
            </a:r>
            <a:r>
              <a:rPr lang="en-US" altLang="zh-TW" sz="3000" dirty="0"/>
              <a:t>, </a:t>
            </a:r>
            <a:r>
              <a:rPr lang="en-US" altLang="zh-TW" sz="3000" dirty="0" smtClean="0"/>
              <a:t>alignment </a:t>
            </a:r>
            <a:r>
              <a:rPr lang="en-US" altLang="zh-TW" sz="3000" dirty="0"/>
              <a:t>tools(</a:t>
            </a:r>
            <a:r>
              <a:rPr lang="en-US" altLang="zh-TW" sz="3000" dirty="0" err="1"/>
              <a:t>tcoffee</a:t>
            </a:r>
            <a:r>
              <a:rPr lang="en-US" altLang="zh-TW" sz="3000" dirty="0"/>
              <a:t>, </a:t>
            </a:r>
            <a:r>
              <a:rPr lang="en-US" altLang="zh-TW" sz="3000" dirty="0" err="1"/>
              <a:t>mafft</a:t>
            </a:r>
            <a:r>
              <a:rPr lang="en-US" altLang="zh-TW" sz="3000" dirty="0"/>
              <a:t>, muscle, </a:t>
            </a:r>
            <a:r>
              <a:rPr lang="en-US" altLang="zh-TW" sz="3000" dirty="0" err="1"/>
              <a:t>clustalw</a:t>
            </a:r>
            <a:r>
              <a:rPr lang="en-US" altLang="zh-TW" sz="3000" dirty="0" smtClean="0"/>
              <a:t>), and the directory structure in Fig.1.</a:t>
            </a:r>
          </a:p>
          <a:p>
            <a:endParaRPr lang="en-US" altLang="zh-TW" sz="1000" dirty="0"/>
          </a:p>
          <a:p>
            <a:endParaRPr lang="zh-TW" altLang="zh-TW" sz="1000" dirty="0"/>
          </a:p>
          <a:p>
            <a:pPr lvl="0"/>
            <a:r>
              <a:rPr lang="en-US" altLang="zh-TW" sz="3000" b="1" dirty="0"/>
              <a:t>Python environment </a:t>
            </a:r>
            <a:r>
              <a:rPr lang="en-US" altLang="zh-TW" sz="3000" b="1" dirty="0" smtClean="0"/>
              <a:t>setup</a:t>
            </a:r>
            <a:endParaRPr lang="zh-TW" altLang="zh-TW" sz="3000" b="1" dirty="0"/>
          </a:p>
          <a:p>
            <a:r>
              <a:rPr lang="en-US" altLang="zh-TW" sz="3000" dirty="0"/>
              <a:t>To use Flask build up web service, we need those Packages and </a:t>
            </a:r>
            <a:r>
              <a:rPr lang="en-US" altLang="zh-TW" sz="3000" dirty="0" smtClean="0"/>
              <a:t>Modules </a:t>
            </a:r>
            <a:r>
              <a:rPr lang="en-US" altLang="zh-TW" sz="3000" dirty="0"/>
              <a:t>below </a:t>
            </a:r>
            <a:r>
              <a:rPr lang="en-US" altLang="zh-TW" sz="3000" dirty="0" smtClean="0"/>
              <a:t>:</a:t>
            </a:r>
            <a:endParaRPr lang="zh-TW" altLang="zh-TW" sz="3000" dirty="0"/>
          </a:p>
          <a:p>
            <a:pPr marL="914400" lvl="1" indent="-457200">
              <a:buFont typeface="Arial" panose="020B0604020202020204" pitchFamily="34" charset="0"/>
              <a:buChar char="•"/>
            </a:pPr>
            <a:r>
              <a:rPr lang="en-US" altLang="zh-TW" sz="3000" dirty="0" err="1" smtClean="0"/>
              <a:t>Virtualenv</a:t>
            </a:r>
            <a:endParaRPr lang="en-US" altLang="zh-TW" sz="3000" dirty="0" smtClean="0"/>
          </a:p>
          <a:p>
            <a:pPr marL="914400" lvl="1" indent="-457200">
              <a:buFont typeface="Arial" panose="020B0604020202020204" pitchFamily="34" charset="0"/>
              <a:buChar char="•"/>
            </a:pPr>
            <a:r>
              <a:rPr lang="en-US" altLang="zh-TW" sz="3000" dirty="0" smtClean="0"/>
              <a:t>Flask</a:t>
            </a:r>
            <a:endParaRPr lang="zh-TW" altLang="zh-TW" sz="3000" dirty="0"/>
          </a:p>
          <a:p>
            <a:pPr marL="914400" lvl="1" indent="-457200">
              <a:buFont typeface="Arial" panose="020B0604020202020204" pitchFamily="34" charset="0"/>
              <a:buChar char="•"/>
            </a:pPr>
            <a:r>
              <a:rPr lang="en-US" altLang="zh-TW" sz="3000" dirty="0"/>
              <a:t>Flask-Mail</a:t>
            </a:r>
            <a:endParaRPr lang="zh-TW" altLang="zh-TW" sz="3000" dirty="0"/>
          </a:p>
          <a:p>
            <a:pPr marL="914400" lvl="1" indent="-457200">
              <a:buFont typeface="Arial" panose="020B0604020202020204" pitchFamily="34" charset="0"/>
              <a:buChar char="•"/>
            </a:pPr>
            <a:r>
              <a:rPr lang="en-US" altLang="zh-TW" sz="3000" dirty="0"/>
              <a:t>Flask-Script</a:t>
            </a:r>
            <a:endParaRPr lang="zh-TW" altLang="zh-TW" sz="3000" dirty="0"/>
          </a:p>
          <a:p>
            <a:pPr marL="914400" lvl="1" indent="-457200">
              <a:buFont typeface="Arial" panose="020B0604020202020204" pitchFamily="34" charset="0"/>
              <a:buChar char="•"/>
            </a:pPr>
            <a:r>
              <a:rPr lang="en-US" altLang="zh-TW" sz="3000" dirty="0" smtClean="0"/>
              <a:t>Flask-Uploads</a:t>
            </a:r>
            <a:endParaRPr lang="zh-TW" altLang="zh-TW" sz="3000" dirty="0"/>
          </a:p>
        </p:txBody>
      </p:sp>
      <p:sp>
        <p:nvSpPr>
          <p:cNvPr id="16" name="文字方塊 15"/>
          <p:cNvSpPr txBox="1"/>
          <p:nvPr/>
        </p:nvSpPr>
        <p:spPr>
          <a:xfrm>
            <a:off x="239933" y="5470477"/>
            <a:ext cx="8183590" cy="707886"/>
          </a:xfrm>
          <a:prstGeom prst="rect">
            <a:avLst/>
          </a:prstGeom>
          <a:noFill/>
        </p:spPr>
        <p:txBody>
          <a:bodyPr wrap="square" rtlCol="0">
            <a:spAutoFit/>
          </a:bodyPr>
          <a:lstStyle/>
          <a:p>
            <a:r>
              <a:rPr lang="en-US" altLang="zh-TW" sz="4000" b="1" dirty="0">
                <a:solidFill>
                  <a:srgbClr val="FF0000"/>
                </a:solidFill>
              </a:rPr>
              <a:t>Material &amp; Methods</a:t>
            </a:r>
            <a:endParaRPr lang="zh-TW" altLang="zh-TW" sz="4000" b="1" dirty="0">
              <a:solidFill>
                <a:srgbClr val="FF0000"/>
              </a:solidFill>
            </a:endParaRPr>
          </a:p>
        </p:txBody>
      </p:sp>
      <p:sp>
        <p:nvSpPr>
          <p:cNvPr id="17" name="文字方塊 16"/>
          <p:cNvSpPr txBox="1"/>
          <p:nvPr/>
        </p:nvSpPr>
        <p:spPr>
          <a:xfrm>
            <a:off x="217213" y="3526261"/>
            <a:ext cx="3672408" cy="707886"/>
          </a:xfrm>
          <a:prstGeom prst="rect">
            <a:avLst/>
          </a:prstGeom>
          <a:noFill/>
        </p:spPr>
        <p:txBody>
          <a:bodyPr wrap="square" rtlCol="0">
            <a:spAutoFit/>
          </a:bodyPr>
          <a:lstStyle/>
          <a:p>
            <a:r>
              <a:rPr lang="en-US" altLang="zh-TW" sz="4000" b="1" dirty="0" smtClean="0">
                <a:solidFill>
                  <a:srgbClr val="FF0000"/>
                </a:solidFill>
                <a:latin typeface="+mn-lt"/>
              </a:rPr>
              <a:t>Abstract</a:t>
            </a:r>
            <a:endParaRPr lang="zh-TW" altLang="en-US" sz="4000" b="1" dirty="0">
              <a:solidFill>
                <a:srgbClr val="FF0000"/>
              </a:solidFill>
              <a:latin typeface="+mn-lt"/>
            </a:endParaRPr>
          </a:p>
        </p:txBody>
      </p:sp>
      <p:pic>
        <p:nvPicPr>
          <p:cNvPr id="20" name="圖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88619" y="16335842"/>
            <a:ext cx="6816303" cy="7345891"/>
          </a:xfrm>
          <a:prstGeom prst="rect">
            <a:avLst/>
          </a:prstGeom>
        </p:spPr>
      </p:pic>
      <p:sp>
        <p:nvSpPr>
          <p:cNvPr id="21" name="文字方塊 20"/>
          <p:cNvSpPr txBox="1"/>
          <p:nvPr/>
        </p:nvSpPr>
        <p:spPr>
          <a:xfrm>
            <a:off x="358627" y="20940578"/>
            <a:ext cx="17878167" cy="3323987"/>
          </a:xfrm>
          <a:prstGeom prst="rect">
            <a:avLst/>
          </a:prstGeom>
          <a:noFill/>
        </p:spPr>
        <p:txBody>
          <a:bodyPr wrap="square" rtlCol="0">
            <a:spAutoFit/>
          </a:bodyPr>
          <a:lstStyle/>
          <a:p>
            <a:r>
              <a:rPr lang="en-US" altLang="zh-TW" sz="3000" b="1" dirty="0">
                <a:latin typeface="+mj-lt"/>
              </a:rPr>
              <a:t>Development &amp; </a:t>
            </a:r>
            <a:r>
              <a:rPr lang="en-US" altLang="zh-TW" sz="3000" b="1" dirty="0" smtClean="0">
                <a:latin typeface="+mj-lt"/>
              </a:rPr>
              <a:t>testing :</a:t>
            </a:r>
            <a:endParaRPr lang="zh-TW" altLang="zh-TW" sz="3000" b="1" dirty="0">
              <a:latin typeface="+mj-lt"/>
            </a:endParaRPr>
          </a:p>
          <a:p>
            <a:pPr marL="457200" lvl="0" indent="-457200">
              <a:buFont typeface="Arial" panose="020B0604020202020204" pitchFamily="34" charset="0"/>
              <a:buChar char="•"/>
            </a:pPr>
            <a:r>
              <a:rPr lang="en-US" altLang="zh-TW" sz="3000" dirty="0" err="1">
                <a:latin typeface="+mj-lt"/>
              </a:rPr>
              <a:t>wpSBOOT</a:t>
            </a:r>
            <a:r>
              <a:rPr lang="en-US" altLang="zh-TW" sz="3000" dirty="0">
                <a:latin typeface="+mj-lt"/>
              </a:rPr>
              <a:t> script : it </a:t>
            </a:r>
            <a:r>
              <a:rPr lang="en-US" altLang="zh-TW" sz="3000" dirty="0" err="1">
                <a:latin typeface="+mj-lt"/>
              </a:rPr>
              <a:t>usd</a:t>
            </a:r>
            <a:r>
              <a:rPr lang="en-US" altLang="zh-TW" sz="3000" dirty="0">
                <a:latin typeface="+mj-lt"/>
              </a:rPr>
              <a:t> to accept sequences input, and calling alignment tools to produce MSAs. At last, it </a:t>
            </a:r>
            <a:r>
              <a:rPr lang="en-US" altLang="zh-TW" sz="3000" dirty="0" smtClean="0">
                <a:latin typeface="+mj-lt"/>
              </a:rPr>
              <a:t>calls </a:t>
            </a:r>
            <a:r>
              <a:rPr lang="en-US" altLang="zh-TW" sz="3000" i="1" dirty="0" smtClean="0">
                <a:solidFill>
                  <a:schemeClr val="bg1">
                    <a:lumMod val="50000"/>
                  </a:schemeClr>
                </a:solidFill>
                <a:latin typeface="+mj-lt"/>
              </a:rPr>
              <a:t>concatenate.pl</a:t>
            </a:r>
            <a:r>
              <a:rPr lang="en-US" altLang="zh-TW" sz="3000" dirty="0" smtClean="0">
                <a:latin typeface="+mj-lt"/>
              </a:rPr>
              <a:t> </a:t>
            </a:r>
            <a:r>
              <a:rPr lang="en-US" altLang="zh-TW" sz="3000" dirty="0">
                <a:latin typeface="+mj-lt"/>
              </a:rPr>
              <a:t>to concatenate all MSAs into a series of all </a:t>
            </a:r>
            <a:r>
              <a:rPr lang="en-US" altLang="zh-TW" sz="3000" dirty="0" smtClean="0">
                <a:latin typeface="+mj-lt"/>
              </a:rPr>
              <a:t>MSAs(Super-MSA</a:t>
            </a:r>
            <a:r>
              <a:rPr lang="en-US" altLang="zh-TW" sz="3000" baseline="30000" dirty="0" smtClean="0">
                <a:latin typeface="+mj-lt"/>
              </a:rPr>
              <a:t>)1.</a:t>
            </a:r>
            <a:endParaRPr lang="zh-TW" altLang="zh-TW" sz="3000" baseline="30000" dirty="0">
              <a:latin typeface="+mj-lt"/>
            </a:endParaRPr>
          </a:p>
          <a:p>
            <a:pPr marL="457200" lvl="0" indent="-457200">
              <a:buFont typeface="Arial" panose="020B0604020202020204" pitchFamily="34" charset="0"/>
              <a:buChar char="•"/>
            </a:pPr>
            <a:r>
              <a:rPr lang="en-US" altLang="zh-TW" sz="3000" dirty="0">
                <a:latin typeface="+mj-lt"/>
              </a:rPr>
              <a:t>Website develop</a:t>
            </a:r>
            <a:endParaRPr lang="zh-TW" altLang="zh-TW" sz="3000" dirty="0">
              <a:latin typeface="+mj-lt"/>
            </a:endParaRPr>
          </a:p>
          <a:p>
            <a:pPr marL="971550" lvl="1" indent="-514350">
              <a:buFont typeface="+mj-lt"/>
              <a:buAutoNum type="arabicPeriod"/>
            </a:pPr>
            <a:r>
              <a:rPr lang="en-US" altLang="zh-TW" sz="3000" dirty="0" smtClean="0">
                <a:latin typeface="+mj-lt"/>
              </a:rPr>
              <a:t>Purpose </a:t>
            </a:r>
            <a:r>
              <a:rPr lang="en-US" altLang="zh-TW" sz="3000" dirty="0">
                <a:latin typeface="+mj-lt"/>
              </a:rPr>
              <a:t>: </a:t>
            </a:r>
            <a:r>
              <a:rPr lang="en-US" altLang="zh-TW" sz="3000" dirty="0" smtClean="0">
                <a:latin typeface="+mj-lt"/>
              </a:rPr>
              <a:t>providing the web </a:t>
            </a:r>
            <a:r>
              <a:rPr lang="en-US" altLang="zh-TW" sz="3000" dirty="0">
                <a:latin typeface="+mj-lt"/>
              </a:rPr>
              <a:t>service of </a:t>
            </a:r>
            <a:r>
              <a:rPr lang="en-US" altLang="zh-TW" sz="3000" dirty="0" err="1" smtClean="0">
                <a:latin typeface="+mj-lt"/>
              </a:rPr>
              <a:t>wpSBOOT</a:t>
            </a:r>
            <a:r>
              <a:rPr lang="en-US" altLang="zh-TW" sz="3000" dirty="0" smtClean="0">
                <a:latin typeface="+mj-lt"/>
              </a:rPr>
              <a:t> </a:t>
            </a:r>
            <a:r>
              <a:rPr lang="en-US" altLang="zh-TW" sz="3000" dirty="0">
                <a:latin typeface="+mj-lt"/>
              </a:rPr>
              <a:t>to client</a:t>
            </a:r>
            <a:endParaRPr lang="zh-TW" altLang="zh-TW" sz="3000" dirty="0">
              <a:latin typeface="+mj-lt"/>
            </a:endParaRPr>
          </a:p>
          <a:p>
            <a:pPr marL="971550" lvl="1" indent="-514350">
              <a:buFont typeface="+mj-lt"/>
              <a:buAutoNum type="arabicPeriod"/>
            </a:pPr>
            <a:r>
              <a:rPr lang="en-US" altLang="zh-TW" sz="3000" dirty="0" smtClean="0">
                <a:latin typeface="+mj-lt"/>
              </a:rPr>
              <a:t>Website </a:t>
            </a:r>
            <a:r>
              <a:rPr lang="en-US" altLang="zh-TW" sz="3000" dirty="0">
                <a:latin typeface="+mj-lt"/>
              </a:rPr>
              <a:t>flowchart (see F</a:t>
            </a:r>
            <a:r>
              <a:rPr lang="en-US" altLang="zh-TW" sz="3000" dirty="0" smtClean="0">
                <a:latin typeface="+mj-lt"/>
              </a:rPr>
              <a:t>ig.2.)</a:t>
            </a:r>
            <a:endParaRPr lang="zh-TW" altLang="zh-TW" sz="3000" dirty="0">
              <a:latin typeface="+mj-lt"/>
            </a:endParaRPr>
          </a:p>
          <a:p>
            <a:pPr marL="971550" lvl="1" indent="-514350">
              <a:buFont typeface="+mj-lt"/>
              <a:buAutoNum type="arabicPeriod"/>
            </a:pPr>
            <a:r>
              <a:rPr lang="en-US" altLang="zh-TW" sz="3000" dirty="0">
                <a:latin typeface="+mj-lt"/>
              </a:rPr>
              <a:t>Deploy : Configure Nginx to pass web requests to the socket using </a:t>
            </a:r>
            <a:r>
              <a:rPr lang="en-US" altLang="zh-TW" sz="3000" dirty="0" err="1">
                <a:latin typeface="+mj-lt"/>
              </a:rPr>
              <a:t>uwsgi</a:t>
            </a:r>
            <a:r>
              <a:rPr lang="en-US" altLang="zh-TW" sz="3000" dirty="0">
                <a:latin typeface="+mj-lt"/>
              </a:rPr>
              <a:t> protocol</a:t>
            </a:r>
            <a:r>
              <a:rPr lang="en-US" altLang="zh-TW" sz="3000" dirty="0" smtClean="0">
                <a:latin typeface="+mj-lt"/>
              </a:rPr>
              <a:t>.</a:t>
            </a:r>
            <a:endParaRPr lang="zh-TW" altLang="zh-TW" sz="3000" dirty="0">
              <a:latin typeface="+mj-lt"/>
            </a:endParaRPr>
          </a:p>
        </p:txBody>
      </p:sp>
      <p:sp>
        <p:nvSpPr>
          <p:cNvPr id="46" name="文字方塊 45"/>
          <p:cNvSpPr txBox="1"/>
          <p:nvPr/>
        </p:nvSpPr>
        <p:spPr>
          <a:xfrm>
            <a:off x="19636556" y="23690823"/>
            <a:ext cx="4196679" cy="861774"/>
          </a:xfrm>
          <a:prstGeom prst="rect">
            <a:avLst/>
          </a:prstGeom>
          <a:noFill/>
        </p:spPr>
        <p:txBody>
          <a:bodyPr wrap="square" rtlCol="0">
            <a:spAutoFit/>
          </a:bodyPr>
          <a:lstStyle/>
          <a:p>
            <a:r>
              <a:rPr lang="en-US" altLang="zh-TW" sz="2500" dirty="0" smtClean="0">
                <a:solidFill>
                  <a:schemeClr val="bg1">
                    <a:lumMod val="50000"/>
                  </a:schemeClr>
                </a:solidFill>
                <a:latin typeface="+mn-lt"/>
                <a:cs typeface="Segoe UI" panose="020B0502040204020203" pitchFamily="34" charset="0"/>
              </a:rPr>
              <a:t>Fig.2: website flowchart</a:t>
            </a:r>
          </a:p>
          <a:p>
            <a:pPr algn="ctr"/>
            <a:endParaRPr lang="zh-TW" altLang="en-US" sz="2500" dirty="0">
              <a:solidFill>
                <a:schemeClr val="bg1">
                  <a:lumMod val="50000"/>
                </a:schemeClr>
              </a:solidFill>
              <a:latin typeface="+mn-lt"/>
              <a:cs typeface="Segoe UI" panose="020B0502040204020203" pitchFamily="34" charset="0"/>
            </a:endParaRPr>
          </a:p>
        </p:txBody>
      </p:sp>
      <p:sp>
        <p:nvSpPr>
          <p:cNvPr id="48" name="Rectangle 5"/>
          <p:cNvSpPr>
            <a:spLocks noChangeArrowheads="1"/>
          </p:cNvSpPr>
          <p:nvPr/>
        </p:nvSpPr>
        <p:spPr bwMode="auto">
          <a:xfrm>
            <a:off x="2230834" y="972035"/>
            <a:ext cx="20738305" cy="754026"/>
          </a:xfrm>
          <a:prstGeom prst="rect">
            <a:avLst/>
          </a:prstGeom>
          <a:noFill/>
          <a:ln w="9525">
            <a:noFill/>
            <a:miter lim="800000"/>
            <a:headEnd/>
            <a:tailEnd/>
          </a:ln>
        </p:spPr>
        <p:txBody>
          <a:bodyPr wrap="square" lIns="76172" tIns="38087" rIns="76172" bIns="38087" anchor="ctr">
            <a:prstTxWarp prst="textNoShape">
              <a:avLst/>
            </a:prstTxWarp>
            <a:spAutoFit/>
          </a:bodyPr>
          <a:lstStyle/>
          <a:p>
            <a:pPr algn="ctr"/>
            <a:r>
              <a:rPr lang="en-US" altLang="zh-TW" sz="4400" b="1" dirty="0" smtClean="0">
                <a:solidFill>
                  <a:schemeClr val="tx1">
                    <a:lumMod val="75000"/>
                    <a:lumOff val="25000"/>
                  </a:schemeClr>
                </a:solidFill>
              </a:rPr>
              <a:t>Using Python Flask to build a website on cloud server</a:t>
            </a:r>
            <a:endParaRPr lang="en-US" altLang="zh-TW" sz="4400" b="1" dirty="0">
              <a:solidFill>
                <a:schemeClr val="tx1">
                  <a:lumMod val="75000"/>
                  <a:lumOff val="25000"/>
                </a:schemeClr>
              </a:solidFill>
            </a:endParaRPr>
          </a:p>
        </p:txBody>
      </p:sp>
      <p:sp>
        <p:nvSpPr>
          <p:cNvPr id="35" name="文字方塊 34"/>
          <p:cNvSpPr txBox="1"/>
          <p:nvPr/>
        </p:nvSpPr>
        <p:spPr>
          <a:xfrm>
            <a:off x="358627" y="11447141"/>
            <a:ext cx="18106153" cy="4093428"/>
          </a:xfrm>
          <a:prstGeom prst="rect">
            <a:avLst/>
          </a:prstGeom>
          <a:noFill/>
        </p:spPr>
        <p:txBody>
          <a:bodyPr wrap="square" rtlCol="0">
            <a:spAutoFit/>
          </a:bodyPr>
          <a:lstStyle/>
          <a:p>
            <a:r>
              <a:rPr lang="en-US" altLang="zh-TW" sz="3000" dirty="0">
                <a:latin typeface="+mn-lt"/>
              </a:rPr>
              <a:t>Flask is a web framework that offers tools, libraries, and technologies suitable for building a web application. This web application can come in the form of web pages, blogs, or even an extensive web-based calendar app or a commercial </a:t>
            </a:r>
            <a:r>
              <a:rPr lang="en-US" altLang="zh-TW" sz="3000" dirty="0" smtClean="0">
                <a:latin typeface="+mn-lt"/>
              </a:rPr>
              <a:t>site.</a:t>
            </a:r>
          </a:p>
          <a:p>
            <a:endParaRPr lang="zh-TW" altLang="zh-TW" sz="1000" dirty="0" smtClean="0">
              <a:latin typeface="+mn-lt"/>
            </a:endParaRPr>
          </a:p>
          <a:p>
            <a:r>
              <a:rPr lang="en-US" altLang="zh-TW" sz="3000" b="1" dirty="0" smtClean="0">
                <a:latin typeface="+mn-lt"/>
              </a:rPr>
              <a:t>Main </a:t>
            </a:r>
            <a:r>
              <a:rPr lang="en-US" altLang="zh-TW" sz="3000" b="1" dirty="0">
                <a:latin typeface="+mn-lt"/>
              </a:rPr>
              <a:t>components of </a:t>
            </a:r>
            <a:r>
              <a:rPr lang="en-US" altLang="zh-TW" sz="3000" b="1" dirty="0" smtClean="0">
                <a:latin typeface="+mn-lt"/>
              </a:rPr>
              <a:t>Flask </a:t>
            </a:r>
          </a:p>
          <a:p>
            <a:pPr marL="342900" lvl="0" indent="-342900">
              <a:buFont typeface="Arial" panose="020B0604020202020204" pitchFamily="34" charset="0"/>
              <a:buChar char="•"/>
            </a:pPr>
            <a:r>
              <a:rPr lang="en-US" altLang="zh-TW" sz="3000" dirty="0" err="1" smtClean="0">
                <a:latin typeface="+mn-lt"/>
              </a:rPr>
              <a:t>Werkzeug</a:t>
            </a:r>
            <a:r>
              <a:rPr lang="en-US" altLang="zh-TW" sz="3000" dirty="0">
                <a:latin typeface="+mn-lt"/>
              </a:rPr>
              <a:t> is a utility library meant for usage with the Python language. Mostly, it is a Web Server Gateway Interface or WSGI app that can create software items for request, response, or utility functions.</a:t>
            </a:r>
            <a:endParaRPr lang="zh-TW" altLang="zh-TW" sz="3000" dirty="0">
              <a:latin typeface="+mn-lt"/>
            </a:endParaRPr>
          </a:p>
          <a:p>
            <a:pPr marL="342900" lvl="0" indent="-342900">
              <a:buFont typeface="Arial" panose="020B0604020202020204" pitchFamily="34" charset="0"/>
              <a:buChar char="•"/>
            </a:pPr>
            <a:r>
              <a:rPr lang="en-US" altLang="zh-TW" sz="3000" dirty="0" err="1">
                <a:latin typeface="+mn-lt"/>
              </a:rPr>
              <a:t>Jinja</a:t>
            </a:r>
            <a:r>
              <a:rPr lang="en-US" altLang="zh-TW" sz="3000" dirty="0">
                <a:latin typeface="+mn-lt"/>
              </a:rPr>
              <a:t> is a template engine for Python programming purposes, and it resembles the Django web frameworks templates</a:t>
            </a:r>
            <a:r>
              <a:rPr lang="en-US" altLang="zh-TW" sz="3000" dirty="0" smtClean="0">
                <a:latin typeface="+mn-lt"/>
              </a:rPr>
              <a:t>.</a:t>
            </a:r>
            <a:endParaRPr lang="zh-TW" altLang="zh-TW" sz="3000" dirty="0">
              <a:latin typeface="+mn-lt"/>
            </a:endParaRPr>
          </a:p>
        </p:txBody>
      </p:sp>
      <p:sp>
        <p:nvSpPr>
          <p:cNvPr id="65" name="文字方塊 64"/>
          <p:cNvSpPr txBox="1"/>
          <p:nvPr/>
        </p:nvSpPr>
        <p:spPr>
          <a:xfrm>
            <a:off x="286619" y="24420775"/>
            <a:ext cx="3672408" cy="707886"/>
          </a:xfrm>
          <a:prstGeom prst="rect">
            <a:avLst/>
          </a:prstGeom>
          <a:noFill/>
        </p:spPr>
        <p:txBody>
          <a:bodyPr wrap="square" rtlCol="0">
            <a:spAutoFit/>
          </a:bodyPr>
          <a:lstStyle/>
          <a:p>
            <a:r>
              <a:rPr lang="en-US" altLang="zh-TW" sz="4000" b="1" dirty="0" smtClean="0">
                <a:solidFill>
                  <a:srgbClr val="FF0000"/>
                </a:solidFill>
                <a:latin typeface="+mn-lt"/>
              </a:rPr>
              <a:t>Result</a:t>
            </a:r>
            <a:endParaRPr lang="zh-TW" altLang="en-US" sz="4000" b="1" dirty="0">
              <a:solidFill>
                <a:srgbClr val="FF0000"/>
              </a:solidFill>
              <a:latin typeface="+mn-lt"/>
            </a:endParaRPr>
          </a:p>
        </p:txBody>
      </p:sp>
      <p:sp>
        <p:nvSpPr>
          <p:cNvPr id="37" name="文字方塊 36"/>
          <p:cNvSpPr txBox="1"/>
          <p:nvPr/>
        </p:nvSpPr>
        <p:spPr>
          <a:xfrm>
            <a:off x="358627" y="4318349"/>
            <a:ext cx="24409126" cy="1015663"/>
          </a:xfrm>
          <a:prstGeom prst="rect">
            <a:avLst/>
          </a:prstGeom>
          <a:noFill/>
        </p:spPr>
        <p:txBody>
          <a:bodyPr wrap="square" rtlCol="0">
            <a:spAutoFit/>
          </a:bodyPr>
          <a:lstStyle/>
          <a:p>
            <a:r>
              <a:rPr lang="en-US" altLang="zh-TW" sz="3000" dirty="0"/>
              <a:t>Flask is a micro-framework with no dependencies to external libraries. Since </a:t>
            </a:r>
            <a:r>
              <a:rPr lang="en-US" altLang="zh-TW" sz="3000" dirty="0" smtClean="0"/>
              <a:t>it </a:t>
            </a:r>
            <a:r>
              <a:rPr lang="en-US" altLang="zh-TW" sz="3000" dirty="0"/>
              <a:t>is light and little dependency to update and watch for security </a:t>
            </a:r>
            <a:r>
              <a:rPr lang="en-US" altLang="zh-TW" sz="3000" dirty="0" smtClean="0"/>
              <a:t>bugs, </a:t>
            </a:r>
            <a:r>
              <a:rPr lang="en-US" altLang="zh-TW" sz="3000" dirty="0"/>
              <a:t>we decide to build a website </a:t>
            </a:r>
            <a:r>
              <a:rPr lang="en-US" altLang="zh-TW" sz="3000" dirty="0" smtClean="0"/>
              <a:t>using Flask to provide our </a:t>
            </a:r>
            <a:r>
              <a:rPr lang="en-US" altLang="zh-TW" sz="3000" dirty="0" err="1" smtClean="0"/>
              <a:t>wpSBOOT</a:t>
            </a:r>
            <a:r>
              <a:rPr lang="en-US" altLang="zh-TW" sz="3000" dirty="0"/>
              <a:t> </a:t>
            </a:r>
            <a:r>
              <a:rPr lang="en-US" altLang="zh-TW" sz="3000" dirty="0" smtClean="0"/>
              <a:t>method</a:t>
            </a:r>
            <a:r>
              <a:rPr lang="en-US" altLang="zh-TW" sz="3000" baseline="30000" dirty="0" smtClean="0"/>
              <a:t>1</a:t>
            </a:r>
            <a:r>
              <a:rPr lang="en-US" altLang="zh-TW" sz="3000" dirty="0" smtClean="0"/>
              <a:t>, which improved Phylogenetic Bootstrap reliability.</a:t>
            </a:r>
            <a:endParaRPr lang="zh-TW" altLang="en-US" sz="3000" dirty="0"/>
          </a:p>
        </p:txBody>
      </p:sp>
      <p:sp>
        <p:nvSpPr>
          <p:cNvPr id="5" name="文字方塊 4"/>
          <p:cNvSpPr txBox="1"/>
          <p:nvPr/>
        </p:nvSpPr>
        <p:spPr>
          <a:xfrm>
            <a:off x="3779007" y="8986089"/>
            <a:ext cx="4428492" cy="2893100"/>
          </a:xfrm>
          <a:prstGeom prst="rect">
            <a:avLst/>
          </a:prstGeom>
          <a:noFill/>
        </p:spPr>
        <p:txBody>
          <a:bodyPr wrap="square" rtlCol="0">
            <a:spAutoFit/>
          </a:bodyPr>
          <a:lstStyle/>
          <a:p>
            <a:pPr marL="914400" lvl="1" indent="-457200">
              <a:buFont typeface="Arial" panose="020B0604020202020204" pitchFamily="34" charset="0"/>
              <a:buChar char="•"/>
            </a:pPr>
            <a:r>
              <a:rPr lang="en-US" altLang="zh-TW" sz="3000" dirty="0"/>
              <a:t>Flask-WTF</a:t>
            </a:r>
            <a:endParaRPr lang="zh-TW" altLang="zh-TW" sz="3000" dirty="0"/>
          </a:p>
          <a:p>
            <a:pPr marL="914400" lvl="1" indent="-457200">
              <a:buFont typeface="Arial" panose="020B0604020202020204" pitchFamily="34" charset="0"/>
              <a:buChar char="•"/>
            </a:pPr>
            <a:r>
              <a:rPr lang="en-US" altLang="zh-TW" sz="3000" dirty="0"/>
              <a:t>Jinja2</a:t>
            </a:r>
            <a:endParaRPr lang="zh-TW" altLang="zh-TW" sz="3000" dirty="0"/>
          </a:p>
          <a:p>
            <a:pPr marL="914400" lvl="1" indent="-457200">
              <a:buFont typeface="Arial" panose="020B0604020202020204" pitchFamily="34" charset="0"/>
              <a:buChar char="•"/>
            </a:pPr>
            <a:r>
              <a:rPr lang="en-US" altLang="zh-TW" sz="3000" dirty="0" err="1"/>
              <a:t>uwsgi</a:t>
            </a:r>
            <a:endParaRPr lang="zh-TW" altLang="zh-TW" sz="3000" dirty="0"/>
          </a:p>
          <a:p>
            <a:pPr marL="914400" lvl="1" indent="-457200">
              <a:buFont typeface="Arial" panose="020B0604020202020204" pitchFamily="34" charset="0"/>
              <a:buChar char="•"/>
            </a:pPr>
            <a:r>
              <a:rPr lang="en-US" altLang="zh-TW" sz="3000" dirty="0" err="1"/>
              <a:t>Werkzeug</a:t>
            </a:r>
            <a:endParaRPr lang="zh-TW" altLang="zh-TW" sz="3000" dirty="0"/>
          </a:p>
          <a:p>
            <a:pPr marL="914400" lvl="1" indent="-457200">
              <a:buFont typeface="Arial" panose="020B0604020202020204" pitchFamily="34" charset="0"/>
              <a:buChar char="•"/>
            </a:pPr>
            <a:r>
              <a:rPr lang="en-US" altLang="zh-TW" sz="3000" dirty="0" err="1"/>
              <a:t>WTForms</a:t>
            </a:r>
            <a:endParaRPr lang="zh-TW" altLang="zh-TW" sz="3000" dirty="0"/>
          </a:p>
          <a:p>
            <a:endParaRPr lang="zh-TW" altLang="en-US" sz="3000" dirty="0"/>
          </a:p>
        </p:txBody>
      </p:sp>
      <p:sp>
        <p:nvSpPr>
          <p:cNvPr id="26" name="文字方塊 25"/>
          <p:cNvSpPr txBox="1"/>
          <p:nvPr/>
        </p:nvSpPr>
        <p:spPr>
          <a:xfrm>
            <a:off x="70595" y="33841629"/>
            <a:ext cx="3672408" cy="707886"/>
          </a:xfrm>
          <a:prstGeom prst="rect">
            <a:avLst/>
          </a:prstGeom>
          <a:noFill/>
        </p:spPr>
        <p:txBody>
          <a:bodyPr wrap="square" rtlCol="0">
            <a:spAutoFit/>
          </a:bodyPr>
          <a:lstStyle/>
          <a:p>
            <a:r>
              <a:rPr lang="en-US" altLang="zh-TW" sz="4000" dirty="0" smtClean="0">
                <a:latin typeface="+mn-lt"/>
              </a:rPr>
              <a:t>Reference</a:t>
            </a:r>
            <a:endParaRPr lang="zh-TW" altLang="en-US" sz="4000" dirty="0">
              <a:latin typeface="+mn-lt"/>
            </a:endParaRPr>
          </a:p>
        </p:txBody>
      </p:sp>
      <p:pic>
        <p:nvPicPr>
          <p:cNvPr id="11" name="圖片 10"/>
          <p:cNvPicPr>
            <a:picLocks noChangeAspect="1"/>
          </p:cNvPicPr>
          <p:nvPr/>
        </p:nvPicPr>
        <p:blipFill rotWithShape="1">
          <a:blip r:embed="rId9">
            <a:extLst>
              <a:ext uri="{28A0092B-C50C-407E-A947-70E740481C1C}">
                <a14:useLocalDpi xmlns:a14="http://schemas.microsoft.com/office/drawing/2010/main" val="0"/>
              </a:ext>
            </a:extLst>
          </a:blip>
          <a:srcRect l="15494" r="15049"/>
          <a:stretch/>
        </p:blipFill>
        <p:spPr>
          <a:xfrm>
            <a:off x="1438747" y="25554649"/>
            <a:ext cx="10873208" cy="7541930"/>
          </a:xfrm>
          <a:prstGeom prst="rect">
            <a:avLst/>
          </a:prstGeom>
        </p:spPr>
      </p:pic>
      <p:pic>
        <p:nvPicPr>
          <p:cNvPr id="12" name="圖片 11"/>
          <p:cNvPicPr>
            <a:picLocks noChangeAspect="1"/>
          </p:cNvPicPr>
          <p:nvPr/>
        </p:nvPicPr>
        <p:blipFill rotWithShape="1">
          <a:blip r:embed="rId10">
            <a:extLst>
              <a:ext uri="{28A0092B-C50C-407E-A947-70E740481C1C}">
                <a14:useLocalDpi xmlns:a14="http://schemas.microsoft.com/office/drawing/2010/main" val="0"/>
              </a:ext>
            </a:extLst>
          </a:blip>
          <a:srcRect l="15464" r="14318"/>
          <a:stretch/>
        </p:blipFill>
        <p:spPr>
          <a:xfrm>
            <a:off x="12744003" y="25554649"/>
            <a:ext cx="10945216" cy="75419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1950" rtl="0" eaLnBrk="1" fontAlgn="base" latinLnBrk="0" hangingPunct="1">
          <a:lnSpc>
            <a:spcPct val="100000"/>
          </a:lnSpc>
          <a:spcBef>
            <a:spcPct val="0"/>
          </a:spcBef>
          <a:spcAft>
            <a:spcPct val="0"/>
          </a:spcAft>
          <a:buClrTx/>
          <a:buSzTx/>
          <a:buFontTx/>
          <a:buNone/>
          <a:tabLst/>
          <a:defRPr kumimoji="1" lang="zh-TW" altLang="en-US" sz="82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1950" rtl="0" eaLnBrk="1" fontAlgn="base" latinLnBrk="0" hangingPunct="1">
          <a:lnSpc>
            <a:spcPct val="100000"/>
          </a:lnSpc>
          <a:spcBef>
            <a:spcPct val="0"/>
          </a:spcBef>
          <a:spcAft>
            <a:spcPct val="0"/>
          </a:spcAft>
          <a:buClrTx/>
          <a:buSzTx/>
          <a:buFontTx/>
          <a:buNone/>
          <a:tabLst/>
          <a:defRPr kumimoji="1" lang="zh-TW" altLang="en-US" sz="82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3113</TotalTime>
  <Words>321</Words>
  <Application>Microsoft Office PowerPoint</Application>
  <PresentationFormat>自訂</PresentationFormat>
  <Paragraphs>45</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新細明體</vt:lpstr>
      <vt:lpstr>Arial</vt:lpstr>
      <vt:lpstr>Segoe UI</vt:lpstr>
      <vt:lpstr>預設簡報設計</vt:lpstr>
      <vt:lpstr>PowerPoint 簡報</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claudio</dc:creator>
  <cp:lastModifiedBy>許純忍</cp:lastModifiedBy>
  <cp:revision>216</cp:revision>
  <cp:lastPrinted>2018-07-05T07:44:53Z</cp:lastPrinted>
  <dcterms:created xsi:type="dcterms:W3CDTF">2015-03-17T20:25:48Z</dcterms:created>
  <dcterms:modified xsi:type="dcterms:W3CDTF">2019-12-19T11:07:06Z</dcterms:modified>
</cp:coreProperties>
</file>