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335" dirty="0">
                <a:effectLst/>
              </a:rPr>
              <a:t>机器之心报道编辑：泽南、蛋酱疑似用 AI 卷设计，遭同行炮轰。最近，很多社交网络平台都被一款开放世界生存游戏刷了屏。《幻兽帕鲁》（Palworld）是当下最热门的话题之一，它在 1 月 19 日于 Steam 上线抢先体验版本，24 小时之内销量就超过了 200 万份，几天之内就突破了 600 万。在 1 月 23 日，幻兽帕鲁的 Steam 历史在线峰值就达到了 185 万人，超越了《CS 2》，成为了 Steam 历史在线玩家峰值第二的游戏。在幻兽帕鲁的游戏世界中，玩家可以自由收集神奇的生物「帕鲁」，派他们进行战斗、建造、采矿，工业生产等等，享受悠闲生活，或是投身于冒险事业。这款游戏画风以 3D 卡通为主，玩法融合了开放世界探索、生存建造、第三人称射击、即时战斗等玩法。既战斗，又模拟经营，光看题材就挺吸引人的。由于缝合了多款知名游戏的设计，幻兽帕鲁引来了网友大片对于「抄袭」的质疑。有人直接给它加上了外号：宝可梦：生存进化！也有人沉迷于游戏，寻找到了特别的玩法：无论如何都得承认，幻兽帕鲁在可玩性和题材上都戳中了玩家们的痛点，填补了很长一段时间以来的游戏荒。很多人都打算在过年期间大玩这款游戏。难道，幻兽帕鲁是 AI 设计的？除了出乎预料的火爆，另一个让人难以想象的就是，幻兽帕鲁出自一个「小作坊」，项目开工的时候全公司只有 10 个人。在幻兽帕鲁游戏中，作者设计出了一个内容丰富、生机勃勃（也充满既视感）的世界。然而创造出这么多内容的项目竟然是一种草台班子的方式。幻兽帕鲁火出圈之后，Pocketpair 社长溝部拓郎（Takuro Mizobe）在 1 月 16 日写的公开信被玩家们翻出来细细观看，其中不仅有对于玩家们支持的感谢，也有开发设计过程中的不少细节。其中包括，社长发觉自己完全不会做枪械动作，就在网上发掘了一个野生且零经验的爱好者：在游戏第一个 demo 预告发布前，社长收到了一封电子邮件，一名经验丰富的设计工程师前来投奔。然而这位大佬不会用 Unity 只会虚幻引擎，于是所有旧代码都被丢弃，大家一边从零开始学习 UE4，一边开发新游戏。游戏最核心的部分，「宠物」帕鲁的 3D 模型设计上，社长在开始制作后才注意到困难之处。他们首先花费了一个月的时间制作了一个帕鲁，仅限 3D 模型…… 是的，公司里以前没人干过这个活。除此之外还有骨骼、不同动作等等都没有考虑，社长在开始研发大约六个月后才意识到了这一点。似乎为时已晚。有一天，他接到一家人力资源公司打来的电话，找来了一个负责人，公司最终确定了一套可量产运动的系统。还有神奇的原画，幻兽帕鲁的美术师当初在推特上应聘的时候遭到了社长的拒绝。她是一名应届毕业生，曾应聘过近百家公司，但都被拒绝了。社长表示，她是一个罕见的天才，出图速度比自己见过的所有画师都快四五倍，因为此人的存在，如今游戏中才有了 110 只帕鲁。顺便说一句，即使是在《怪物猎人世界》中，怪物的种类也只有 50 种左右。最终耗时三年多，花费 10 亿日元，新增了 40 余员工以及外包，幻兽帕鲁的第一个版本诞生了。细想前前后后这些表述，很难不让人怀疑 AI 在从中协助。一些网友指责 Pocketpair 「使用 AI」在游戏中生成元素，部分游戏开发者批评了此做法。顽皮狗资深美术师 Del Walker 发推表示：「虽然还没有证据，但我的直觉告诉我，《幻兽帕鲁》的制作方式是恶意的。」的确，从工程量的角度来说，大量复杂的 3D 模型和原画，它们的各自动作和各类反应，想想也不是一件简单的事。而且，Pocketpair 的社长 Takuro Mizobe 是生成式 AI 的拥护者，还在推特分享过多个利用 AI 技术进行游戏制作的动态：但到目前为止，所有质疑的观点似乎都没有得到证实。不过有一些佐证：2022 年，Pocketpair 团队创建了一款名为 AI：Art Impostor 的游戏，玩家必须使用 AI 艺术生成器作为玩游戏的一部分，这导致一些人想知道是否有类似的游戏 Palworld 的技术正在发挥作用。生成式 AI，如何变革游戏行业？不管 Pocketpair 后续将如何回应，我们都知道，由于生成式 AI 技术的进步，新的游戏行业变革确实正在发生。去年，就有开发者用 AI 开发了《愤怒的南瓜》， GPT-4 负责所有的编码工作，DALL・E 3 和 Midjourney 负责图形部分</a:t>
            </a:r>
            <a:endParaRPr lang="zh-CN" altLang="en-US" sz="1335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文字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宋体-简</vt:lpstr>
      <vt:lpstr>微软雅黑</vt:lpstr>
      <vt:lpstr>汉仪旗黑</vt:lpstr>
      <vt:lpstr>宋体</vt:lpstr>
      <vt:lpstr>Arial Unicode MS</vt:lpstr>
      <vt:lpstr>MS PGothic</vt:lpstr>
      <vt:lpstr>苹方-简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qwer</cp:lastModifiedBy>
  <cp:revision>9</cp:revision>
  <dcterms:created xsi:type="dcterms:W3CDTF">2024-02-07T04:28:55Z</dcterms:created>
  <dcterms:modified xsi:type="dcterms:W3CDTF">2024-02-07T04:28:55Z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2052-6.5.1.8687</vt:lpwstr>
  </property>
  <property fmtid="{D5CDD505-2E9C-101B-9397-08002B2CF9AE}" pid="3" name="ICV">
    <vt:lpwstr>08E1F98811A9CF68CF06C36547C27B01_41</vt:lpwstr>
  </property>
</Properties>
</file>