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测试</a:t>
            </a:r>
            <a:r>
              <a:rPr kumimoji="1" lang="zh-CN" altLang="en-US"/>
              <a:t>备注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8813165" cy="8782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测试主</a:t>
            </a:r>
            <a:r>
              <a:rPr lang="zh-CN" altLang="en-US" dirty="0">
                <a:effectLst/>
              </a:rPr>
              <a:t>标题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8265" y="2200910"/>
            <a:ext cx="8703310" cy="99314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测试副</a:t>
            </a:r>
            <a:r>
              <a:rPr lang="zh-CN" altLang="en-US" dirty="0">
                <a:latin typeface="+mn-lt"/>
              </a:rPr>
              <a:t>标题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6145" y="4801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56000" y="27863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latin typeface="Calibri" charset="0"/>
                <a:cs typeface="宋体" charset="0"/>
              </a:rPr>
              <a:t>里面内容就是随便填的随便测试下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3556000" y="3200400"/>
          <a:ext cx="0" cy="0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用户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性别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年龄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爱好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小明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男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11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乒乓球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小红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女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13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宋体" charset="0"/>
                          <a:cs typeface="宋体" charset="0"/>
                        </a:rPr>
                        <a:t>篮球</a:t>
                      </a:r>
                      <a:endParaRPr lang="en-US" altLang="en-US" sz="1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556000" y="365760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l"/>
            <a:r>
              <a:rPr lang="zh-CN" sz="1050" b="0">
                <a:latin typeface="Calibri" charset="0"/>
                <a:cs typeface="宋体" charset="0"/>
              </a:rPr>
              <a:t>最后一句话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文字</Application>
  <PresentationFormat>宽屏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qwer</cp:lastModifiedBy>
  <cp:revision>10</cp:revision>
  <dcterms:created xsi:type="dcterms:W3CDTF">2024-03-22T12:53:25Z</dcterms:created>
  <dcterms:modified xsi:type="dcterms:W3CDTF">2024-03-22T12:53:25Z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46DADAF15916CB18D87CFD65072C7DFF_41</vt:lpwstr>
  </property>
</Properties>
</file>