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2" d="100"/>
          <a:sy n="52" d="100"/>
        </p:scale>
        <p:origin x="1635" y="7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utosh Rane" userId="7ce7d041667fa8f3" providerId="LiveId" clId="{906EC16D-F054-4E39-86EE-BA9CB73A5C2A}"/>
    <pc:docChg chg="undo redo custSel addSld delSld modSld">
      <pc:chgData name="Ashutosh Rane" userId="7ce7d041667fa8f3" providerId="LiveId" clId="{906EC16D-F054-4E39-86EE-BA9CB73A5C2A}" dt="2024-08-18T13:07:42.892" v="3316"/>
      <pc:docMkLst>
        <pc:docMk/>
      </pc:docMkLst>
      <pc:sldChg chg="modTransition modAnim">
        <pc:chgData name="Ashutosh Rane" userId="7ce7d041667fa8f3" providerId="LiveId" clId="{906EC16D-F054-4E39-86EE-BA9CB73A5C2A}" dt="2024-08-18T13:07:42.892" v="3316"/>
        <pc:sldMkLst>
          <pc:docMk/>
          <pc:sldMk cId="3959911278" sldId="256"/>
        </pc:sldMkLst>
      </pc:sldChg>
      <pc:sldChg chg="modSp mod modTransition">
        <pc:chgData name="Ashutosh Rane" userId="7ce7d041667fa8f3" providerId="LiveId" clId="{906EC16D-F054-4E39-86EE-BA9CB73A5C2A}" dt="2024-08-16T14:49:25.396" v="2019"/>
        <pc:sldMkLst>
          <pc:docMk/>
          <pc:sldMk cId="3544004901" sldId="257"/>
        </pc:sldMkLst>
        <pc:spChg chg="mod">
          <ac:chgData name="Ashutosh Rane" userId="7ce7d041667fa8f3" providerId="LiveId" clId="{906EC16D-F054-4E39-86EE-BA9CB73A5C2A}" dt="2024-08-15T12:24:52.819" v="84" actId="108"/>
          <ac:spMkLst>
            <pc:docMk/>
            <pc:sldMk cId="3544004901" sldId="257"/>
            <ac:spMk id="2" creationId="{EB0B3D69-5D43-1B23-AA4F-8C77FB370E97}"/>
          </ac:spMkLst>
        </pc:spChg>
        <pc:spChg chg="mod">
          <ac:chgData name="Ashutosh Rane" userId="7ce7d041667fa8f3" providerId="LiveId" clId="{906EC16D-F054-4E39-86EE-BA9CB73A5C2A}" dt="2024-08-15T12:39:17.791" v="224" actId="1076"/>
          <ac:spMkLst>
            <pc:docMk/>
            <pc:sldMk cId="3544004901" sldId="257"/>
            <ac:spMk id="3" creationId="{1DEC8154-8CEC-22C2-1018-CF83343A621D}"/>
          </ac:spMkLst>
        </pc:spChg>
      </pc:sldChg>
      <pc:sldChg chg="addSp delSp modSp mod modTransition">
        <pc:chgData name="Ashutosh Rane" userId="7ce7d041667fa8f3" providerId="LiveId" clId="{906EC16D-F054-4E39-86EE-BA9CB73A5C2A}" dt="2024-08-18T12:21:41.390" v="2883" actId="14100"/>
        <pc:sldMkLst>
          <pc:docMk/>
          <pc:sldMk cId="3592855852" sldId="258"/>
        </pc:sldMkLst>
        <pc:spChg chg="mod">
          <ac:chgData name="Ashutosh Rane" userId="7ce7d041667fa8f3" providerId="LiveId" clId="{906EC16D-F054-4E39-86EE-BA9CB73A5C2A}" dt="2024-08-14T15:05:27.689" v="47" actId="27636"/>
          <ac:spMkLst>
            <pc:docMk/>
            <pc:sldMk cId="3592855852" sldId="258"/>
            <ac:spMk id="2" creationId="{BBB4DF48-9A85-61E0-71C9-E3A2AB40A981}"/>
          </ac:spMkLst>
        </pc:spChg>
        <pc:spChg chg="del">
          <ac:chgData name="Ashutosh Rane" userId="7ce7d041667fa8f3" providerId="LiveId" clId="{906EC16D-F054-4E39-86EE-BA9CB73A5C2A}" dt="2024-08-14T15:04:41.568" v="33" actId="931"/>
          <ac:spMkLst>
            <pc:docMk/>
            <pc:sldMk cId="3592855852" sldId="258"/>
            <ac:spMk id="3" creationId="{A32EAAE1-628C-85BA-3A69-5C0B403F2079}"/>
          </ac:spMkLst>
        </pc:spChg>
        <pc:picChg chg="add mod">
          <ac:chgData name="Ashutosh Rane" userId="7ce7d041667fa8f3" providerId="LiveId" clId="{906EC16D-F054-4E39-86EE-BA9CB73A5C2A}" dt="2024-08-18T12:21:41.390" v="2883" actId="14100"/>
          <ac:picMkLst>
            <pc:docMk/>
            <pc:sldMk cId="3592855852" sldId="258"/>
            <ac:picMk id="5" creationId="{C398E18D-89F7-9D0C-3CA0-EF752A303D77}"/>
          </ac:picMkLst>
        </pc:picChg>
      </pc:sldChg>
      <pc:sldChg chg="addSp delSp modSp new mod modTransition">
        <pc:chgData name="Ashutosh Rane" userId="7ce7d041667fa8f3" providerId="LiveId" clId="{906EC16D-F054-4E39-86EE-BA9CB73A5C2A}" dt="2024-08-16T14:49:59.287" v="2022"/>
        <pc:sldMkLst>
          <pc:docMk/>
          <pc:sldMk cId="1421016894" sldId="259"/>
        </pc:sldMkLst>
        <pc:spChg chg="mod">
          <ac:chgData name="Ashutosh Rane" userId="7ce7d041667fa8f3" providerId="LiveId" clId="{906EC16D-F054-4E39-86EE-BA9CB73A5C2A}" dt="2024-08-16T14:30:09.029" v="1369" actId="20577"/>
          <ac:spMkLst>
            <pc:docMk/>
            <pc:sldMk cId="1421016894" sldId="259"/>
            <ac:spMk id="2" creationId="{6B98AAA6-9AFE-8462-113B-A21C9C0D43F6}"/>
          </ac:spMkLst>
        </pc:spChg>
        <pc:spChg chg="del">
          <ac:chgData name="Ashutosh Rane" userId="7ce7d041667fa8f3" providerId="LiveId" clId="{906EC16D-F054-4E39-86EE-BA9CB73A5C2A}" dt="2024-08-15T12:34:34.221" v="93" actId="931"/>
          <ac:spMkLst>
            <pc:docMk/>
            <pc:sldMk cId="1421016894" sldId="259"/>
            <ac:spMk id="3" creationId="{A64CB88B-6A57-F4E6-CF65-2DD5D1904A0C}"/>
          </ac:spMkLst>
        </pc:spChg>
        <pc:spChg chg="add mod">
          <ac:chgData name="Ashutosh Rane" userId="7ce7d041667fa8f3" providerId="LiveId" clId="{906EC16D-F054-4E39-86EE-BA9CB73A5C2A}" dt="2024-08-16T14:30:53.479" v="1392" actId="113"/>
          <ac:spMkLst>
            <pc:docMk/>
            <pc:sldMk cId="1421016894" sldId="259"/>
            <ac:spMk id="7" creationId="{FC1EF766-C142-3B7E-7F4D-63A63DA461E8}"/>
          </ac:spMkLst>
        </pc:spChg>
        <pc:picChg chg="add del mod">
          <ac:chgData name="Ashutosh Rane" userId="7ce7d041667fa8f3" providerId="LiveId" clId="{906EC16D-F054-4E39-86EE-BA9CB73A5C2A}" dt="2024-08-15T12:35:08.675" v="99" actId="478"/>
          <ac:picMkLst>
            <pc:docMk/>
            <pc:sldMk cId="1421016894" sldId="259"/>
            <ac:picMk id="5" creationId="{CEF40E97-4608-6966-D47C-FC429FF7F636}"/>
          </ac:picMkLst>
        </pc:picChg>
        <pc:picChg chg="add mod">
          <ac:chgData name="Ashutosh Rane" userId="7ce7d041667fa8f3" providerId="LiveId" clId="{906EC16D-F054-4E39-86EE-BA9CB73A5C2A}" dt="2024-08-15T12:44:37.015" v="370" actId="14100"/>
          <ac:picMkLst>
            <pc:docMk/>
            <pc:sldMk cId="1421016894" sldId="259"/>
            <ac:picMk id="9" creationId="{CD61C5E6-E6EB-951A-79C2-D5BD94248A55}"/>
          </ac:picMkLst>
        </pc:picChg>
      </pc:sldChg>
      <pc:sldChg chg="addSp modSp new mod modTransition">
        <pc:chgData name="Ashutosh Rane" userId="7ce7d041667fa8f3" providerId="LiveId" clId="{906EC16D-F054-4E39-86EE-BA9CB73A5C2A}" dt="2024-08-16T14:50:13.188" v="2023"/>
        <pc:sldMkLst>
          <pc:docMk/>
          <pc:sldMk cId="1756552307" sldId="260"/>
        </pc:sldMkLst>
        <pc:spChg chg="mod">
          <ac:chgData name="Ashutosh Rane" userId="7ce7d041667fa8f3" providerId="LiveId" clId="{906EC16D-F054-4E39-86EE-BA9CB73A5C2A}" dt="2024-08-16T14:34:34.380" v="1528" actId="122"/>
          <ac:spMkLst>
            <pc:docMk/>
            <pc:sldMk cId="1756552307" sldId="260"/>
            <ac:spMk id="2" creationId="{53BE7A0A-6B75-2890-AFA1-CA180F0DEEEA}"/>
          </ac:spMkLst>
        </pc:spChg>
        <pc:spChg chg="mod">
          <ac:chgData name="Ashutosh Rane" userId="7ce7d041667fa8f3" providerId="LiveId" clId="{906EC16D-F054-4E39-86EE-BA9CB73A5C2A}" dt="2024-08-16T14:32:07.427" v="1442" actId="5793"/>
          <ac:spMkLst>
            <pc:docMk/>
            <pc:sldMk cId="1756552307" sldId="260"/>
            <ac:spMk id="3" creationId="{EB5F647B-CD03-0FA1-BE63-C9004B3541CD}"/>
          </ac:spMkLst>
        </pc:spChg>
        <pc:picChg chg="add mod">
          <ac:chgData name="Ashutosh Rane" userId="7ce7d041667fa8f3" providerId="LiveId" clId="{906EC16D-F054-4E39-86EE-BA9CB73A5C2A}" dt="2024-08-15T12:44:26.589" v="369" actId="14100"/>
          <ac:picMkLst>
            <pc:docMk/>
            <pc:sldMk cId="1756552307" sldId="260"/>
            <ac:picMk id="5" creationId="{C865EE30-AB0F-3F00-0EBC-83641F48492B}"/>
          </ac:picMkLst>
        </pc:picChg>
      </pc:sldChg>
      <pc:sldChg chg="addSp modSp new mod modTransition">
        <pc:chgData name="Ashutosh Rane" userId="7ce7d041667fa8f3" providerId="LiveId" clId="{906EC16D-F054-4E39-86EE-BA9CB73A5C2A}" dt="2024-08-16T14:50:17.148" v="2024"/>
        <pc:sldMkLst>
          <pc:docMk/>
          <pc:sldMk cId="1862399280" sldId="261"/>
        </pc:sldMkLst>
        <pc:spChg chg="mod">
          <ac:chgData name="Ashutosh Rane" userId="7ce7d041667fa8f3" providerId="LiveId" clId="{906EC16D-F054-4E39-86EE-BA9CB73A5C2A}" dt="2024-08-16T14:35:58.445" v="1578" actId="20577"/>
          <ac:spMkLst>
            <pc:docMk/>
            <pc:sldMk cId="1862399280" sldId="261"/>
            <ac:spMk id="2" creationId="{1207C6CE-A575-F502-C365-D86588535959}"/>
          </ac:spMkLst>
        </pc:spChg>
        <pc:spChg chg="mod">
          <ac:chgData name="Ashutosh Rane" userId="7ce7d041667fa8f3" providerId="LiveId" clId="{906EC16D-F054-4E39-86EE-BA9CB73A5C2A}" dt="2024-08-16T14:34:10.177" v="1526" actId="20577"/>
          <ac:spMkLst>
            <pc:docMk/>
            <pc:sldMk cId="1862399280" sldId="261"/>
            <ac:spMk id="3" creationId="{8CBD7AE7-2B48-5AC3-EFA2-C00D3B264B7F}"/>
          </ac:spMkLst>
        </pc:spChg>
        <pc:picChg chg="add mod">
          <ac:chgData name="Ashutosh Rane" userId="7ce7d041667fa8f3" providerId="LiveId" clId="{906EC16D-F054-4E39-86EE-BA9CB73A5C2A}" dt="2024-08-15T12:48:52.388" v="532" actId="14100"/>
          <ac:picMkLst>
            <pc:docMk/>
            <pc:sldMk cId="1862399280" sldId="261"/>
            <ac:picMk id="5" creationId="{50283C6D-0AB2-B669-6E89-F75B9479D7D9}"/>
          </ac:picMkLst>
        </pc:picChg>
      </pc:sldChg>
      <pc:sldChg chg="addSp modSp new mod modTransition">
        <pc:chgData name="Ashutosh Rane" userId="7ce7d041667fa8f3" providerId="LiveId" clId="{906EC16D-F054-4E39-86EE-BA9CB73A5C2A}" dt="2024-08-16T14:50:21.001" v="2025"/>
        <pc:sldMkLst>
          <pc:docMk/>
          <pc:sldMk cId="1122112531" sldId="262"/>
        </pc:sldMkLst>
        <pc:spChg chg="mod">
          <ac:chgData name="Ashutosh Rane" userId="7ce7d041667fa8f3" providerId="LiveId" clId="{906EC16D-F054-4E39-86EE-BA9CB73A5C2A}" dt="2024-08-16T14:35:22.011" v="1554" actId="20577"/>
          <ac:spMkLst>
            <pc:docMk/>
            <pc:sldMk cId="1122112531" sldId="262"/>
            <ac:spMk id="2" creationId="{253AF567-75DE-A6F2-7E93-CF095B7DA046}"/>
          </ac:spMkLst>
        </pc:spChg>
        <pc:spChg chg="mod">
          <ac:chgData name="Ashutosh Rane" userId="7ce7d041667fa8f3" providerId="LiveId" clId="{906EC16D-F054-4E39-86EE-BA9CB73A5C2A}" dt="2024-08-16T14:35:45.586" v="1577" actId="20577"/>
          <ac:spMkLst>
            <pc:docMk/>
            <pc:sldMk cId="1122112531" sldId="262"/>
            <ac:spMk id="3" creationId="{3FF8A7E8-8F74-6401-686F-9B3BEDA73EA9}"/>
          </ac:spMkLst>
        </pc:spChg>
        <pc:picChg chg="add mod">
          <ac:chgData name="Ashutosh Rane" userId="7ce7d041667fa8f3" providerId="LiveId" clId="{906EC16D-F054-4E39-86EE-BA9CB73A5C2A}" dt="2024-08-15T12:51:51.729" v="657" actId="14100"/>
          <ac:picMkLst>
            <pc:docMk/>
            <pc:sldMk cId="1122112531" sldId="262"/>
            <ac:picMk id="5" creationId="{81549824-93FA-9AE6-E785-2314D3F74393}"/>
          </ac:picMkLst>
        </pc:picChg>
      </pc:sldChg>
      <pc:sldChg chg="addSp modSp new mod modTransition">
        <pc:chgData name="Ashutosh Rane" userId="7ce7d041667fa8f3" providerId="LiveId" clId="{906EC16D-F054-4E39-86EE-BA9CB73A5C2A}" dt="2024-08-16T14:50:24.823" v="2026"/>
        <pc:sldMkLst>
          <pc:docMk/>
          <pc:sldMk cId="2565124345" sldId="263"/>
        </pc:sldMkLst>
        <pc:spChg chg="mod">
          <ac:chgData name="Ashutosh Rane" userId="7ce7d041667fa8f3" providerId="LiveId" clId="{906EC16D-F054-4E39-86EE-BA9CB73A5C2A}" dt="2024-08-16T14:36:24.028" v="1603" actId="20577"/>
          <ac:spMkLst>
            <pc:docMk/>
            <pc:sldMk cId="2565124345" sldId="263"/>
            <ac:spMk id="2" creationId="{083928A7-D465-110D-5D26-A1FBD22594CF}"/>
          </ac:spMkLst>
        </pc:spChg>
        <pc:spChg chg="mod">
          <ac:chgData name="Ashutosh Rane" userId="7ce7d041667fa8f3" providerId="LiveId" clId="{906EC16D-F054-4E39-86EE-BA9CB73A5C2A}" dt="2024-08-16T14:36:45.370" v="1629" actId="20577"/>
          <ac:spMkLst>
            <pc:docMk/>
            <pc:sldMk cId="2565124345" sldId="263"/>
            <ac:spMk id="3" creationId="{C422C861-2BEE-C8E7-2D10-E0468759E32D}"/>
          </ac:spMkLst>
        </pc:spChg>
        <pc:picChg chg="add mod">
          <ac:chgData name="Ashutosh Rane" userId="7ce7d041667fa8f3" providerId="LiveId" clId="{906EC16D-F054-4E39-86EE-BA9CB73A5C2A}" dt="2024-08-15T13:01:15.321" v="812" actId="14100"/>
          <ac:picMkLst>
            <pc:docMk/>
            <pc:sldMk cId="2565124345" sldId="263"/>
            <ac:picMk id="5" creationId="{9A092F95-186E-B402-480C-B89651235316}"/>
          </ac:picMkLst>
        </pc:picChg>
      </pc:sldChg>
      <pc:sldChg chg="addSp modSp new mod modTransition">
        <pc:chgData name="Ashutosh Rane" userId="7ce7d041667fa8f3" providerId="LiveId" clId="{906EC16D-F054-4E39-86EE-BA9CB73A5C2A}" dt="2024-08-16T14:50:31.348" v="2027"/>
        <pc:sldMkLst>
          <pc:docMk/>
          <pc:sldMk cId="3433024122" sldId="264"/>
        </pc:sldMkLst>
        <pc:spChg chg="mod">
          <ac:chgData name="Ashutosh Rane" userId="7ce7d041667fa8f3" providerId="LiveId" clId="{906EC16D-F054-4E39-86EE-BA9CB73A5C2A}" dt="2024-08-16T14:37:42.943" v="1679" actId="122"/>
          <ac:spMkLst>
            <pc:docMk/>
            <pc:sldMk cId="3433024122" sldId="264"/>
            <ac:spMk id="2" creationId="{E8CCBD23-B81C-1887-3A4E-3A2D719B27B7}"/>
          </ac:spMkLst>
        </pc:spChg>
        <pc:spChg chg="mod">
          <ac:chgData name="Ashutosh Rane" userId="7ce7d041667fa8f3" providerId="LiveId" clId="{906EC16D-F054-4E39-86EE-BA9CB73A5C2A}" dt="2024-08-16T14:37:37.395" v="1678" actId="20577"/>
          <ac:spMkLst>
            <pc:docMk/>
            <pc:sldMk cId="3433024122" sldId="264"/>
            <ac:spMk id="3" creationId="{73416F49-BBAB-1E88-A5B8-C44D7683C81F}"/>
          </ac:spMkLst>
        </pc:spChg>
        <pc:picChg chg="add mod">
          <ac:chgData name="Ashutosh Rane" userId="7ce7d041667fa8f3" providerId="LiveId" clId="{906EC16D-F054-4E39-86EE-BA9CB73A5C2A}" dt="2024-08-15T13:03:43.895" v="948" actId="14100"/>
          <ac:picMkLst>
            <pc:docMk/>
            <pc:sldMk cId="3433024122" sldId="264"/>
            <ac:picMk id="5" creationId="{B71DDAA3-32C5-C0A8-8095-5E82E7525158}"/>
          </ac:picMkLst>
        </pc:picChg>
      </pc:sldChg>
      <pc:sldChg chg="addSp modSp new mod modTransition">
        <pc:chgData name="Ashutosh Rane" userId="7ce7d041667fa8f3" providerId="LiveId" clId="{906EC16D-F054-4E39-86EE-BA9CB73A5C2A}" dt="2024-08-16T14:50:37.383" v="2028"/>
        <pc:sldMkLst>
          <pc:docMk/>
          <pc:sldMk cId="2008667155" sldId="265"/>
        </pc:sldMkLst>
        <pc:spChg chg="mod">
          <ac:chgData name="Ashutosh Rane" userId="7ce7d041667fa8f3" providerId="LiveId" clId="{906EC16D-F054-4E39-86EE-BA9CB73A5C2A}" dt="2024-08-16T14:38:33.634" v="1705" actId="122"/>
          <ac:spMkLst>
            <pc:docMk/>
            <pc:sldMk cId="2008667155" sldId="265"/>
            <ac:spMk id="2" creationId="{1CAF9E2D-6DA7-0267-0A19-00B40A1D85C6}"/>
          </ac:spMkLst>
        </pc:spChg>
        <pc:spChg chg="mod">
          <ac:chgData name="Ashutosh Rane" userId="7ce7d041667fa8f3" providerId="LiveId" clId="{906EC16D-F054-4E39-86EE-BA9CB73A5C2A}" dt="2024-08-16T14:38:56.620" v="1725" actId="20577"/>
          <ac:spMkLst>
            <pc:docMk/>
            <pc:sldMk cId="2008667155" sldId="265"/>
            <ac:spMk id="3" creationId="{1656EDAF-2A05-D3A5-025D-65183A5DC3D3}"/>
          </ac:spMkLst>
        </pc:spChg>
        <pc:picChg chg="add mod">
          <ac:chgData name="Ashutosh Rane" userId="7ce7d041667fa8f3" providerId="LiveId" clId="{906EC16D-F054-4E39-86EE-BA9CB73A5C2A}" dt="2024-08-16T14:38:07.231" v="1681" actId="1076"/>
          <ac:picMkLst>
            <pc:docMk/>
            <pc:sldMk cId="2008667155" sldId="265"/>
            <ac:picMk id="5" creationId="{21A8AF05-975E-0E40-5BA3-3CCEAE64B634}"/>
          </ac:picMkLst>
        </pc:picChg>
      </pc:sldChg>
      <pc:sldChg chg="new del">
        <pc:chgData name="Ashutosh Rane" userId="7ce7d041667fa8f3" providerId="LiveId" clId="{906EC16D-F054-4E39-86EE-BA9CB73A5C2A}" dt="2024-08-15T13:08:11.811" v="1121" actId="47"/>
        <pc:sldMkLst>
          <pc:docMk/>
          <pc:sldMk cId="25407035" sldId="266"/>
        </pc:sldMkLst>
      </pc:sldChg>
      <pc:sldChg chg="addSp modSp new mod modTransition">
        <pc:chgData name="Ashutosh Rane" userId="7ce7d041667fa8f3" providerId="LiveId" clId="{906EC16D-F054-4E39-86EE-BA9CB73A5C2A}" dt="2024-08-16T14:50:53.682" v="2030"/>
        <pc:sldMkLst>
          <pc:docMk/>
          <pc:sldMk cId="3738036823" sldId="266"/>
        </pc:sldMkLst>
        <pc:spChg chg="mod">
          <ac:chgData name="Ashutosh Rane" userId="7ce7d041667fa8f3" providerId="LiveId" clId="{906EC16D-F054-4E39-86EE-BA9CB73A5C2A}" dt="2024-08-16T14:43:04.265" v="1798" actId="20577"/>
          <ac:spMkLst>
            <pc:docMk/>
            <pc:sldMk cId="3738036823" sldId="266"/>
            <ac:spMk id="2" creationId="{2A6B2EF2-1A85-0F68-0942-94E5B222FDDD}"/>
          </ac:spMkLst>
        </pc:spChg>
        <pc:spChg chg="mod">
          <ac:chgData name="Ashutosh Rane" userId="7ce7d041667fa8f3" providerId="LiveId" clId="{906EC16D-F054-4E39-86EE-BA9CB73A5C2A}" dt="2024-08-16T14:43:19.495" v="1799" actId="255"/>
          <ac:spMkLst>
            <pc:docMk/>
            <pc:sldMk cId="3738036823" sldId="266"/>
            <ac:spMk id="3" creationId="{BD65B9F0-8F3B-DF13-0BFE-0637723CDC08}"/>
          </ac:spMkLst>
        </pc:spChg>
        <pc:picChg chg="add mod">
          <ac:chgData name="Ashutosh Rane" userId="7ce7d041667fa8f3" providerId="LiveId" clId="{906EC16D-F054-4E39-86EE-BA9CB73A5C2A}" dt="2024-08-16T14:43:26.875" v="1800" actId="14100"/>
          <ac:picMkLst>
            <pc:docMk/>
            <pc:sldMk cId="3738036823" sldId="266"/>
            <ac:picMk id="5" creationId="{CA5429A6-F53F-7D17-AD3A-6FB04B93A4F5}"/>
          </ac:picMkLst>
        </pc:picChg>
      </pc:sldChg>
      <pc:sldChg chg="addSp modSp new mod modTransition">
        <pc:chgData name="Ashutosh Rane" userId="7ce7d041667fa8f3" providerId="LiveId" clId="{906EC16D-F054-4E39-86EE-BA9CB73A5C2A}" dt="2024-08-16T14:51:14.736" v="2031"/>
        <pc:sldMkLst>
          <pc:docMk/>
          <pc:sldMk cId="2551971506" sldId="267"/>
        </pc:sldMkLst>
        <pc:spChg chg="mod">
          <ac:chgData name="Ashutosh Rane" userId="7ce7d041667fa8f3" providerId="LiveId" clId="{906EC16D-F054-4E39-86EE-BA9CB73A5C2A}" dt="2024-08-16T14:43:55.896" v="1829" actId="122"/>
          <ac:spMkLst>
            <pc:docMk/>
            <pc:sldMk cId="2551971506" sldId="267"/>
            <ac:spMk id="2" creationId="{7FE7F5B2-BC03-5BE1-0044-5AD121A04BEB}"/>
          </ac:spMkLst>
        </pc:spChg>
        <pc:spChg chg="mod">
          <ac:chgData name="Ashutosh Rane" userId="7ce7d041667fa8f3" providerId="LiveId" clId="{906EC16D-F054-4E39-86EE-BA9CB73A5C2A}" dt="2024-08-16T14:44:05.236" v="1830" actId="255"/>
          <ac:spMkLst>
            <pc:docMk/>
            <pc:sldMk cId="2551971506" sldId="267"/>
            <ac:spMk id="3" creationId="{C2A5B222-D30E-7B72-275E-F7BD679C8E39}"/>
          </ac:spMkLst>
        </pc:spChg>
        <pc:picChg chg="add mod">
          <ac:chgData name="Ashutosh Rane" userId="7ce7d041667fa8f3" providerId="LiveId" clId="{906EC16D-F054-4E39-86EE-BA9CB73A5C2A}" dt="2024-08-15T14:24:45.329" v="1217" actId="14100"/>
          <ac:picMkLst>
            <pc:docMk/>
            <pc:sldMk cId="2551971506" sldId="267"/>
            <ac:picMk id="5" creationId="{27EBF020-3DDD-5178-16AF-3D1C4D5C7D85}"/>
          </ac:picMkLst>
        </pc:picChg>
      </pc:sldChg>
      <pc:sldChg chg="addSp modSp new mod modTransition">
        <pc:chgData name="Ashutosh Rane" userId="7ce7d041667fa8f3" providerId="LiveId" clId="{906EC16D-F054-4E39-86EE-BA9CB73A5C2A}" dt="2024-08-16T14:51:18.458" v="2032"/>
        <pc:sldMkLst>
          <pc:docMk/>
          <pc:sldMk cId="3561526487" sldId="268"/>
        </pc:sldMkLst>
        <pc:spChg chg="mod">
          <ac:chgData name="Ashutosh Rane" userId="7ce7d041667fa8f3" providerId="LiveId" clId="{906EC16D-F054-4E39-86EE-BA9CB73A5C2A}" dt="2024-08-16T14:44:30.812" v="1866" actId="122"/>
          <ac:spMkLst>
            <pc:docMk/>
            <pc:sldMk cId="3561526487" sldId="268"/>
            <ac:spMk id="2" creationId="{A51C3B4A-331A-EB3D-0C1F-42452FFBB3FE}"/>
          </ac:spMkLst>
        </pc:spChg>
        <pc:spChg chg="mod">
          <ac:chgData name="Ashutosh Rane" userId="7ce7d041667fa8f3" providerId="LiveId" clId="{906EC16D-F054-4E39-86EE-BA9CB73A5C2A}" dt="2024-08-16T14:44:37.571" v="1867" actId="255"/>
          <ac:spMkLst>
            <pc:docMk/>
            <pc:sldMk cId="3561526487" sldId="268"/>
            <ac:spMk id="3" creationId="{3C41EE4D-839B-C9CD-108D-8A62EDF3C792}"/>
          </ac:spMkLst>
        </pc:spChg>
        <pc:picChg chg="add mod">
          <ac:chgData name="Ashutosh Rane" userId="7ce7d041667fa8f3" providerId="LiveId" clId="{906EC16D-F054-4E39-86EE-BA9CB73A5C2A}" dt="2024-08-16T14:44:47.645" v="1869" actId="14100"/>
          <ac:picMkLst>
            <pc:docMk/>
            <pc:sldMk cId="3561526487" sldId="268"/>
            <ac:picMk id="5" creationId="{07AB8A1E-7DE4-9F7C-CD95-5A6F0B82665D}"/>
          </ac:picMkLst>
        </pc:picChg>
      </pc:sldChg>
      <pc:sldChg chg="addSp modSp new mod modTransition">
        <pc:chgData name="Ashutosh Rane" userId="7ce7d041667fa8f3" providerId="LiveId" clId="{906EC16D-F054-4E39-86EE-BA9CB73A5C2A}" dt="2024-08-16T14:51:27.365" v="2034"/>
        <pc:sldMkLst>
          <pc:docMk/>
          <pc:sldMk cId="1127639493" sldId="269"/>
        </pc:sldMkLst>
        <pc:spChg chg="mod">
          <ac:chgData name="Ashutosh Rane" userId="7ce7d041667fa8f3" providerId="LiveId" clId="{906EC16D-F054-4E39-86EE-BA9CB73A5C2A}" dt="2024-08-16T14:45:14.167" v="1898" actId="20577"/>
          <ac:spMkLst>
            <pc:docMk/>
            <pc:sldMk cId="1127639493" sldId="269"/>
            <ac:spMk id="2" creationId="{256FB58B-5C6C-B3B6-1C55-0610D320AC2E}"/>
          </ac:spMkLst>
        </pc:spChg>
        <pc:spChg chg="mod">
          <ac:chgData name="Ashutosh Rane" userId="7ce7d041667fa8f3" providerId="LiveId" clId="{906EC16D-F054-4E39-86EE-BA9CB73A5C2A}" dt="2024-08-16T14:45:21.728" v="1899" actId="255"/>
          <ac:spMkLst>
            <pc:docMk/>
            <pc:sldMk cId="1127639493" sldId="269"/>
            <ac:spMk id="3" creationId="{F70CD8A0-E441-C4C4-0DDF-F7213BA32EFD}"/>
          </ac:spMkLst>
        </pc:spChg>
        <pc:picChg chg="add mod">
          <ac:chgData name="Ashutosh Rane" userId="7ce7d041667fa8f3" providerId="LiveId" clId="{906EC16D-F054-4E39-86EE-BA9CB73A5C2A}" dt="2024-08-15T14:26:37.942" v="1229" actId="14100"/>
          <ac:picMkLst>
            <pc:docMk/>
            <pc:sldMk cId="1127639493" sldId="269"/>
            <ac:picMk id="5" creationId="{DD83359B-552D-5890-2D1D-B93E7AED05C9}"/>
          </ac:picMkLst>
        </pc:picChg>
      </pc:sldChg>
      <pc:sldChg chg="addSp modSp new mod modTransition">
        <pc:chgData name="Ashutosh Rane" userId="7ce7d041667fa8f3" providerId="LiveId" clId="{906EC16D-F054-4E39-86EE-BA9CB73A5C2A}" dt="2024-08-16T14:51:33.377" v="2035"/>
        <pc:sldMkLst>
          <pc:docMk/>
          <pc:sldMk cId="1460938590" sldId="270"/>
        </pc:sldMkLst>
        <pc:spChg chg="mod">
          <ac:chgData name="Ashutosh Rane" userId="7ce7d041667fa8f3" providerId="LiveId" clId="{906EC16D-F054-4E39-86EE-BA9CB73A5C2A}" dt="2024-08-16T14:45:37.659" v="1934" actId="20577"/>
          <ac:spMkLst>
            <pc:docMk/>
            <pc:sldMk cId="1460938590" sldId="270"/>
            <ac:spMk id="2" creationId="{1EA2F4FA-E890-C473-84A2-9ED8121F3A37}"/>
          </ac:spMkLst>
        </pc:spChg>
        <pc:spChg chg="mod">
          <ac:chgData name="Ashutosh Rane" userId="7ce7d041667fa8f3" providerId="LiveId" clId="{906EC16D-F054-4E39-86EE-BA9CB73A5C2A}" dt="2024-08-16T14:45:45.875" v="1937" actId="403"/>
          <ac:spMkLst>
            <pc:docMk/>
            <pc:sldMk cId="1460938590" sldId="270"/>
            <ac:spMk id="3" creationId="{8ABA8CDD-F512-BA69-6B61-E81DA2BFEA7B}"/>
          </ac:spMkLst>
        </pc:spChg>
        <pc:picChg chg="add mod">
          <ac:chgData name="Ashutosh Rane" userId="7ce7d041667fa8f3" providerId="LiveId" clId="{906EC16D-F054-4E39-86EE-BA9CB73A5C2A}" dt="2024-08-15T14:28:12.394" v="1235" actId="14100"/>
          <ac:picMkLst>
            <pc:docMk/>
            <pc:sldMk cId="1460938590" sldId="270"/>
            <ac:picMk id="5" creationId="{F22F68DE-53B2-A444-D001-AE9EEB492C5A}"/>
          </ac:picMkLst>
        </pc:picChg>
      </pc:sldChg>
      <pc:sldChg chg="addSp modSp new mod modTransition">
        <pc:chgData name="Ashutosh Rane" userId="7ce7d041667fa8f3" providerId="LiveId" clId="{906EC16D-F054-4E39-86EE-BA9CB73A5C2A}" dt="2024-08-16T14:51:46.886" v="2036"/>
        <pc:sldMkLst>
          <pc:docMk/>
          <pc:sldMk cId="2555140208" sldId="271"/>
        </pc:sldMkLst>
        <pc:spChg chg="mod">
          <ac:chgData name="Ashutosh Rane" userId="7ce7d041667fa8f3" providerId="LiveId" clId="{906EC16D-F054-4E39-86EE-BA9CB73A5C2A}" dt="2024-08-16T14:46:15.576" v="1961" actId="20577"/>
          <ac:spMkLst>
            <pc:docMk/>
            <pc:sldMk cId="2555140208" sldId="271"/>
            <ac:spMk id="2" creationId="{2008CD00-9D58-2159-30F8-2E041B06C1BE}"/>
          </ac:spMkLst>
        </pc:spChg>
        <pc:spChg chg="mod">
          <ac:chgData name="Ashutosh Rane" userId="7ce7d041667fa8f3" providerId="LiveId" clId="{906EC16D-F054-4E39-86EE-BA9CB73A5C2A}" dt="2024-08-16T14:46:30.689" v="1964" actId="403"/>
          <ac:spMkLst>
            <pc:docMk/>
            <pc:sldMk cId="2555140208" sldId="271"/>
            <ac:spMk id="3" creationId="{F30E7E55-32AC-DCBB-5410-3E37BD77E656}"/>
          </ac:spMkLst>
        </pc:spChg>
        <pc:picChg chg="add mod">
          <ac:chgData name="Ashutosh Rane" userId="7ce7d041667fa8f3" providerId="LiveId" clId="{906EC16D-F054-4E39-86EE-BA9CB73A5C2A}" dt="2024-08-16T14:46:40.621" v="1966" actId="14100"/>
          <ac:picMkLst>
            <pc:docMk/>
            <pc:sldMk cId="2555140208" sldId="271"/>
            <ac:picMk id="5" creationId="{134AA47A-3577-B61A-1770-30E8242546FD}"/>
          </ac:picMkLst>
        </pc:picChg>
      </pc:sldChg>
      <pc:sldChg chg="addSp modSp new mod modTransition">
        <pc:chgData name="Ashutosh Rane" userId="7ce7d041667fa8f3" providerId="LiveId" clId="{906EC16D-F054-4E39-86EE-BA9CB73A5C2A}" dt="2024-08-16T14:53:08.655" v="2037"/>
        <pc:sldMkLst>
          <pc:docMk/>
          <pc:sldMk cId="684612950" sldId="272"/>
        </pc:sldMkLst>
        <pc:spChg chg="mod">
          <ac:chgData name="Ashutosh Rane" userId="7ce7d041667fa8f3" providerId="LiveId" clId="{906EC16D-F054-4E39-86EE-BA9CB73A5C2A}" dt="2024-08-16T14:47:08.701" v="2001" actId="122"/>
          <ac:spMkLst>
            <pc:docMk/>
            <pc:sldMk cId="684612950" sldId="272"/>
            <ac:spMk id="2" creationId="{C27C47D0-63AD-9FCA-427F-92B05B436DED}"/>
          </ac:spMkLst>
        </pc:spChg>
        <pc:spChg chg="mod">
          <ac:chgData name="Ashutosh Rane" userId="7ce7d041667fa8f3" providerId="LiveId" clId="{906EC16D-F054-4E39-86EE-BA9CB73A5C2A}" dt="2024-08-16T14:47:14.758" v="2004" actId="403"/>
          <ac:spMkLst>
            <pc:docMk/>
            <pc:sldMk cId="684612950" sldId="272"/>
            <ac:spMk id="3" creationId="{D1AA8572-8B23-8D4F-72A7-7B7C74F0D7D9}"/>
          </ac:spMkLst>
        </pc:spChg>
        <pc:picChg chg="add mod">
          <ac:chgData name="Ashutosh Rane" userId="7ce7d041667fa8f3" providerId="LiveId" clId="{906EC16D-F054-4E39-86EE-BA9CB73A5C2A}" dt="2024-08-16T14:47:25.632" v="2006" actId="14100"/>
          <ac:picMkLst>
            <pc:docMk/>
            <pc:sldMk cId="684612950" sldId="272"/>
            <ac:picMk id="5" creationId="{7BF18F57-7D27-2561-89F0-54EBFAB5AEF9}"/>
          </ac:picMkLst>
        </pc:picChg>
      </pc:sldChg>
      <pc:sldChg chg="addSp modSp new mod modTransition">
        <pc:chgData name="Ashutosh Rane" userId="7ce7d041667fa8f3" providerId="LiveId" clId="{906EC16D-F054-4E39-86EE-BA9CB73A5C2A}" dt="2024-08-16T14:49:47.492" v="2021"/>
        <pc:sldMkLst>
          <pc:docMk/>
          <pc:sldMk cId="885196996" sldId="273"/>
        </pc:sldMkLst>
        <pc:spChg chg="add mod">
          <ac:chgData name="Ashutosh Rane" userId="7ce7d041667fa8f3" providerId="LiveId" clId="{906EC16D-F054-4E39-86EE-BA9CB73A5C2A}" dt="2024-08-16T14:29:34.003" v="1344" actId="20577"/>
          <ac:spMkLst>
            <pc:docMk/>
            <pc:sldMk cId="885196996" sldId="273"/>
            <ac:spMk id="3" creationId="{14F8573D-D836-0516-6018-DF85718D22F0}"/>
          </ac:spMkLst>
        </pc:spChg>
      </pc:sldChg>
      <pc:sldChg chg="new del">
        <pc:chgData name="Ashutosh Rane" userId="7ce7d041667fa8f3" providerId="LiveId" clId="{906EC16D-F054-4E39-86EE-BA9CB73A5C2A}" dt="2024-08-16T14:39:21.937" v="1727" actId="47"/>
        <pc:sldMkLst>
          <pc:docMk/>
          <pc:sldMk cId="1882525535" sldId="274"/>
        </pc:sldMkLst>
      </pc:sldChg>
      <pc:sldChg chg="addSp delSp modSp new mod modTransition">
        <pc:chgData name="Ashutosh Rane" userId="7ce7d041667fa8f3" providerId="LiveId" clId="{906EC16D-F054-4E39-86EE-BA9CB73A5C2A}" dt="2024-08-16T14:50:47.125" v="2029"/>
        <pc:sldMkLst>
          <pc:docMk/>
          <pc:sldMk cId="3878185951" sldId="274"/>
        </pc:sldMkLst>
        <pc:spChg chg="add del mod">
          <ac:chgData name="Ashutosh Rane" userId="7ce7d041667fa8f3" providerId="LiveId" clId="{906EC16D-F054-4E39-86EE-BA9CB73A5C2A}" dt="2024-08-16T14:40:52.819" v="1737" actId="478"/>
          <ac:spMkLst>
            <pc:docMk/>
            <pc:sldMk cId="3878185951" sldId="274"/>
            <ac:spMk id="3" creationId="{65CA718A-BF3F-0C62-D9ED-529769FCCAF6}"/>
          </ac:spMkLst>
        </pc:spChg>
        <pc:spChg chg="add del">
          <ac:chgData name="Ashutosh Rane" userId="7ce7d041667fa8f3" providerId="LiveId" clId="{906EC16D-F054-4E39-86EE-BA9CB73A5C2A}" dt="2024-08-16T14:40:42.370" v="1735" actId="478"/>
          <ac:spMkLst>
            <pc:docMk/>
            <pc:sldMk cId="3878185951" sldId="274"/>
            <ac:spMk id="5" creationId="{B8C76EEB-0E53-A4A7-27C0-744461222960}"/>
          </ac:spMkLst>
        </pc:spChg>
        <pc:spChg chg="add del mod">
          <ac:chgData name="Ashutosh Rane" userId="7ce7d041667fa8f3" providerId="LiveId" clId="{906EC16D-F054-4E39-86EE-BA9CB73A5C2A}" dt="2024-08-16T14:41:58.255" v="1761"/>
          <ac:spMkLst>
            <pc:docMk/>
            <pc:sldMk cId="3878185951" sldId="274"/>
            <ac:spMk id="7" creationId="{AFDD4F7C-3013-7215-A390-84B70B8AAF82}"/>
          </ac:spMkLst>
        </pc:spChg>
        <pc:spChg chg="add mod">
          <ac:chgData name="Ashutosh Rane" userId="7ce7d041667fa8f3" providerId="LiveId" clId="{906EC16D-F054-4E39-86EE-BA9CB73A5C2A}" dt="2024-08-16T14:42:44.078" v="1767" actId="1076"/>
          <ac:spMkLst>
            <pc:docMk/>
            <pc:sldMk cId="3878185951" sldId="274"/>
            <ac:spMk id="9" creationId="{F874506A-97F9-2AB7-2C99-BCBDCE9283F6}"/>
          </ac:spMkLst>
        </pc:spChg>
      </pc:sldChg>
      <pc:sldChg chg="new del">
        <pc:chgData name="Ashutosh Rane" userId="7ce7d041667fa8f3" providerId="LiveId" clId="{906EC16D-F054-4E39-86EE-BA9CB73A5C2A}" dt="2024-08-17T12:56:06.227" v="2039" actId="47"/>
        <pc:sldMkLst>
          <pc:docMk/>
          <pc:sldMk cId="485908818" sldId="275"/>
        </pc:sldMkLst>
      </pc:sldChg>
      <pc:sldChg chg="addSp modSp new mod modTransition">
        <pc:chgData name="Ashutosh Rane" userId="7ce7d041667fa8f3" providerId="LiveId" clId="{906EC16D-F054-4E39-86EE-BA9CB73A5C2A}" dt="2024-08-18T13:04:08.954" v="3285"/>
        <pc:sldMkLst>
          <pc:docMk/>
          <pc:sldMk cId="797753600" sldId="275"/>
        </pc:sldMkLst>
        <pc:spChg chg="add mod">
          <ac:chgData name="Ashutosh Rane" userId="7ce7d041667fa8f3" providerId="LiveId" clId="{906EC16D-F054-4E39-86EE-BA9CB73A5C2A}" dt="2024-08-18T05:17:40.661" v="2400" actId="1076"/>
          <ac:spMkLst>
            <pc:docMk/>
            <pc:sldMk cId="797753600" sldId="275"/>
            <ac:spMk id="3" creationId="{33B6EA0D-05E5-ECA2-69C3-C3D7E42CF855}"/>
          </ac:spMkLst>
        </pc:spChg>
      </pc:sldChg>
      <pc:sldChg chg="addSp delSp modSp new mod modTransition">
        <pc:chgData name="Ashutosh Rane" userId="7ce7d041667fa8f3" providerId="LiveId" clId="{906EC16D-F054-4E39-86EE-BA9CB73A5C2A}" dt="2024-08-18T13:04:18.030" v="3286"/>
        <pc:sldMkLst>
          <pc:docMk/>
          <pc:sldMk cId="1922550949" sldId="276"/>
        </pc:sldMkLst>
        <pc:spChg chg="mod">
          <ac:chgData name="Ashutosh Rane" userId="7ce7d041667fa8f3" providerId="LiveId" clId="{906EC16D-F054-4E39-86EE-BA9CB73A5C2A}" dt="2024-08-17T13:02:39.568" v="2077" actId="113"/>
          <ac:spMkLst>
            <pc:docMk/>
            <pc:sldMk cId="1922550949" sldId="276"/>
            <ac:spMk id="2" creationId="{9A7C6545-46F9-0892-BB0D-587455209B78}"/>
          </ac:spMkLst>
        </pc:spChg>
        <pc:spChg chg="mod">
          <ac:chgData name="Ashutosh Rane" userId="7ce7d041667fa8f3" providerId="LiveId" clId="{906EC16D-F054-4E39-86EE-BA9CB73A5C2A}" dt="2024-08-17T18:08:40.234" v="2396" actId="20577"/>
          <ac:spMkLst>
            <pc:docMk/>
            <pc:sldMk cId="1922550949" sldId="276"/>
            <ac:spMk id="3" creationId="{92C57A3B-749B-28E7-2A59-EED0E2D5A628}"/>
          </ac:spMkLst>
        </pc:spChg>
        <pc:picChg chg="add del mod">
          <ac:chgData name="Ashutosh Rane" userId="7ce7d041667fa8f3" providerId="LiveId" clId="{906EC16D-F054-4E39-86EE-BA9CB73A5C2A}" dt="2024-08-17T18:07:40.529" v="2372" actId="478"/>
          <ac:picMkLst>
            <pc:docMk/>
            <pc:sldMk cId="1922550949" sldId="276"/>
            <ac:picMk id="5" creationId="{CF451966-E194-E45A-01AB-14837023D322}"/>
          </ac:picMkLst>
        </pc:picChg>
        <pc:picChg chg="add mod">
          <ac:chgData name="Ashutosh Rane" userId="7ce7d041667fa8f3" providerId="LiveId" clId="{906EC16D-F054-4E39-86EE-BA9CB73A5C2A}" dt="2024-08-17T18:08:16.052" v="2391" actId="1076"/>
          <ac:picMkLst>
            <pc:docMk/>
            <pc:sldMk cId="1922550949" sldId="276"/>
            <ac:picMk id="6" creationId="{C08AD3F6-0870-E42E-6977-2ED0A22A38C0}"/>
          </ac:picMkLst>
        </pc:picChg>
      </pc:sldChg>
      <pc:sldChg chg="addSp modSp new mod modTransition">
        <pc:chgData name="Ashutosh Rane" userId="7ce7d041667fa8f3" providerId="LiveId" clId="{906EC16D-F054-4E39-86EE-BA9CB73A5C2A}" dt="2024-08-18T13:04:24.028" v="3287"/>
        <pc:sldMkLst>
          <pc:docMk/>
          <pc:sldMk cId="744651283" sldId="277"/>
        </pc:sldMkLst>
        <pc:spChg chg="mod">
          <ac:chgData name="Ashutosh Rane" userId="7ce7d041667fa8f3" providerId="LiveId" clId="{906EC16D-F054-4E39-86EE-BA9CB73A5C2A}" dt="2024-08-17T13:09:56.471" v="2220" actId="113"/>
          <ac:spMkLst>
            <pc:docMk/>
            <pc:sldMk cId="744651283" sldId="277"/>
            <ac:spMk id="2" creationId="{009BEA8A-318B-69EF-7141-D3B98BCFA1C4}"/>
          </ac:spMkLst>
        </pc:spChg>
        <pc:spChg chg="mod">
          <ac:chgData name="Ashutosh Rane" userId="7ce7d041667fa8f3" providerId="LiveId" clId="{906EC16D-F054-4E39-86EE-BA9CB73A5C2A}" dt="2024-08-17T13:11:46.789" v="2241" actId="313"/>
          <ac:spMkLst>
            <pc:docMk/>
            <pc:sldMk cId="744651283" sldId="277"/>
            <ac:spMk id="3" creationId="{FE58F8CA-EB51-F687-1AF8-A8C9F75F5069}"/>
          </ac:spMkLst>
        </pc:spChg>
        <pc:picChg chg="add mod">
          <ac:chgData name="Ashutosh Rane" userId="7ce7d041667fa8f3" providerId="LiveId" clId="{906EC16D-F054-4E39-86EE-BA9CB73A5C2A}" dt="2024-08-17T13:13:09.988" v="2245" actId="14100"/>
          <ac:picMkLst>
            <pc:docMk/>
            <pc:sldMk cId="744651283" sldId="277"/>
            <ac:picMk id="5" creationId="{6F59B522-001C-45D0-6A9A-9F72E8E9B352}"/>
          </ac:picMkLst>
        </pc:picChg>
      </pc:sldChg>
      <pc:sldChg chg="addSp modSp new mod modTransition">
        <pc:chgData name="Ashutosh Rane" userId="7ce7d041667fa8f3" providerId="LiveId" clId="{906EC16D-F054-4E39-86EE-BA9CB73A5C2A}" dt="2024-08-18T13:04:28.949" v="3288"/>
        <pc:sldMkLst>
          <pc:docMk/>
          <pc:sldMk cId="1072055345" sldId="278"/>
        </pc:sldMkLst>
        <pc:spChg chg="mod">
          <ac:chgData name="Ashutosh Rane" userId="7ce7d041667fa8f3" providerId="LiveId" clId="{906EC16D-F054-4E39-86EE-BA9CB73A5C2A}" dt="2024-08-17T17:43:43.554" v="2255" actId="113"/>
          <ac:spMkLst>
            <pc:docMk/>
            <pc:sldMk cId="1072055345" sldId="278"/>
            <ac:spMk id="2" creationId="{D054EEDD-5716-9754-05BD-042FDF5A8716}"/>
          </ac:spMkLst>
        </pc:spChg>
        <pc:spChg chg="mod">
          <ac:chgData name="Ashutosh Rane" userId="7ce7d041667fa8f3" providerId="LiveId" clId="{906EC16D-F054-4E39-86EE-BA9CB73A5C2A}" dt="2024-08-17T17:46:13.409" v="2266" actId="20577"/>
          <ac:spMkLst>
            <pc:docMk/>
            <pc:sldMk cId="1072055345" sldId="278"/>
            <ac:spMk id="3" creationId="{9BFCEA59-2694-2B24-8973-EFE2725495E1}"/>
          </ac:spMkLst>
        </pc:spChg>
        <pc:picChg chg="add mod">
          <ac:chgData name="Ashutosh Rane" userId="7ce7d041667fa8f3" providerId="LiveId" clId="{906EC16D-F054-4E39-86EE-BA9CB73A5C2A}" dt="2024-08-17T17:47:39.840" v="2271" actId="14100"/>
          <ac:picMkLst>
            <pc:docMk/>
            <pc:sldMk cId="1072055345" sldId="278"/>
            <ac:picMk id="5" creationId="{B5E8F2B2-E277-DE10-3E5B-0A30820B835B}"/>
          </ac:picMkLst>
        </pc:picChg>
      </pc:sldChg>
      <pc:sldChg chg="addSp modSp new mod modTransition">
        <pc:chgData name="Ashutosh Rane" userId="7ce7d041667fa8f3" providerId="LiveId" clId="{906EC16D-F054-4E39-86EE-BA9CB73A5C2A}" dt="2024-08-18T13:04:31.855" v="3289"/>
        <pc:sldMkLst>
          <pc:docMk/>
          <pc:sldMk cId="2900874945" sldId="279"/>
        </pc:sldMkLst>
        <pc:spChg chg="mod">
          <ac:chgData name="Ashutosh Rane" userId="7ce7d041667fa8f3" providerId="LiveId" clId="{906EC16D-F054-4E39-86EE-BA9CB73A5C2A}" dt="2024-08-17T17:49:03.102" v="2275" actId="113"/>
          <ac:spMkLst>
            <pc:docMk/>
            <pc:sldMk cId="2900874945" sldId="279"/>
            <ac:spMk id="2" creationId="{5FED058D-F203-0C75-D42F-388A42C67B51}"/>
          </ac:spMkLst>
        </pc:spChg>
        <pc:spChg chg="mod">
          <ac:chgData name="Ashutosh Rane" userId="7ce7d041667fa8f3" providerId="LiveId" clId="{906EC16D-F054-4E39-86EE-BA9CB73A5C2A}" dt="2024-08-17T17:50:32.862" v="2289" actId="20577"/>
          <ac:spMkLst>
            <pc:docMk/>
            <pc:sldMk cId="2900874945" sldId="279"/>
            <ac:spMk id="3" creationId="{A6E237E3-3E3C-1C04-3E81-A4CD9B5095E3}"/>
          </ac:spMkLst>
        </pc:spChg>
        <pc:picChg chg="add mod">
          <ac:chgData name="Ashutosh Rane" userId="7ce7d041667fa8f3" providerId="LiveId" clId="{906EC16D-F054-4E39-86EE-BA9CB73A5C2A}" dt="2024-08-17T17:51:55.239" v="2297" actId="14100"/>
          <ac:picMkLst>
            <pc:docMk/>
            <pc:sldMk cId="2900874945" sldId="279"/>
            <ac:picMk id="5" creationId="{F207A19F-CB84-BAE3-C4E7-84A4F71B1125}"/>
          </ac:picMkLst>
        </pc:picChg>
      </pc:sldChg>
      <pc:sldChg chg="addSp modSp new mod modTransition">
        <pc:chgData name="Ashutosh Rane" userId="7ce7d041667fa8f3" providerId="LiveId" clId="{906EC16D-F054-4E39-86EE-BA9CB73A5C2A}" dt="2024-08-18T13:04:36.494" v="3290"/>
        <pc:sldMkLst>
          <pc:docMk/>
          <pc:sldMk cId="3824130608" sldId="280"/>
        </pc:sldMkLst>
        <pc:spChg chg="mod">
          <ac:chgData name="Ashutosh Rane" userId="7ce7d041667fa8f3" providerId="LiveId" clId="{906EC16D-F054-4E39-86EE-BA9CB73A5C2A}" dt="2024-08-17T17:53:35.962" v="2302" actId="404"/>
          <ac:spMkLst>
            <pc:docMk/>
            <pc:sldMk cId="3824130608" sldId="280"/>
            <ac:spMk id="2" creationId="{33F89983-24FB-49C9-B40C-B1767C9DB0E7}"/>
          </ac:spMkLst>
        </pc:spChg>
        <pc:spChg chg="mod">
          <ac:chgData name="Ashutosh Rane" userId="7ce7d041667fa8f3" providerId="LiveId" clId="{906EC16D-F054-4E39-86EE-BA9CB73A5C2A}" dt="2024-08-17T17:55:11.940" v="2329" actId="313"/>
          <ac:spMkLst>
            <pc:docMk/>
            <pc:sldMk cId="3824130608" sldId="280"/>
            <ac:spMk id="3" creationId="{55C4AE67-E1F3-57FB-7E52-7182D3A35FA5}"/>
          </ac:spMkLst>
        </pc:spChg>
        <pc:picChg chg="add mod">
          <ac:chgData name="Ashutosh Rane" userId="7ce7d041667fa8f3" providerId="LiveId" clId="{906EC16D-F054-4E39-86EE-BA9CB73A5C2A}" dt="2024-08-17T17:56:39.247" v="2333" actId="14100"/>
          <ac:picMkLst>
            <pc:docMk/>
            <pc:sldMk cId="3824130608" sldId="280"/>
            <ac:picMk id="5" creationId="{0ED89AE9-934C-7824-E86C-2A3466902F44}"/>
          </ac:picMkLst>
        </pc:picChg>
      </pc:sldChg>
      <pc:sldChg chg="addSp modSp new mod modTransition">
        <pc:chgData name="Ashutosh Rane" userId="7ce7d041667fa8f3" providerId="LiveId" clId="{906EC16D-F054-4E39-86EE-BA9CB73A5C2A}" dt="2024-08-18T13:04:40.306" v="3291"/>
        <pc:sldMkLst>
          <pc:docMk/>
          <pc:sldMk cId="2271723264" sldId="281"/>
        </pc:sldMkLst>
        <pc:spChg chg="mod">
          <ac:chgData name="Ashutosh Rane" userId="7ce7d041667fa8f3" providerId="LiveId" clId="{906EC16D-F054-4E39-86EE-BA9CB73A5C2A}" dt="2024-08-17T17:57:32.906" v="2337" actId="404"/>
          <ac:spMkLst>
            <pc:docMk/>
            <pc:sldMk cId="2271723264" sldId="281"/>
            <ac:spMk id="2" creationId="{FC9086AF-F10B-2588-FE56-460302BE608A}"/>
          </ac:spMkLst>
        </pc:spChg>
        <pc:spChg chg="mod">
          <ac:chgData name="Ashutosh Rane" userId="7ce7d041667fa8f3" providerId="LiveId" clId="{906EC16D-F054-4E39-86EE-BA9CB73A5C2A}" dt="2024-08-17T18:00:08.141" v="2353" actId="20577"/>
          <ac:spMkLst>
            <pc:docMk/>
            <pc:sldMk cId="2271723264" sldId="281"/>
            <ac:spMk id="3" creationId="{3671B0F4-3860-F7E1-3871-C177298C2785}"/>
          </ac:spMkLst>
        </pc:spChg>
        <pc:picChg chg="add mod">
          <ac:chgData name="Ashutosh Rane" userId="7ce7d041667fa8f3" providerId="LiveId" clId="{906EC16D-F054-4E39-86EE-BA9CB73A5C2A}" dt="2024-08-17T18:01:39.117" v="2358" actId="14100"/>
          <ac:picMkLst>
            <pc:docMk/>
            <pc:sldMk cId="2271723264" sldId="281"/>
            <ac:picMk id="5" creationId="{39B77C8D-C748-5FC3-6212-33DCBBC4D767}"/>
          </ac:picMkLst>
        </pc:picChg>
      </pc:sldChg>
      <pc:sldChg chg="addSp modSp new mod modTransition">
        <pc:chgData name="Ashutosh Rane" userId="7ce7d041667fa8f3" providerId="LiveId" clId="{906EC16D-F054-4E39-86EE-BA9CB73A5C2A}" dt="2024-08-18T13:04:46.195" v="3292"/>
        <pc:sldMkLst>
          <pc:docMk/>
          <pc:sldMk cId="1806081260" sldId="282"/>
        </pc:sldMkLst>
        <pc:spChg chg="mod">
          <ac:chgData name="Ashutosh Rane" userId="7ce7d041667fa8f3" providerId="LiveId" clId="{906EC16D-F054-4E39-86EE-BA9CB73A5C2A}" dt="2024-08-17T18:02:14.109" v="2363" actId="404"/>
          <ac:spMkLst>
            <pc:docMk/>
            <pc:sldMk cId="1806081260" sldId="282"/>
            <ac:spMk id="2" creationId="{96223D6D-26A2-2362-EC1D-D280E1E73E1B}"/>
          </ac:spMkLst>
        </pc:spChg>
        <pc:spChg chg="mod">
          <ac:chgData name="Ashutosh Rane" userId="7ce7d041667fa8f3" providerId="LiveId" clId="{906EC16D-F054-4E39-86EE-BA9CB73A5C2A}" dt="2024-08-17T18:03:24.186" v="2368" actId="20577"/>
          <ac:spMkLst>
            <pc:docMk/>
            <pc:sldMk cId="1806081260" sldId="282"/>
            <ac:spMk id="3" creationId="{80D82DBA-F878-3C96-28DF-33FC8009DAFA}"/>
          </ac:spMkLst>
        </pc:spChg>
        <pc:picChg chg="add mod">
          <ac:chgData name="Ashutosh Rane" userId="7ce7d041667fa8f3" providerId="LiveId" clId="{906EC16D-F054-4E39-86EE-BA9CB73A5C2A}" dt="2024-08-17T18:04:08.050" v="2371" actId="14100"/>
          <ac:picMkLst>
            <pc:docMk/>
            <pc:sldMk cId="1806081260" sldId="282"/>
            <ac:picMk id="5" creationId="{B7E58957-0633-A0C1-F405-2E9C4B0F2B73}"/>
          </ac:picMkLst>
        </pc:picChg>
      </pc:sldChg>
      <pc:sldChg chg="new del">
        <pc:chgData name="Ashutosh Rane" userId="7ce7d041667fa8f3" providerId="LiveId" clId="{906EC16D-F054-4E39-86EE-BA9CB73A5C2A}" dt="2024-08-18T05:16:58.171" v="2398" actId="47"/>
        <pc:sldMkLst>
          <pc:docMk/>
          <pc:sldMk cId="3185315825" sldId="283"/>
        </pc:sldMkLst>
      </pc:sldChg>
      <pc:sldChg chg="addSp modSp new mod modTransition">
        <pc:chgData name="Ashutosh Rane" userId="7ce7d041667fa8f3" providerId="LiveId" clId="{906EC16D-F054-4E39-86EE-BA9CB73A5C2A}" dt="2024-08-18T13:04:51.350" v="3293"/>
        <pc:sldMkLst>
          <pc:docMk/>
          <pc:sldMk cId="3250269185" sldId="283"/>
        </pc:sldMkLst>
        <pc:spChg chg="add mod">
          <ac:chgData name="Ashutosh Rane" userId="7ce7d041667fa8f3" providerId="LiveId" clId="{906EC16D-F054-4E39-86EE-BA9CB73A5C2A}" dt="2024-08-18T05:19:12.542" v="2435" actId="1076"/>
          <ac:spMkLst>
            <pc:docMk/>
            <pc:sldMk cId="3250269185" sldId="283"/>
            <ac:spMk id="3" creationId="{F13E2CF2-2879-7999-51AF-0408FA92135C}"/>
          </ac:spMkLst>
        </pc:spChg>
      </pc:sldChg>
      <pc:sldChg chg="addSp modSp new mod modTransition">
        <pc:chgData name="Ashutosh Rane" userId="7ce7d041667fa8f3" providerId="LiveId" clId="{906EC16D-F054-4E39-86EE-BA9CB73A5C2A}" dt="2024-08-18T13:05:04.675" v="3295"/>
        <pc:sldMkLst>
          <pc:docMk/>
          <pc:sldMk cId="2711078148" sldId="284"/>
        </pc:sldMkLst>
        <pc:spChg chg="mod">
          <ac:chgData name="Ashutosh Rane" userId="7ce7d041667fa8f3" providerId="LiveId" clId="{906EC16D-F054-4E39-86EE-BA9CB73A5C2A}" dt="2024-08-18T05:23:57.324" v="2497" actId="122"/>
          <ac:spMkLst>
            <pc:docMk/>
            <pc:sldMk cId="2711078148" sldId="284"/>
            <ac:spMk id="2" creationId="{2478E8C2-62F9-9784-982D-7D384840A62C}"/>
          </ac:spMkLst>
        </pc:spChg>
        <pc:spChg chg="mod">
          <ac:chgData name="Ashutosh Rane" userId="7ce7d041667fa8f3" providerId="LiveId" clId="{906EC16D-F054-4E39-86EE-BA9CB73A5C2A}" dt="2024-08-18T05:26:24.766" v="2514" actId="313"/>
          <ac:spMkLst>
            <pc:docMk/>
            <pc:sldMk cId="2711078148" sldId="284"/>
            <ac:spMk id="3" creationId="{90384A6B-08B5-DC33-7B60-6B94C2248C0D}"/>
          </ac:spMkLst>
        </pc:spChg>
        <pc:picChg chg="add mod">
          <ac:chgData name="Ashutosh Rane" userId="7ce7d041667fa8f3" providerId="LiveId" clId="{906EC16D-F054-4E39-86EE-BA9CB73A5C2A}" dt="2024-08-18T05:29:54.372" v="2519" actId="1076"/>
          <ac:picMkLst>
            <pc:docMk/>
            <pc:sldMk cId="2711078148" sldId="284"/>
            <ac:picMk id="5" creationId="{A89B64BF-9A52-66E3-71F4-9D905102383C}"/>
          </ac:picMkLst>
        </pc:picChg>
      </pc:sldChg>
      <pc:sldChg chg="addSp modSp new mod modTransition">
        <pc:chgData name="Ashutosh Rane" userId="7ce7d041667fa8f3" providerId="LiveId" clId="{906EC16D-F054-4E39-86EE-BA9CB73A5C2A}" dt="2024-08-18T13:05:22.046" v="3296"/>
        <pc:sldMkLst>
          <pc:docMk/>
          <pc:sldMk cId="3076608641" sldId="285"/>
        </pc:sldMkLst>
        <pc:spChg chg="mod">
          <ac:chgData name="Ashutosh Rane" userId="7ce7d041667fa8f3" providerId="LiveId" clId="{906EC16D-F054-4E39-86EE-BA9CB73A5C2A}" dt="2024-08-18T05:33:10.055" v="2528" actId="404"/>
          <ac:spMkLst>
            <pc:docMk/>
            <pc:sldMk cId="3076608641" sldId="285"/>
            <ac:spMk id="2" creationId="{B9EE8182-CE1E-4757-83C0-C872761D6831}"/>
          </ac:spMkLst>
        </pc:spChg>
        <pc:spChg chg="mod">
          <ac:chgData name="Ashutosh Rane" userId="7ce7d041667fa8f3" providerId="LiveId" clId="{906EC16D-F054-4E39-86EE-BA9CB73A5C2A}" dt="2024-08-18T05:44:51.593" v="2543" actId="20577"/>
          <ac:spMkLst>
            <pc:docMk/>
            <pc:sldMk cId="3076608641" sldId="285"/>
            <ac:spMk id="3" creationId="{E3390C9D-ED0B-AD03-121A-4D7F6ECBB847}"/>
          </ac:spMkLst>
        </pc:spChg>
        <pc:picChg chg="add mod">
          <ac:chgData name="Ashutosh Rane" userId="7ce7d041667fa8f3" providerId="LiveId" clId="{906EC16D-F054-4E39-86EE-BA9CB73A5C2A}" dt="2024-08-18T05:45:13.124" v="2546" actId="14100"/>
          <ac:picMkLst>
            <pc:docMk/>
            <pc:sldMk cId="3076608641" sldId="285"/>
            <ac:picMk id="5" creationId="{1701BF10-EDB7-36A9-9687-5D84A749DBB1}"/>
          </ac:picMkLst>
        </pc:picChg>
      </pc:sldChg>
      <pc:sldChg chg="addSp delSp modSp new mod modTransition">
        <pc:chgData name="Ashutosh Rane" userId="7ce7d041667fa8f3" providerId="LiveId" clId="{906EC16D-F054-4E39-86EE-BA9CB73A5C2A}" dt="2024-08-18T13:05:27.279" v="3297"/>
        <pc:sldMkLst>
          <pc:docMk/>
          <pc:sldMk cId="2610367955" sldId="286"/>
        </pc:sldMkLst>
        <pc:spChg chg="mod">
          <ac:chgData name="Ashutosh Rane" userId="7ce7d041667fa8f3" providerId="LiveId" clId="{906EC16D-F054-4E39-86EE-BA9CB73A5C2A}" dt="2024-08-18T06:28:02.323" v="2579" actId="20577"/>
          <ac:spMkLst>
            <pc:docMk/>
            <pc:sldMk cId="2610367955" sldId="286"/>
            <ac:spMk id="2" creationId="{4E14AF28-2716-EF77-30EF-A9172736A0B3}"/>
          </ac:spMkLst>
        </pc:spChg>
        <pc:spChg chg="mod">
          <ac:chgData name="Ashutosh Rane" userId="7ce7d041667fa8f3" providerId="LiveId" clId="{906EC16D-F054-4E39-86EE-BA9CB73A5C2A}" dt="2024-08-18T06:30:42.009" v="2593" actId="113"/>
          <ac:spMkLst>
            <pc:docMk/>
            <pc:sldMk cId="2610367955" sldId="286"/>
            <ac:spMk id="3" creationId="{E73116F4-B8C0-4BB3-CC05-DCB040C2F68B}"/>
          </ac:spMkLst>
        </pc:spChg>
        <pc:spChg chg="del mod">
          <ac:chgData name="Ashutosh Rane" userId="7ce7d041667fa8f3" providerId="LiveId" clId="{906EC16D-F054-4E39-86EE-BA9CB73A5C2A}" dt="2024-08-18T06:31:30.605" v="2594" actId="931"/>
          <ac:spMkLst>
            <pc:docMk/>
            <pc:sldMk cId="2610367955" sldId="286"/>
            <ac:spMk id="4" creationId="{D3A831AE-412B-ECF3-BDB9-FB79F4F74347}"/>
          </ac:spMkLst>
        </pc:spChg>
        <pc:picChg chg="add mod">
          <ac:chgData name="Ashutosh Rane" userId="7ce7d041667fa8f3" providerId="LiveId" clId="{906EC16D-F054-4E39-86EE-BA9CB73A5C2A}" dt="2024-08-18T06:31:46.384" v="2599" actId="14100"/>
          <ac:picMkLst>
            <pc:docMk/>
            <pc:sldMk cId="2610367955" sldId="286"/>
            <ac:picMk id="6" creationId="{12CD02AB-ACDA-FD0F-32D7-FCE09B1E5908}"/>
          </ac:picMkLst>
        </pc:picChg>
      </pc:sldChg>
      <pc:sldChg chg="modSp new del mod">
        <pc:chgData name="Ashutosh Rane" userId="7ce7d041667fa8f3" providerId="LiveId" clId="{906EC16D-F054-4E39-86EE-BA9CB73A5C2A}" dt="2024-08-18T06:27:26.654" v="2565" actId="47"/>
        <pc:sldMkLst>
          <pc:docMk/>
          <pc:sldMk cId="3108978124" sldId="286"/>
        </pc:sldMkLst>
        <pc:spChg chg="mod">
          <ac:chgData name="Ashutosh Rane" userId="7ce7d041667fa8f3" providerId="LiveId" clId="{906EC16D-F054-4E39-86EE-BA9CB73A5C2A}" dt="2024-08-18T06:26:13.880" v="2556" actId="113"/>
          <ac:spMkLst>
            <pc:docMk/>
            <pc:sldMk cId="3108978124" sldId="286"/>
            <ac:spMk id="2" creationId="{7232407A-F9D7-E69A-F2BD-C7B0A323910C}"/>
          </ac:spMkLst>
        </pc:spChg>
        <pc:spChg chg="mod">
          <ac:chgData name="Ashutosh Rane" userId="7ce7d041667fa8f3" providerId="LiveId" clId="{906EC16D-F054-4E39-86EE-BA9CB73A5C2A}" dt="2024-08-18T06:27:19.798" v="2564" actId="20577"/>
          <ac:spMkLst>
            <pc:docMk/>
            <pc:sldMk cId="3108978124" sldId="286"/>
            <ac:spMk id="3" creationId="{4A2102B8-29CA-7D76-4E65-98C4A58E4D23}"/>
          </ac:spMkLst>
        </pc:spChg>
      </pc:sldChg>
      <pc:sldChg chg="addSp delSp modSp new mod modTransition">
        <pc:chgData name="Ashutosh Rane" userId="7ce7d041667fa8f3" providerId="LiveId" clId="{906EC16D-F054-4E39-86EE-BA9CB73A5C2A}" dt="2024-08-18T13:05:33.824" v="3298"/>
        <pc:sldMkLst>
          <pc:docMk/>
          <pc:sldMk cId="4002569754" sldId="287"/>
        </pc:sldMkLst>
        <pc:spChg chg="mod">
          <ac:chgData name="Ashutosh Rane" userId="7ce7d041667fa8f3" providerId="LiveId" clId="{906EC16D-F054-4E39-86EE-BA9CB73A5C2A}" dt="2024-08-18T06:41:36.944" v="2701" actId="404"/>
          <ac:spMkLst>
            <pc:docMk/>
            <pc:sldMk cId="4002569754" sldId="287"/>
            <ac:spMk id="2" creationId="{DE7BCEA0-CD15-389E-4506-26D109FB7636}"/>
          </ac:spMkLst>
        </pc:spChg>
        <pc:spChg chg="mod">
          <ac:chgData name="Ashutosh Rane" userId="7ce7d041667fa8f3" providerId="LiveId" clId="{906EC16D-F054-4E39-86EE-BA9CB73A5C2A}" dt="2024-08-18T06:46:18.989" v="2745" actId="20577"/>
          <ac:spMkLst>
            <pc:docMk/>
            <pc:sldMk cId="4002569754" sldId="287"/>
            <ac:spMk id="3" creationId="{508C3FFD-0AAB-0D15-AC23-39FF4E9B0FA5}"/>
          </ac:spMkLst>
        </pc:spChg>
        <pc:spChg chg="del mod">
          <ac:chgData name="Ashutosh Rane" userId="7ce7d041667fa8f3" providerId="LiveId" clId="{906EC16D-F054-4E39-86EE-BA9CB73A5C2A}" dt="2024-08-18T06:50:43.637" v="2746" actId="931"/>
          <ac:spMkLst>
            <pc:docMk/>
            <pc:sldMk cId="4002569754" sldId="287"/>
            <ac:spMk id="4" creationId="{0208071B-F346-F9F0-EA54-61F0EE5BBA7D}"/>
          </ac:spMkLst>
        </pc:spChg>
        <pc:picChg chg="add mod">
          <ac:chgData name="Ashutosh Rane" userId="7ce7d041667fa8f3" providerId="LiveId" clId="{906EC16D-F054-4E39-86EE-BA9CB73A5C2A}" dt="2024-08-18T06:51:01.036" v="2751" actId="14100"/>
          <ac:picMkLst>
            <pc:docMk/>
            <pc:sldMk cId="4002569754" sldId="287"/>
            <ac:picMk id="6" creationId="{8B7251F8-E53C-B4F2-F1CD-76DA108E5B3D}"/>
          </ac:picMkLst>
        </pc:picChg>
      </pc:sldChg>
      <pc:sldChg chg="addSp delSp modSp new mod modTransition">
        <pc:chgData name="Ashutosh Rane" userId="7ce7d041667fa8f3" providerId="LiveId" clId="{906EC16D-F054-4E39-86EE-BA9CB73A5C2A}" dt="2024-08-18T13:05:37.605" v="3299"/>
        <pc:sldMkLst>
          <pc:docMk/>
          <pc:sldMk cId="633367064" sldId="288"/>
        </pc:sldMkLst>
        <pc:spChg chg="mod">
          <ac:chgData name="Ashutosh Rane" userId="7ce7d041667fa8f3" providerId="LiveId" clId="{906EC16D-F054-4E39-86EE-BA9CB73A5C2A}" dt="2024-08-18T12:01:35.473" v="2760" actId="404"/>
          <ac:spMkLst>
            <pc:docMk/>
            <pc:sldMk cId="633367064" sldId="288"/>
            <ac:spMk id="2" creationId="{481CC50B-4448-8437-C6BF-24C05D4B5E65}"/>
          </ac:spMkLst>
        </pc:spChg>
        <pc:spChg chg="mod">
          <ac:chgData name="Ashutosh Rane" userId="7ce7d041667fa8f3" providerId="LiveId" clId="{906EC16D-F054-4E39-86EE-BA9CB73A5C2A}" dt="2024-08-18T12:03:13.854" v="2778" actId="113"/>
          <ac:spMkLst>
            <pc:docMk/>
            <pc:sldMk cId="633367064" sldId="288"/>
            <ac:spMk id="3" creationId="{536871A5-B67B-E81F-7D50-5D13FBAD27B1}"/>
          </ac:spMkLst>
        </pc:spChg>
        <pc:spChg chg="del mod">
          <ac:chgData name="Ashutosh Rane" userId="7ce7d041667fa8f3" providerId="LiveId" clId="{906EC16D-F054-4E39-86EE-BA9CB73A5C2A}" dt="2024-08-18T12:04:35.659" v="2780" actId="931"/>
          <ac:spMkLst>
            <pc:docMk/>
            <pc:sldMk cId="633367064" sldId="288"/>
            <ac:spMk id="4" creationId="{14414749-6110-B846-0B5C-0B2C52B32F9E}"/>
          </ac:spMkLst>
        </pc:spChg>
        <pc:picChg chg="add mod">
          <ac:chgData name="Ashutosh Rane" userId="7ce7d041667fa8f3" providerId="LiveId" clId="{906EC16D-F054-4E39-86EE-BA9CB73A5C2A}" dt="2024-08-18T12:04:57.669" v="2787" actId="14100"/>
          <ac:picMkLst>
            <pc:docMk/>
            <pc:sldMk cId="633367064" sldId="288"/>
            <ac:picMk id="6" creationId="{D2DF7961-B6E3-D459-E01A-57D67A1D20F1}"/>
          </ac:picMkLst>
        </pc:picChg>
      </pc:sldChg>
      <pc:sldChg chg="addSp delSp modSp new mod modTransition">
        <pc:chgData name="Ashutosh Rane" userId="7ce7d041667fa8f3" providerId="LiveId" clId="{906EC16D-F054-4E39-86EE-BA9CB73A5C2A}" dt="2024-08-18T13:05:44.728" v="3300"/>
        <pc:sldMkLst>
          <pc:docMk/>
          <pc:sldMk cId="4106989390" sldId="289"/>
        </pc:sldMkLst>
        <pc:spChg chg="mod">
          <ac:chgData name="Ashutosh Rane" userId="7ce7d041667fa8f3" providerId="LiveId" clId="{906EC16D-F054-4E39-86EE-BA9CB73A5C2A}" dt="2024-08-18T12:05:37.643" v="2794" actId="404"/>
          <ac:spMkLst>
            <pc:docMk/>
            <pc:sldMk cId="4106989390" sldId="289"/>
            <ac:spMk id="2" creationId="{DD9F274C-D3BD-03C4-B402-C73CE9DCAB51}"/>
          </ac:spMkLst>
        </pc:spChg>
        <pc:spChg chg="mod">
          <ac:chgData name="Ashutosh Rane" userId="7ce7d041667fa8f3" providerId="LiveId" clId="{906EC16D-F054-4E39-86EE-BA9CB73A5C2A}" dt="2024-08-18T12:06:30.672" v="2822" actId="27636"/>
          <ac:spMkLst>
            <pc:docMk/>
            <pc:sldMk cId="4106989390" sldId="289"/>
            <ac:spMk id="3" creationId="{CB2E7C73-5742-9E5E-0927-D6F6DC4E1BD6}"/>
          </ac:spMkLst>
        </pc:spChg>
        <pc:spChg chg="del mod">
          <ac:chgData name="Ashutosh Rane" userId="7ce7d041667fa8f3" providerId="LiveId" clId="{906EC16D-F054-4E39-86EE-BA9CB73A5C2A}" dt="2024-08-18T12:08:37.597" v="2823" actId="931"/>
          <ac:spMkLst>
            <pc:docMk/>
            <pc:sldMk cId="4106989390" sldId="289"/>
            <ac:spMk id="4" creationId="{17B39CE8-703F-5412-8232-B37339712A99}"/>
          </ac:spMkLst>
        </pc:spChg>
        <pc:picChg chg="add mod">
          <ac:chgData name="Ashutosh Rane" userId="7ce7d041667fa8f3" providerId="LiveId" clId="{906EC16D-F054-4E39-86EE-BA9CB73A5C2A}" dt="2024-08-18T12:09:01.748" v="2831" actId="14100"/>
          <ac:picMkLst>
            <pc:docMk/>
            <pc:sldMk cId="4106989390" sldId="289"/>
            <ac:picMk id="6" creationId="{3837EC25-8129-B4AF-7CF2-C4AD1A42117A}"/>
          </ac:picMkLst>
        </pc:picChg>
      </pc:sldChg>
      <pc:sldChg chg="addSp delSp modSp new mod modTransition">
        <pc:chgData name="Ashutosh Rane" userId="7ce7d041667fa8f3" providerId="LiveId" clId="{906EC16D-F054-4E39-86EE-BA9CB73A5C2A}" dt="2024-08-18T13:05:50.430" v="3301"/>
        <pc:sldMkLst>
          <pc:docMk/>
          <pc:sldMk cId="1557321711" sldId="290"/>
        </pc:sldMkLst>
        <pc:spChg chg="mod">
          <ac:chgData name="Ashutosh Rane" userId="7ce7d041667fa8f3" providerId="LiveId" clId="{906EC16D-F054-4E39-86EE-BA9CB73A5C2A}" dt="2024-08-18T12:10:17.529" v="2837" actId="403"/>
          <ac:spMkLst>
            <pc:docMk/>
            <pc:sldMk cId="1557321711" sldId="290"/>
            <ac:spMk id="2" creationId="{4BF6DBE4-42E5-1F73-EC21-267EEDD68BD8}"/>
          </ac:spMkLst>
        </pc:spChg>
        <pc:spChg chg="mod">
          <ac:chgData name="Ashutosh Rane" userId="7ce7d041667fa8f3" providerId="LiveId" clId="{906EC16D-F054-4E39-86EE-BA9CB73A5C2A}" dt="2024-08-18T12:11:30.106" v="2843" actId="113"/>
          <ac:spMkLst>
            <pc:docMk/>
            <pc:sldMk cId="1557321711" sldId="290"/>
            <ac:spMk id="3" creationId="{D273DFC9-85CD-6A44-527E-617A6E789CEA}"/>
          </ac:spMkLst>
        </pc:spChg>
        <pc:spChg chg="del">
          <ac:chgData name="Ashutosh Rane" userId="7ce7d041667fa8f3" providerId="LiveId" clId="{906EC16D-F054-4E39-86EE-BA9CB73A5C2A}" dt="2024-08-18T12:13:59.274" v="2844" actId="931"/>
          <ac:spMkLst>
            <pc:docMk/>
            <pc:sldMk cId="1557321711" sldId="290"/>
            <ac:spMk id="4" creationId="{2A5AE26F-8D21-C65A-788A-5C59E4BAA379}"/>
          </ac:spMkLst>
        </pc:spChg>
        <pc:picChg chg="add mod">
          <ac:chgData name="Ashutosh Rane" userId="7ce7d041667fa8f3" providerId="LiveId" clId="{906EC16D-F054-4E39-86EE-BA9CB73A5C2A}" dt="2024-08-18T12:14:16.582" v="2849" actId="1076"/>
          <ac:picMkLst>
            <pc:docMk/>
            <pc:sldMk cId="1557321711" sldId="290"/>
            <ac:picMk id="6" creationId="{A5CA39B6-9415-C7DA-8CA2-CB56E8376474}"/>
          </ac:picMkLst>
        </pc:picChg>
      </pc:sldChg>
      <pc:sldChg chg="addSp delSp modSp new mod modTransition">
        <pc:chgData name="Ashutosh Rane" userId="7ce7d041667fa8f3" providerId="LiveId" clId="{906EC16D-F054-4E39-86EE-BA9CB73A5C2A}" dt="2024-08-18T13:05:55.804" v="3302"/>
        <pc:sldMkLst>
          <pc:docMk/>
          <pc:sldMk cId="2646705240" sldId="291"/>
        </pc:sldMkLst>
        <pc:spChg chg="mod">
          <ac:chgData name="Ashutosh Rane" userId="7ce7d041667fa8f3" providerId="LiveId" clId="{906EC16D-F054-4E39-86EE-BA9CB73A5C2A}" dt="2024-08-18T12:17:05.558" v="2876" actId="113"/>
          <ac:spMkLst>
            <pc:docMk/>
            <pc:sldMk cId="2646705240" sldId="291"/>
            <ac:spMk id="2" creationId="{0572925B-A507-E174-E5E5-48DDE8781E30}"/>
          </ac:spMkLst>
        </pc:spChg>
        <pc:spChg chg="del">
          <ac:chgData name="Ashutosh Rane" userId="7ce7d041667fa8f3" providerId="LiveId" clId="{906EC16D-F054-4E39-86EE-BA9CB73A5C2A}" dt="2024-08-18T12:19:46.387" v="2877"/>
          <ac:spMkLst>
            <pc:docMk/>
            <pc:sldMk cId="2646705240" sldId="291"/>
            <ac:spMk id="3" creationId="{22402E19-B109-749E-B7EC-0A4965BD1034}"/>
          </ac:spMkLst>
        </pc:spChg>
        <pc:picChg chg="add mod">
          <ac:chgData name="Ashutosh Rane" userId="7ce7d041667fa8f3" providerId="LiveId" clId="{906EC16D-F054-4E39-86EE-BA9CB73A5C2A}" dt="2024-08-18T12:19:58.213" v="2880" actId="14100"/>
          <ac:picMkLst>
            <pc:docMk/>
            <pc:sldMk cId="2646705240" sldId="291"/>
            <ac:picMk id="1026" creationId="{E2F76D9E-B668-F30A-E41A-8838FC4EC84E}"/>
          </ac:picMkLst>
        </pc:picChg>
      </pc:sldChg>
      <pc:sldChg chg="addSp delSp modSp new mod modTransition">
        <pc:chgData name="Ashutosh Rane" userId="7ce7d041667fa8f3" providerId="LiveId" clId="{906EC16D-F054-4E39-86EE-BA9CB73A5C2A}" dt="2024-08-18T13:06:08.894" v="3303"/>
        <pc:sldMkLst>
          <pc:docMk/>
          <pc:sldMk cId="3064504581" sldId="292"/>
        </pc:sldMkLst>
        <pc:spChg chg="mod">
          <ac:chgData name="Ashutosh Rane" userId="7ce7d041667fa8f3" providerId="LiveId" clId="{906EC16D-F054-4E39-86EE-BA9CB73A5C2A}" dt="2024-08-18T12:31:19.691" v="2956" actId="403"/>
          <ac:spMkLst>
            <pc:docMk/>
            <pc:sldMk cId="3064504581" sldId="292"/>
            <ac:spMk id="2" creationId="{B9CE90CD-F454-AD1D-32E5-6F25FBCAFFC7}"/>
          </ac:spMkLst>
        </pc:spChg>
        <pc:spChg chg="mod">
          <ac:chgData name="Ashutosh Rane" userId="7ce7d041667fa8f3" providerId="LiveId" clId="{906EC16D-F054-4E39-86EE-BA9CB73A5C2A}" dt="2024-08-18T12:33:48.605" v="2979" actId="27636"/>
          <ac:spMkLst>
            <pc:docMk/>
            <pc:sldMk cId="3064504581" sldId="292"/>
            <ac:spMk id="3" creationId="{F818B637-57E0-3826-B32D-473435C25A0D}"/>
          </ac:spMkLst>
        </pc:spChg>
        <pc:spChg chg="del mod">
          <ac:chgData name="Ashutosh Rane" userId="7ce7d041667fa8f3" providerId="LiveId" clId="{906EC16D-F054-4E39-86EE-BA9CB73A5C2A}" dt="2024-08-18T12:34:55.983" v="2980" actId="931"/>
          <ac:spMkLst>
            <pc:docMk/>
            <pc:sldMk cId="3064504581" sldId="292"/>
            <ac:spMk id="4" creationId="{2F9DEEC3-AF38-1E82-22FE-3922851A6258}"/>
          </ac:spMkLst>
        </pc:spChg>
        <pc:picChg chg="add mod">
          <ac:chgData name="Ashutosh Rane" userId="7ce7d041667fa8f3" providerId="LiveId" clId="{906EC16D-F054-4E39-86EE-BA9CB73A5C2A}" dt="2024-08-18T12:35:22.945" v="2988" actId="1076"/>
          <ac:picMkLst>
            <pc:docMk/>
            <pc:sldMk cId="3064504581" sldId="292"/>
            <ac:picMk id="6" creationId="{921CEFB2-C8DA-D916-54EF-FE9618266E66}"/>
          </ac:picMkLst>
        </pc:picChg>
      </pc:sldChg>
      <pc:sldChg chg="addSp delSp modSp new mod modTransition">
        <pc:chgData name="Ashutosh Rane" userId="7ce7d041667fa8f3" providerId="LiveId" clId="{906EC16D-F054-4E39-86EE-BA9CB73A5C2A}" dt="2024-08-18T13:06:12.550" v="3304"/>
        <pc:sldMkLst>
          <pc:docMk/>
          <pc:sldMk cId="617912828" sldId="293"/>
        </pc:sldMkLst>
        <pc:spChg chg="mod">
          <ac:chgData name="Ashutosh Rane" userId="7ce7d041667fa8f3" providerId="LiveId" clId="{906EC16D-F054-4E39-86EE-BA9CB73A5C2A}" dt="2024-08-18T12:50:11.534" v="3115" actId="403"/>
          <ac:spMkLst>
            <pc:docMk/>
            <pc:sldMk cId="617912828" sldId="293"/>
            <ac:spMk id="2" creationId="{F6FDD189-2007-7B70-336C-70AED9B2BF89}"/>
          </ac:spMkLst>
        </pc:spChg>
        <pc:spChg chg="mod">
          <ac:chgData name="Ashutosh Rane" userId="7ce7d041667fa8f3" providerId="LiveId" clId="{906EC16D-F054-4E39-86EE-BA9CB73A5C2A}" dt="2024-08-18T12:51:56.239" v="3126" actId="113"/>
          <ac:spMkLst>
            <pc:docMk/>
            <pc:sldMk cId="617912828" sldId="293"/>
            <ac:spMk id="3" creationId="{53ED4D18-4691-F513-46B6-12390217860D}"/>
          </ac:spMkLst>
        </pc:spChg>
        <pc:spChg chg="del mod">
          <ac:chgData name="Ashutosh Rane" userId="7ce7d041667fa8f3" providerId="LiveId" clId="{906EC16D-F054-4E39-86EE-BA9CB73A5C2A}" dt="2024-08-18T12:53:15.946" v="3127" actId="931"/>
          <ac:spMkLst>
            <pc:docMk/>
            <pc:sldMk cId="617912828" sldId="293"/>
            <ac:spMk id="4" creationId="{64573148-8A31-3C2B-1B93-76AD43878368}"/>
          </ac:spMkLst>
        </pc:spChg>
        <pc:picChg chg="add mod">
          <ac:chgData name="Ashutosh Rane" userId="7ce7d041667fa8f3" providerId="LiveId" clId="{906EC16D-F054-4E39-86EE-BA9CB73A5C2A}" dt="2024-08-18T12:53:36.707" v="3134" actId="14100"/>
          <ac:picMkLst>
            <pc:docMk/>
            <pc:sldMk cId="617912828" sldId="293"/>
            <ac:picMk id="6" creationId="{EE12CF6F-BEAE-9173-F80E-9142CCFCAF7F}"/>
          </ac:picMkLst>
        </pc:picChg>
      </pc:sldChg>
      <pc:sldChg chg="addSp delSp modSp new mod modTransition">
        <pc:chgData name="Ashutosh Rane" userId="7ce7d041667fa8f3" providerId="LiveId" clId="{906EC16D-F054-4E39-86EE-BA9CB73A5C2A}" dt="2024-08-18T13:06:55.393" v="3314"/>
        <pc:sldMkLst>
          <pc:docMk/>
          <pc:sldMk cId="494056336" sldId="294"/>
        </pc:sldMkLst>
        <pc:spChg chg="mod">
          <ac:chgData name="Ashutosh Rane" userId="7ce7d041667fa8f3" providerId="LiveId" clId="{906EC16D-F054-4E39-86EE-BA9CB73A5C2A}" dt="2024-08-18T12:59:02.482" v="3214" actId="2711"/>
          <ac:spMkLst>
            <pc:docMk/>
            <pc:sldMk cId="494056336" sldId="294"/>
            <ac:spMk id="2" creationId="{02A34B02-99E1-5FEE-C8DB-784BB2BDACE9}"/>
          </ac:spMkLst>
        </pc:spChg>
        <pc:spChg chg="del">
          <ac:chgData name="Ashutosh Rane" userId="7ce7d041667fa8f3" providerId="LiveId" clId="{906EC16D-F054-4E39-86EE-BA9CB73A5C2A}" dt="2024-08-18T12:58:03.480" v="3138" actId="931"/>
          <ac:spMkLst>
            <pc:docMk/>
            <pc:sldMk cId="494056336" sldId="294"/>
            <ac:spMk id="3" creationId="{D998AD0C-AE9A-CBD8-CA59-E245DED15458}"/>
          </ac:spMkLst>
        </pc:spChg>
        <pc:spChg chg="mod">
          <ac:chgData name="Ashutosh Rane" userId="7ce7d041667fa8f3" providerId="LiveId" clId="{906EC16D-F054-4E39-86EE-BA9CB73A5C2A}" dt="2024-08-18T13:00:55.021" v="3257" actId="20577"/>
          <ac:spMkLst>
            <pc:docMk/>
            <pc:sldMk cId="494056336" sldId="294"/>
            <ac:spMk id="4" creationId="{4498CDD6-C5C4-9639-CB78-E6AE03AAF093}"/>
          </ac:spMkLst>
        </pc:spChg>
        <pc:spChg chg="add del mod">
          <ac:chgData name="Ashutosh Rane" userId="7ce7d041667fa8f3" providerId="LiveId" clId="{906EC16D-F054-4E39-86EE-BA9CB73A5C2A}" dt="2024-08-18T12:58:25.131" v="3197"/>
          <ac:spMkLst>
            <pc:docMk/>
            <pc:sldMk cId="494056336" sldId="294"/>
            <ac:spMk id="7" creationId="{48A64208-61B5-8BA9-AA10-744108984C97}"/>
          </ac:spMkLst>
        </pc:spChg>
        <pc:picChg chg="add mod">
          <ac:chgData name="Ashutosh Rane" userId="7ce7d041667fa8f3" providerId="LiveId" clId="{906EC16D-F054-4E39-86EE-BA9CB73A5C2A}" dt="2024-08-18T12:58:36.441" v="3201" actId="14100"/>
          <ac:picMkLst>
            <pc:docMk/>
            <pc:sldMk cId="494056336" sldId="294"/>
            <ac:picMk id="6" creationId="{6461C025-EFF2-16D2-904A-916BFBAC5AAC}"/>
          </ac:picMkLst>
        </pc:picChg>
      </pc:sldChg>
      <pc:sldChg chg="new del">
        <pc:chgData name="Ashutosh Rane" userId="7ce7d041667fa8f3" providerId="LiveId" clId="{906EC16D-F054-4E39-86EE-BA9CB73A5C2A}" dt="2024-08-18T12:55:26.066" v="3136" actId="47"/>
        <pc:sldMkLst>
          <pc:docMk/>
          <pc:sldMk cId="2760124838" sldId="294"/>
        </pc:sldMkLst>
      </pc:sldChg>
      <pc:sldChg chg="addSp modSp new mod modTransition">
        <pc:chgData name="Ashutosh Rane" userId="7ce7d041667fa8f3" providerId="LiveId" clId="{906EC16D-F054-4E39-86EE-BA9CB73A5C2A}" dt="2024-08-18T13:07:08.735" v="3315"/>
        <pc:sldMkLst>
          <pc:docMk/>
          <pc:sldMk cId="3178050456" sldId="295"/>
        </pc:sldMkLst>
        <pc:spChg chg="add mod">
          <ac:chgData name="Ashutosh Rane" userId="7ce7d041667fa8f3" providerId="LiveId" clId="{906EC16D-F054-4E39-86EE-BA9CB73A5C2A}" dt="2024-08-18T13:01:59.922" v="3284" actId="207"/>
          <ac:spMkLst>
            <pc:docMk/>
            <pc:sldMk cId="3178050456" sldId="295"/>
            <ac:spMk id="3" creationId="{C8B345DF-CC81-AD0B-951B-AFD33FF20B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5A25E9A-F95D-4768-8139-A5B1E9B7FE34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C019EDD-A468-42F1-AAED-A32C5FBDD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66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5E9A-F95D-4768-8139-A5B1E9B7FE34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9EDD-A468-42F1-AAED-A32C5FBDD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95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5E9A-F95D-4768-8139-A5B1E9B7FE34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9EDD-A468-42F1-AAED-A32C5FBDD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949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5E9A-F95D-4768-8139-A5B1E9B7FE34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9EDD-A468-42F1-AAED-A32C5FBDD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77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5E9A-F95D-4768-8139-A5B1E9B7FE34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9EDD-A468-42F1-AAED-A32C5FBDD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14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5E9A-F95D-4768-8139-A5B1E9B7FE34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9EDD-A468-42F1-AAED-A32C5FBDD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01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5E9A-F95D-4768-8139-A5B1E9B7FE34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9EDD-A468-42F1-AAED-A32C5FBDD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5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5E9A-F95D-4768-8139-A5B1E9B7FE34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9EDD-A468-42F1-AAED-A32C5FBDD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35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5E9A-F95D-4768-8139-A5B1E9B7FE34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9EDD-A468-42F1-AAED-A32C5FBDD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80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5E9A-F95D-4768-8139-A5B1E9B7FE34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9EDD-A468-42F1-AAED-A32C5FBDD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66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5E9A-F95D-4768-8139-A5B1E9B7FE34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C019EDD-A468-42F1-AAED-A32C5FBDD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82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5A25E9A-F95D-4768-8139-A5B1E9B7FE34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C019EDD-A468-42F1-AAED-A32C5FBDD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926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5A25E9A-F95D-4768-8139-A5B1E9B7FE34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C019EDD-A468-42F1-AAED-A32C5FBDD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46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479071/free-illustration-vector-alternative-energy-avatar-awareness?referral=1335088&amp;source=pinterest" TargetMode="External"/><Relationship Id="rId2" Type="http://schemas.openxmlformats.org/officeDocument/2006/relationships/image" Target="../media/image1.1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-infra-ltd.blogspot.com/2011/07/green-and-sustainable-developments-in.html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9E61-5242-B7E0-C3C5-A51FB004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Bahnschrift SemiBold" panose="020B0502040204020203" pitchFamily="34" charset="0"/>
              </a:rPr>
              <a:t>Environmental &amp; Health Monitoring System</a:t>
            </a:r>
            <a:endParaRPr lang="en-IN" sz="4400" dirty="0">
              <a:latin typeface="Bahnschrift SemiBold" panose="020B050204020402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B7BC3-207C-2654-4EDF-E2712A8FB2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E13C0-02E8-73A1-D7C3-8FA484729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5781" y="2214694"/>
            <a:ext cx="10602684" cy="421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11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BD23-B81C-1887-3A4E-3A2D719B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Water_Quality Table:</a:t>
            </a:r>
            <a:br>
              <a:rPr lang="en-US" b="1" u="sng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16F49-BBAB-1E88-A5B8-C44D7683C8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table shows water</a:t>
            </a:r>
          </a:p>
          <a:p>
            <a:pPr marL="0" indent="0">
              <a:buNone/>
            </a:pPr>
            <a:r>
              <a:rPr lang="en-US" dirty="0"/>
              <a:t>quality based on various</a:t>
            </a:r>
          </a:p>
          <a:p>
            <a:pPr marL="0" indent="0">
              <a:buNone/>
            </a:pPr>
            <a:r>
              <a:rPr lang="en-US" dirty="0"/>
              <a:t>factors.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Syntax: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DESC Water_Quality;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DDAA3-32C5-C0A8-8095-5E82E7525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541" y="1913003"/>
            <a:ext cx="7273458" cy="398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2412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9E2D-6DA7-0267-0A19-00B40A1D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Air_Quality Table: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EDAF-2A05-D3A5-025D-65183A5DC3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This table displays</a:t>
            </a:r>
          </a:p>
          <a:p>
            <a:pPr marL="0" indent="0">
              <a:buNone/>
            </a:pPr>
            <a:r>
              <a:rPr lang="en-IN" dirty="0"/>
              <a:t>air quality based on</a:t>
            </a:r>
          </a:p>
          <a:p>
            <a:pPr marL="0" indent="0">
              <a:buNone/>
            </a:pPr>
            <a:r>
              <a:rPr lang="en-IN" dirty="0"/>
              <a:t>different factors.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Syntax: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DESC Air_Quality;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8AF05-975E-0E40-5BA3-3CCEAE64B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237" y="1903673"/>
            <a:ext cx="7669761" cy="388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6715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874506A-97F9-2AB7-2C99-BCBDCE9283F6}"/>
              </a:ext>
            </a:extLst>
          </p:cNvPr>
          <p:cNvSpPr txBox="1"/>
          <p:nvPr/>
        </p:nvSpPr>
        <p:spPr>
          <a:xfrm>
            <a:off x="1892559" y="2624100"/>
            <a:ext cx="8406882" cy="804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</a:pPr>
            <a:r>
              <a:rPr lang="en-US" sz="5400" b="1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CONTENTS OF THE TABLE</a:t>
            </a:r>
            <a:endParaRPr lang="en-IN" sz="5400" b="1" spc="-12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818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2EF2-1A85-0F68-0942-94E5B222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Locations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5B9F0-8F3B-DF13-0BFE-0637723CDC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select * from Locations;</a:t>
            </a:r>
          </a:p>
          <a:p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429A6-F53F-7D17-AD3A-6FB04B93A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3" y="2957803"/>
            <a:ext cx="9963436" cy="371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3682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F5B2-BC03-5BE1-0044-5AD121A0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Sensors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5B222-D30E-7B72-275E-F7BD679C8E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select * from Sensors;</a:t>
            </a:r>
          </a:p>
          <a:p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BF020-3DDD-5178-16AF-3D1C4D5C7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2847165"/>
            <a:ext cx="9718417" cy="356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7150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3B4A-331A-EB3D-0C1F-42452FFB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Health_Records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1EE4D-839B-C9CD-108D-8A62EDF3C79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select*from Health_Records;</a:t>
            </a:r>
          </a:p>
          <a:p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B8A1E-7DE4-9F7C-CD95-5A6F0B826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3" y="2845837"/>
            <a:ext cx="9975051" cy="36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2648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B58B-5C6C-B3B6-1C55-0610D320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Alerts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CD8A0-E441-C4C4-0DDF-F7213BA32E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select * from Alerts;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3359B-552D-5890-2D1D-B93E7AED0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3" y="2839545"/>
            <a:ext cx="10170993" cy="370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3949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F4FA-E890-C473-84A2-9ED8121F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Temperature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8CDD-F512-BA69-6B61-E81DA2BFEA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select * from Temperature;</a:t>
            </a:r>
          </a:p>
          <a:p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F68DE-53B2-A444-D001-AE9EEB492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61" y="2866399"/>
            <a:ext cx="9353310" cy="36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38590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CD00-9D58-2159-30F8-2E041B06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Water_Quality</a:t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7E55-32AC-DCBB-5410-3E37BD77E6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select * from Water_Quality;</a:t>
            </a:r>
          </a:p>
          <a:p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AA47A-3577-B61A-1770-30E82425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08" y="2920482"/>
            <a:ext cx="10424090" cy="356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40208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47D0-63AD-9FCA-427F-92B05B43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Air_Quality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A8572-8B23-8D4F-72A7-7B7C74F0D7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select * from Air_Quality;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18F57-7D27-2561-89F0-54EBFAB5A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2864498"/>
            <a:ext cx="9760446" cy="375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1295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3D69-5D43-1B23-AA4F-8C77FB37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ABSTRACT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C8154-8CEC-22C2-1018-CF83343A62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Aims to track and analyze various environmental factors, such as air and water quality, and temperature, across different locations.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By collecting data from sensors, the project provides insights into pollution levels, correlates them with health outcomes, and generates alerts for critical conditions.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This system helps in making informed decisions to protect public health and the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400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B6EA0D-05E5-ECA2-69C3-C3D7E42CF855}"/>
              </a:ext>
            </a:extLst>
          </p:cNvPr>
          <p:cNvSpPr txBox="1"/>
          <p:nvPr/>
        </p:nvSpPr>
        <p:spPr>
          <a:xfrm>
            <a:off x="3841881" y="2665836"/>
            <a:ext cx="43503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spc="-12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SUB- QUERIES</a:t>
            </a:r>
            <a:endParaRPr lang="en-IN" sz="5400" b="1" spc="-12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775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6545-46F9-0892-BB0D-58745520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Find all the sensors which measures water quality and status is active.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57A3B-749B-28E7-2A59-EED0E2D5A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SELECT sensor_id, sensor_type FROM Sensors WHERE status = 'Active’ AND sensor_id  IN </a:t>
            </a:r>
          </a:p>
          <a:p>
            <a:r>
              <a:rPr lang="en-US" b="1" dirty="0"/>
              <a:t>(SELECT sensor_id FROM Sensors </a:t>
            </a:r>
          </a:p>
          <a:p>
            <a:r>
              <a:rPr lang="en-US" b="1" dirty="0"/>
              <a:t>WHERE sensor_type = 'Water Quality’);</a:t>
            </a:r>
          </a:p>
          <a:p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AD3F6-0870-E42E-6977-2ED0A22A3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19" y="3752778"/>
            <a:ext cx="3781927" cy="234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50949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EA8A-318B-69EF-7141-D3B98BCF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200" b="1" dirty="0"/>
              <a:t>Display all the locations where cases of respiratory issues reported</a:t>
            </a:r>
            <a:r>
              <a:rPr lang="en-US" sz="3200" dirty="0"/>
              <a:t>.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F8CA-EB51-F687-1AF8-A8C9F75F5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SELECT location_id, name FROM Locations WHERE location_id IN </a:t>
            </a:r>
          </a:p>
          <a:p>
            <a:r>
              <a:rPr lang="en-US" b="1" dirty="0"/>
              <a:t>(SELECT location_id FROM Health_Records </a:t>
            </a:r>
          </a:p>
          <a:p>
            <a:r>
              <a:rPr lang="en-US" b="1" dirty="0"/>
              <a:t>WHERE disease_type = 'Respiratory Issues’);</a:t>
            </a: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9B522-001C-45D0-6A9A-9F72E8E9B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90" y="3669878"/>
            <a:ext cx="5122888" cy="23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51283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EEDD-5716-9754-05BD-042FDF5A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Display Name of the locations where No. of Asthma cases &gt;40. 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EA59-2694-2B24-8973-EFE272549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SELECT name, region FROM Locations WHERE location_id IN </a:t>
            </a:r>
          </a:p>
          <a:p>
            <a:r>
              <a:rPr lang="en-US" sz="1800" b="1" dirty="0"/>
              <a:t>(SELECT location_id FROM Health_Records WHERE</a:t>
            </a:r>
          </a:p>
          <a:p>
            <a:r>
              <a:rPr lang="en-US" sz="1800" b="1" dirty="0"/>
              <a:t> disease_type='Asthma' AND cases_reported&gt;40);</a:t>
            </a:r>
          </a:p>
          <a:p>
            <a:endParaRPr lang="en-IN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8F2B2-E277-DE10-3E5B-0A30820B8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6" y="3429000"/>
            <a:ext cx="4648245" cy="24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55345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058D-F203-0C75-D42F-388A42C6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Show the reading dates where temperature&gt;30 and humidity is&gt;40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237E3-3E3C-1C04-3E81-A4CD9B50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SELECT reading_date, temperature, humidity FROM Temperature </a:t>
            </a:r>
          </a:p>
          <a:p>
            <a:r>
              <a:rPr lang="en-US" sz="2000" b="1" dirty="0"/>
              <a:t>WHERE sensor_id</a:t>
            </a:r>
          </a:p>
          <a:p>
            <a:r>
              <a:rPr lang="en-US" sz="2000" b="1" dirty="0"/>
              <a:t> IN (SELECT temp_id WHERE temperature&gt;30 AND humidity&gt;40);</a:t>
            </a: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7A19F-CB84-BAE3-C4E7-84A4F71B1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02" y="3669878"/>
            <a:ext cx="4805210" cy="210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74945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9983-24FB-49C9-B40C-B1767C9D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Display the locations where either Heat stroke or Waterborne diseases reported</a:t>
            </a:r>
            <a:r>
              <a:rPr lang="en-US" dirty="0"/>
              <a:t>.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AE67-E1F3-57FB-7E52-7182D3A35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SELECT name, region FROM locations WHERE location_id IN </a:t>
            </a:r>
          </a:p>
          <a:p>
            <a:r>
              <a:rPr lang="en-US" sz="1800" b="1" dirty="0"/>
              <a:t>(SELECT location_id FROM Health_Records WHERE disease_type= 'Heat Stroke’ </a:t>
            </a:r>
          </a:p>
          <a:p>
            <a:r>
              <a:rPr lang="en-US" sz="1800" b="1" dirty="0"/>
              <a:t>OR</a:t>
            </a:r>
          </a:p>
          <a:p>
            <a:r>
              <a:rPr lang="en-US" sz="1800" b="1" dirty="0"/>
              <a:t>disease_type='Waterborne Diseases’);</a:t>
            </a:r>
          </a:p>
          <a:p>
            <a:endParaRPr lang="en-IN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89AE9-934C-7824-E86C-2A3466902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18" y="3669878"/>
            <a:ext cx="4986039" cy="273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30608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86AF-F10B-2588-FE56-460302BE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Display Alerts whose severity is either high or critical and is currently active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B0F4-3860-F7E1-3871-C177298C2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SELECT alert_type FROM alerts WHERE sensor_id IN </a:t>
            </a:r>
          </a:p>
          <a:p>
            <a:r>
              <a:rPr lang="en-US" b="1" dirty="0"/>
              <a:t>(SELECT alert_id WHERE severity='High' OR severity='Critical' AND description='Active’);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77C8D-C748-5FC3-6212-33DCBBC4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95" y="3669878"/>
            <a:ext cx="3643435" cy="25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23264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3D6D-26A2-2362-EC1D-D280E1E7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Find dates where co emission &gt; 2 and no2 emission between 65 and 80.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2DBA-F878-3C96-28DF-33FC8009D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SELECT reading_date,co,no2 FROM Air_Quality WHERE sensor_id IN </a:t>
            </a:r>
          </a:p>
          <a:p>
            <a:r>
              <a:rPr lang="en-US" b="1" dirty="0"/>
              <a:t>(SELECT aq_id WHERE co&gt;2 AND no2 BETWEEN 65 AND 80);</a:t>
            </a: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58957-0633-A0C1-F405-2E9C4B0F2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18" y="3275207"/>
            <a:ext cx="3773059" cy="295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81260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3E2CF2-2879-7999-51AF-0408FA92135C}"/>
              </a:ext>
            </a:extLst>
          </p:cNvPr>
          <p:cNvSpPr txBox="1"/>
          <p:nvPr/>
        </p:nvSpPr>
        <p:spPr>
          <a:xfrm>
            <a:off x="4448371" y="2460561"/>
            <a:ext cx="60975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spc="-12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JOINS</a:t>
            </a:r>
            <a:endParaRPr lang="en-IN" sz="8000" b="1" spc="-12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502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E8C2-62F9-9784-982D-7D384840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4000" b="1" dirty="0"/>
              <a:t>Find the locations where sensors detect air quality and are active.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4A6B-08B5-DC33-7B60-6B94C2248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03724"/>
          </a:xfrm>
        </p:spPr>
        <p:txBody>
          <a:bodyPr/>
          <a:lstStyle/>
          <a:p>
            <a:r>
              <a:rPr lang="en-IN" b="1" dirty="0"/>
              <a:t>SELECT sensor_id IN, l.name FROM Sensors s </a:t>
            </a:r>
          </a:p>
          <a:p>
            <a:r>
              <a:rPr lang="en-IN" b="1" dirty="0"/>
              <a:t>JOIN Locations l ON s.location_id = l.location_id </a:t>
            </a:r>
          </a:p>
          <a:p>
            <a:r>
              <a:rPr lang="en-IN" b="1" dirty="0"/>
              <a:t>WHERE s.sensor_type = 'Air Quality’ AND s.status = 'Active’;</a:t>
            </a: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B64BF-9A52-66E3-71F4-9D9051023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81" y="3669878"/>
            <a:ext cx="3772393" cy="218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7814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DF48-9A85-61E0-71C9-E3A2AB40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195943"/>
            <a:ext cx="10772775" cy="1082351"/>
          </a:xfrm>
        </p:spPr>
        <p:txBody>
          <a:bodyPr>
            <a:normAutofit/>
          </a:bodyPr>
          <a:lstStyle/>
          <a:p>
            <a:r>
              <a:rPr lang="en-US" b="1" dirty="0"/>
              <a:t>ER-DIAGRAM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98E18D-89F7-9D0C-3CA0-EF752A303D7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0" y="970385"/>
            <a:ext cx="10894074" cy="5756986"/>
          </a:xfrm>
        </p:spPr>
      </p:pic>
    </p:spTree>
    <p:extLst>
      <p:ext uri="{BB962C8B-B14F-4D97-AF65-F5344CB8AC3E}">
        <p14:creationId xmlns:p14="http://schemas.microsoft.com/office/powerpoint/2010/main" val="359285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8182-CE1E-4757-83C0-C872761D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Retrieve the location names and the count of active sensors installed at each location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90C9D-ED0B-AD03-121A-4D7F6ECBB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SELECT l.name, COUNT(s.sensor_id) AS active_sensor_count</a:t>
            </a:r>
          </a:p>
          <a:p>
            <a:r>
              <a:rPr lang="en-US" sz="2000" b="1" dirty="0"/>
              <a:t>FROM Locations l JOIN Sensors s ON l.location_id = s.location_id WHERE s.status = 'Active’</a:t>
            </a:r>
          </a:p>
          <a:p>
            <a:r>
              <a:rPr lang="en-US" sz="2000" b="1" dirty="0"/>
              <a:t>GROUP BY l.name;</a:t>
            </a:r>
          </a:p>
          <a:p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1BF10-EDB7-36A9-9687-5D84A749D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19" y="3428999"/>
            <a:ext cx="4034316" cy="302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08641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AF28-2716-EF77-30EF-A9172736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Display location name where cases of waterborne diseases reported with number of cases.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116F4-B8C0-4BB3-CC05-DCB040C2F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5089662" cy="4523964"/>
          </a:xfrm>
        </p:spPr>
        <p:txBody>
          <a:bodyPr/>
          <a:lstStyle/>
          <a:p>
            <a:r>
              <a:rPr lang="en-IN" b="1" dirty="0"/>
              <a:t>SELECT l.name, hr.disease_type, SUM(hr.cases_reported) AS total_cases</a:t>
            </a:r>
          </a:p>
          <a:p>
            <a:r>
              <a:rPr lang="en-IN" b="1" dirty="0"/>
              <a:t>FROM locations l </a:t>
            </a:r>
          </a:p>
          <a:p>
            <a:r>
              <a:rPr lang="en-IN" b="1" dirty="0"/>
              <a:t>LEFT JOIN health_records hr ON l.location_id = hr.location_id</a:t>
            </a:r>
          </a:p>
          <a:p>
            <a:r>
              <a:rPr lang="en-IN" b="1" dirty="0"/>
              <a:t>WHERE </a:t>
            </a:r>
          </a:p>
          <a:p>
            <a:r>
              <a:rPr lang="en-IN" b="1" dirty="0"/>
              <a:t>hr.disease_type='Waterborne Diseases’ GROUP BY</a:t>
            </a:r>
          </a:p>
          <a:p>
            <a:r>
              <a:rPr lang="en-IN" b="1" dirty="0"/>
              <a:t> l.name, hr.disease_type;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CD02AB-ACDA-FD0F-32D7-FCE09B1E59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906" y="2294419"/>
            <a:ext cx="4830859" cy="2818757"/>
          </a:xfrm>
        </p:spPr>
      </p:pic>
    </p:spTree>
    <p:extLst>
      <p:ext uri="{BB962C8B-B14F-4D97-AF65-F5344CB8AC3E}">
        <p14:creationId xmlns:p14="http://schemas.microsoft.com/office/powerpoint/2010/main" val="2610367955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CEA0-CD15-389E-4506-26D109FB7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Retrieve top 5 locations with high temperature and its corresponding humidity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C3FFD-0AAB-0D15-AC23-39FF4E9B0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931042" cy="4561286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 </a:t>
            </a:r>
            <a:r>
              <a:rPr lang="en-IN" sz="2000" b="1" dirty="0"/>
              <a:t>SELECT l.name, MAX(t.temperature)</a:t>
            </a:r>
          </a:p>
          <a:p>
            <a:pPr algn="just"/>
            <a:r>
              <a:rPr lang="en-IN" sz="2000" b="1" dirty="0"/>
              <a:t>AS  max_temperature,</a:t>
            </a:r>
          </a:p>
          <a:p>
            <a:pPr algn="just"/>
            <a:r>
              <a:rPr lang="en-IN" sz="2000" b="1" dirty="0"/>
              <a:t> MAX(t.humidity) AS max_humidity</a:t>
            </a:r>
          </a:p>
          <a:p>
            <a:pPr algn="just"/>
            <a:r>
              <a:rPr lang="en-IN" sz="2000" b="1" dirty="0"/>
              <a:t> FROM locations l </a:t>
            </a:r>
          </a:p>
          <a:p>
            <a:pPr algn="just"/>
            <a:r>
              <a:rPr lang="en-IN" sz="2000" b="1" dirty="0"/>
              <a:t>LEFT JOIN sensors s ON l.location_id = s.location_id</a:t>
            </a:r>
          </a:p>
          <a:p>
            <a:pPr algn="just"/>
            <a:r>
              <a:rPr lang="en-IN" sz="2000" b="1" dirty="0"/>
              <a:t> LEFT JOIN temperature t ON s.sensor_id = t.sensor_id </a:t>
            </a:r>
          </a:p>
          <a:p>
            <a:pPr algn="just"/>
            <a:r>
              <a:rPr lang="en-IN" sz="2000" b="1" dirty="0"/>
              <a:t>GROUP BY l.name </a:t>
            </a:r>
          </a:p>
          <a:p>
            <a:pPr algn="just"/>
            <a:r>
              <a:rPr lang="en-IN" sz="2000" b="1" dirty="0"/>
              <a:t>ORDER BY max_temperature DESC</a:t>
            </a:r>
          </a:p>
          <a:p>
            <a:pPr algn="just"/>
            <a:r>
              <a:rPr lang="en-IN" sz="2000" b="1" dirty="0"/>
              <a:t> LIMIT 5;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7251F8-E53C-B4F2-F1CD-76DA108E5B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06" y="1998134"/>
            <a:ext cx="5105493" cy="3124372"/>
          </a:xfrm>
        </p:spPr>
      </p:pic>
    </p:spTree>
    <p:extLst>
      <p:ext uri="{BB962C8B-B14F-4D97-AF65-F5344CB8AC3E}">
        <p14:creationId xmlns:p14="http://schemas.microsoft.com/office/powerpoint/2010/main" val="4002569754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C50B-4448-8437-C6BF-24C05D4B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Display locations with ph level above 7.5 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71A5-B67B-E81F-7D50-5D13FBAD2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1998133"/>
            <a:ext cx="4663440" cy="4272037"/>
          </a:xfrm>
        </p:spPr>
        <p:txBody>
          <a:bodyPr/>
          <a:lstStyle/>
          <a:p>
            <a:r>
              <a:rPr lang="en-US" b="1" dirty="0"/>
              <a:t>SELECT l.name, wq.reading_date, wq.ph_level</a:t>
            </a:r>
          </a:p>
          <a:p>
            <a:r>
              <a:rPr lang="en-US" b="1" dirty="0"/>
              <a:t>FROM water_quality wq</a:t>
            </a:r>
          </a:p>
          <a:p>
            <a:r>
              <a:rPr lang="en-US" b="1" dirty="0"/>
              <a:t>RIGHT JOIN locations l ON wq.sensor_id = l.location_id </a:t>
            </a:r>
          </a:p>
          <a:p>
            <a:r>
              <a:rPr lang="en-US" b="1" dirty="0"/>
              <a:t>WHERE</a:t>
            </a:r>
          </a:p>
          <a:p>
            <a:r>
              <a:rPr lang="en-US" b="1" dirty="0"/>
              <a:t> ph_level&gt;7.5;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DF7961-B6E3-D459-E01A-57D67A1D20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005" y="1998133"/>
            <a:ext cx="5125729" cy="3227010"/>
          </a:xfrm>
        </p:spPr>
      </p:pic>
    </p:spTree>
    <p:extLst>
      <p:ext uri="{BB962C8B-B14F-4D97-AF65-F5344CB8AC3E}">
        <p14:creationId xmlns:p14="http://schemas.microsoft.com/office/powerpoint/2010/main" val="633367064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274C-D3BD-03C4-B402-C73CE9DC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Show No. of cases and nitrate level when disease type is waterborne diseases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7C73-5742-9E5E-0927-D6F6DC4E1B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SELECT hr.disease_type, hr.cases_reported, wq.nitrate_levels</a:t>
            </a:r>
          </a:p>
          <a:p>
            <a:r>
              <a:rPr lang="en-IN" b="1" dirty="0"/>
              <a:t>FROM water_quality wq</a:t>
            </a:r>
          </a:p>
          <a:p>
            <a:r>
              <a:rPr lang="en-IN" b="1" dirty="0"/>
              <a:t>RIGHT JOIN health_records hr </a:t>
            </a:r>
          </a:p>
          <a:p>
            <a:r>
              <a:rPr lang="en-IN" b="1" dirty="0"/>
              <a:t>ON </a:t>
            </a:r>
          </a:p>
          <a:p>
            <a:r>
              <a:rPr lang="en-IN" b="1" dirty="0"/>
              <a:t>wq.sensor_id = hr.location_id WHERE</a:t>
            </a:r>
          </a:p>
          <a:p>
            <a:r>
              <a:rPr lang="en-IN" b="1" dirty="0"/>
              <a:t>disease_type='Waterborne Diseases';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37EC25-8129-B4AF-7CF2-C4AD1A4211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98132"/>
            <a:ext cx="5632579" cy="3432283"/>
          </a:xfrm>
        </p:spPr>
      </p:pic>
    </p:spTree>
    <p:extLst>
      <p:ext uri="{BB962C8B-B14F-4D97-AF65-F5344CB8AC3E}">
        <p14:creationId xmlns:p14="http://schemas.microsoft.com/office/powerpoint/2010/main" val="4106989390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DBE4-42E5-1F73-EC21-267EEDD6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Display all locations with their pm2.5 and pm10 readings. 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3DFC9-85CD-6A44-527E-617A6E789C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/>
              <a:t>SELECT l.name, aq.reading_date, aq.pm2_5, aq.pm10</a:t>
            </a:r>
          </a:p>
          <a:p>
            <a:r>
              <a:rPr lang="en-IN" b="1" dirty="0"/>
              <a:t>FROM air_quality aq</a:t>
            </a:r>
          </a:p>
          <a:p>
            <a:r>
              <a:rPr lang="en-IN" b="1" dirty="0"/>
              <a:t>RIGHT JOIN locations l </a:t>
            </a:r>
          </a:p>
          <a:p>
            <a:r>
              <a:rPr lang="en-IN" b="1" dirty="0"/>
              <a:t>ON</a:t>
            </a:r>
          </a:p>
          <a:p>
            <a:r>
              <a:rPr lang="en-IN" b="1" dirty="0"/>
              <a:t> aq.sensor_id = l.location_id;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CA39B6-9415-C7DA-8CA2-CB56E83764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76" y="1652900"/>
            <a:ext cx="5187821" cy="4178731"/>
          </a:xfrm>
        </p:spPr>
      </p:pic>
    </p:spTree>
    <p:extLst>
      <p:ext uri="{BB962C8B-B14F-4D97-AF65-F5344CB8AC3E}">
        <p14:creationId xmlns:p14="http://schemas.microsoft.com/office/powerpoint/2010/main" val="1557321711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925B-A507-E174-E5E5-48DDE878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VIEWS IN MYSQL</a:t>
            </a:r>
            <a:endParaRPr lang="en-IN" b="1" dirty="0"/>
          </a:p>
        </p:txBody>
      </p:sp>
      <p:pic>
        <p:nvPicPr>
          <p:cNvPr id="1026" name="Picture 2" descr="3 reasons to use views instead of tables in Power BI! - Data Mozart">
            <a:extLst>
              <a:ext uri="{FF2B5EF4-FFF2-40B4-BE49-F238E27FC236}">
                <a16:creationId xmlns:a16="http://schemas.microsoft.com/office/drawing/2014/main" id="{E2F76D9E-B668-F30A-E41A-8838FC4EC84E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265" y="2366963"/>
            <a:ext cx="7175241" cy="373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70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90CD-F454-AD1D-32E5-6F25FBCA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Create a View to display average pm 2.5 level of all locations .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8B637-57E0-3826-B32D-473435C25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1819469"/>
            <a:ext cx="4663440" cy="4879911"/>
          </a:xfrm>
        </p:spPr>
        <p:txBody>
          <a:bodyPr>
            <a:normAutofit/>
          </a:bodyPr>
          <a:lstStyle/>
          <a:p>
            <a:r>
              <a:rPr lang="en-IN" sz="2000" b="1" dirty="0"/>
              <a:t>CREATE VIEW View_AirQualityByLocation AS</a:t>
            </a:r>
          </a:p>
          <a:p>
            <a:r>
              <a:rPr lang="en-IN" sz="2000" b="1" dirty="0"/>
              <a:t>SELECT l.name, AVG(a.pm2_5) AS avg_pm25_level</a:t>
            </a:r>
          </a:p>
          <a:p>
            <a:r>
              <a:rPr lang="en-IN" sz="2000" b="1" dirty="0"/>
              <a:t>FROM Locations l</a:t>
            </a:r>
          </a:p>
          <a:p>
            <a:r>
              <a:rPr lang="en-IN" sz="2000" b="1" dirty="0"/>
              <a:t>JOIN Sensors s ON l.location_id = s.location_id</a:t>
            </a:r>
          </a:p>
          <a:p>
            <a:r>
              <a:rPr lang="en-IN" sz="2000" b="1" dirty="0"/>
              <a:t>JOIN Air_Quality a </a:t>
            </a:r>
          </a:p>
          <a:p>
            <a:r>
              <a:rPr lang="en-IN" sz="2000" b="1" dirty="0"/>
              <a:t>ON</a:t>
            </a:r>
          </a:p>
          <a:p>
            <a:r>
              <a:rPr lang="en-IN" sz="2000" b="1" dirty="0"/>
              <a:t> s.sensor_id = a.sensor_id</a:t>
            </a:r>
          </a:p>
          <a:p>
            <a:r>
              <a:rPr lang="en-IN" sz="2000" b="1" dirty="0"/>
              <a:t>GROUP BY l.name;</a:t>
            </a:r>
          </a:p>
          <a:p>
            <a:r>
              <a:rPr lang="en-IN" sz="2000" b="1" dirty="0"/>
              <a:t>SELECT * from View_AirQualityByLocation;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1CEFB2-C8DA-D916-54EF-FE9618266E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2" y="1819469"/>
            <a:ext cx="4758612" cy="4774445"/>
          </a:xfrm>
        </p:spPr>
      </p:pic>
    </p:spTree>
    <p:extLst>
      <p:ext uri="{BB962C8B-B14F-4D97-AF65-F5344CB8AC3E}">
        <p14:creationId xmlns:p14="http://schemas.microsoft.com/office/powerpoint/2010/main" val="3064504581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D189-2007-7B70-336C-70AED9B2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Create a view that shows the total number of alerts by severity level for each location.</a:t>
            </a:r>
            <a:endParaRPr lang="en-IN" sz="8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4D18-4691-F513-46B6-123902178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4710576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CREATE VIEW View_AlertsByLocation AS</a:t>
            </a:r>
          </a:p>
          <a:p>
            <a:r>
              <a:rPr lang="en-IN" b="1" dirty="0"/>
              <a:t>SELECT l.name, a.severity, COUNT(a.alert_id) AS total_alerts</a:t>
            </a:r>
          </a:p>
          <a:p>
            <a:r>
              <a:rPr lang="en-IN" b="1" dirty="0"/>
              <a:t>FROM Locations l</a:t>
            </a:r>
          </a:p>
          <a:p>
            <a:r>
              <a:rPr lang="en-IN" b="1" dirty="0"/>
              <a:t>JOIN Sensors s ON l.location_id = s.location_id</a:t>
            </a:r>
          </a:p>
          <a:p>
            <a:r>
              <a:rPr lang="en-IN" b="1" dirty="0"/>
              <a:t>JOIN Alerts a ON s.sensor_id = a.sensor_id</a:t>
            </a:r>
          </a:p>
          <a:p>
            <a:r>
              <a:rPr lang="en-IN" b="1" dirty="0"/>
              <a:t>GROUP BY l.name, a.severity;</a:t>
            </a:r>
          </a:p>
          <a:p>
            <a:r>
              <a:rPr lang="en-IN" b="1" dirty="0"/>
              <a:t>select * from View_AlertsByLocation;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12CF6F-BEAE-9173-F80E-9142CCFCAF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50" y="1917628"/>
            <a:ext cx="5234474" cy="4529656"/>
          </a:xfrm>
        </p:spPr>
      </p:pic>
    </p:spTree>
    <p:extLst>
      <p:ext uri="{BB962C8B-B14F-4D97-AF65-F5344CB8AC3E}">
        <p14:creationId xmlns:p14="http://schemas.microsoft.com/office/powerpoint/2010/main" val="617912828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4B02-99E1-5FEE-C8DB-784BB2BD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SemiBold SemiConden" panose="020B0502040204020203" pitchFamily="34" charset="0"/>
              </a:rPr>
              <a:t>Prepared By</a:t>
            </a:r>
            <a:endParaRPr lang="en-IN" b="1" dirty="0">
              <a:latin typeface="Bahnschrift SemiBold SemiConden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61C025-EFF2-16D2-904A-916BFBAC5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7497" y="1120255"/>
            <a:ext cx="6237865" cy="464925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8CDD6-C5C4-9639-CB78-E6AE03AAF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ASHUTOSH SANTOSH RANE</a:t>
            </a:r>
          </a:p>
          <a:p>
            <a:r>
              <a:rPr lang="pt-BR" sz="2800" b="1" dirty="0">
                <a:solidFill>
                  <a:schemeClr val="bg1"/>
                </a:solidFill>
              </a:rPr>
              <a:t>T324/DS&amp;DA/July2024/1-3pm/PS/R/Data Science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056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F8573D-D836-0516-6018-DF85718D22F0}"/>
              </a:ext>
            </a:extLst>
          </p:cNvPr>
          <p:cNvSpPr txBox="1"/>
          <p:nvPr/>
        </p:nvSpPr>
        <p:spPr>
          <a:xfrm>
            <a:off x="-121298" y="2505670"/>
            <a:ext cx="119680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STRUCTURE OF THE TABLES</a:t>
            </a:r>
            <a:endParaRPr lang="en-IN" sz="5400" b="1" spc="-12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519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B345DF-CC81-AD0B-951B-AFD33FF20B82}"/>
              </a:ext>
            </a:extLst>
          </p:cNvPr>
          <p:cNvSpPr txBox="1"/>
          <p:nvPr/>
        </p:nvSpPr>
        <p:spPr>
          <a:xfrm>
            <a:off x="3048778" y="3105835"/>
            <a:ext cx="60975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IN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AAA6-9AFE-8462-113B-A21C9C0D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Locations Table</a:t>
            </a:r>
            <a:br>
              <a:rPr lang="en-US" dirty="0"/>
            </a:br>
            <a:endParaRPr lang="en-IN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1EF766-C142-3B7E-7F4D-63A63DA461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This table shows </a:t>
            </a:r>
          </a:p>
          <a:p>
            <a:pPr marL="0" indent="0">
              <a:buNone/>
            </a:pPr>
            <a:r>
              <a:rPr lang="en-US" b="1" dirty="0"/>
              <a:t>different locations</a:t>
            </a:r>
          </a:p>
          <a:p>
            <a:pPr marL="0" indent="0">
              <a:buNone/>
            </a:pPr>
            <a:r>
              <a:rPr lang="en-US" b="1" dirty="0"/>
              <a:t>with regions.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Syntax: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DESC Locations;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1C5E6-E6EB-951A-79C2-D5BD94248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004" y="1931879"/>
            <a:ext cx="7567127" cy="377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1689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7A0A-6B75-2890-AFA1-CA180F0D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Sensors Table</a:t>
            </a:r>
            <a:br>
              <a:rPr lang="en-US" b="1" u="sng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F647B-CD03-0FA1-BE63-C9004B3541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This table shows</a:t>
            </a:r>
          </a:p>
          <a:p>
            <a:pPr marL="0" indent="0">
              <a:buNone/>
            </a:pPr>
            <a:r>
              <a:rPr lang="en-IN" dirty="0"/>
              <a:t>different sensors</a:t>
            </a:r>
          </a:p>
          <a:p>
            <a:pPr marL="0" indent="0">
              <a:buNone/>
            </a:pPr>
            <a:r>
              <a:rPr lang="en-IN" dirty="0"/>
              <a:t>installed at various </a:t>
            </a:r>
          </a:p>
          <a:p>
            <a:pPr marL="0" indent="0">
              <a:buNone/>
            </a:pPr>
            <a:r>
              <a:rPr lang="en-IN" dirty="0"/>
              <a:t>locations.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Syntax: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DESC Sensors;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5EE30-AB0F-3F00-0EBC-83641F484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560" y="2021707"/>
            <a:ext cx="7548464" cy="383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5230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C6CE-A575-F502-C365-D8658853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/>
              <a:t>Health_Records Table</a:t>
            </a:r>
            <a:br>
              <a:rPr lang="en-US" b="1" u="sng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D7AE7-2B48-5AC3-EFA2-C00D3B264B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table displays</a:t>
            </a:r>
          </a:p>
          <a:p>
            <a:pPr marL="0" indent="0">
              <a:buNone/>
            </a:pPr>
            <a:r>
              <a:rPr lang="en-US" dirty="0"/>
              <a:t>various health issues</a:t>
            </a:r>
          </a:p>
          <a:p>
            <a:pPr marL="0" indent="0">
              <a:buNone/>
            </a:pPr>
            <a:r>
              <a:rPr lang="en-US" dirty="0"/>
              <a:t>and its cases.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DESC Health_Records;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83C6D-0AB2-B669-6E89-F75B9479D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147" y="1948290"/>
            <a:ext cx="7466629" cy="397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9928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F567-75DE-A6F2-7E93-CF095B7D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Alerts Table</a:t>
            </a:r>
            <a:br>
              <a:rPr lang="en-US" b="1" u="sng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A7E8-8F74-6401-686F-9B3BEDA73E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table displays</a:t>
            </a:r>
          </a:p>
          <a:p>
            <a:pPr marL="0" indent="0">
              <a:buNone/>
            </a:pPr>
            <a:r>
              <a:rPr lang="en-US" dirty="0"/>
              <a:t>different environmental</a:t>
            </a:r>
          </a:p>
          <a:p>
            <a:pPr marL="0" indent="0">
              <a:buNone/>
            </a:pPr>
            <a:r>
              <a:rPr lang="en-US" dirty="0"/>
              <a:t>alerts with severity.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Syntax: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DESC Alerts;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49824-93FA-9AE6-E785-2314D3F74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75" y="1875453"/>
            <a:ext cx="7323306" cy="370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1253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28A7-D465-110D-5D26-A1FBD225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Temperature Table</a:t>
            </a:r>
            <a:br>
              <a:rPr lang="en-US" b="1" u="sng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2C861-2BEE-C8E7-2D10-E0468759E3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table shows</a:t>
            </a:r>
          </a:p>
          <a:p>
            <a:pPr marL="0" indent="0">
              <a:buNone/>
            </a:pPr>
            <a:r>
              <a:rPr lang="en-US" dirty="0"/>
              <a:t>temperature and</a:t>
            </a:r>
          </a:p>
          <a:p>
            <a:pPr marL="0" indent="0">
              <a:buNone/>
            </a:pPr>
            <a:r>
              <a:rPr lang="en-US" dirty="0"/>
              <a:t>humidity.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Syntax: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DESC Temperature;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92F95-186E-B402-480C-B89651235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180" y="1791479"/>
            <a:ext cx="7321420" cy="42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2434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436</TotalTime>
  <Words>1259</Words>
  <Application>Microsoft Office PowerPoint</Application>
  <PresentationFormat>Widescreen</PresentationFormat>
  <Paragraphs>168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Bahnschrift SemiBold</vt:lpstr>
      <vt:lpstr>Bahnschrift SemiBold SemiConden</vt:lpstr>
      <vt:lpstr>Calibri Light</vt:lpstr>
      <vt:lpstr>Metropolitan</vt:lpstr>
      <vt:lpstr>Environmental &amp; Health Monitoring System</vt:lpstr>
      <vt:lpstr>ABSTRACT</vt:lpstr>
      <vt:lpstr>ER-DIAGRAM</vt:lpstr>
      <vt:lpstr>PowerPoint Presentation</vt:lpstr>
      <vt:lpstr>Locations Table </vt:lpstr>
      <vt:lpstr>Sensors Table </vt:lpstr>
      <vt:lpstr>Health_Records Table </vt:lpstr>
      <vt:lpstr>Alerts Table </vt:lpstr>
      <vt:lpstr>Temperature Table </vt:lpstr>
      <vt:lpstr>Water_Quality Table: </vt:lpstr>
      <vt:lpstr>Air_Quality Table: </vt:lpstr>
      <vt:lpstr>PowerPoint Presentation</vt:lpstr>
      <vt:lpstr>Locations</vt:lpstr>
      <vt:lpstr>Sensors</vt:lpstr>
      <vt:lpstr>Health_Records</vt:lpstr>
      <vt:lpstr>Alerts</vt:lpstr>
      <vt:lpstr>Temperature</vt:lpstr>
      <vt:lpstr>Water_Quality </vt:lpstr>
      <vt:lpstr>Air_Quality</vt:lpstr>
      <vt:lpstr>PowerPoint Presentation</vt:lpstr>
      <vt:lpstr>Find all the sensors which measures water quality and status is active. </vt:lpstr>
      <vt:lpstr> Display all the locations where cases of respiratory issues reported.</vt:lpstr>
      <vt:lpstr>Display Name of the locations where No. of Asthma cases &gt;40. </vt:lpstr>
      <vt:lpstr>Show the reading dates where temperature&gt;30 and humidity is&gt;40</vt:lpstr>
      <vt:lpstr>Display the locations where either Heat stroke or Waterborne diseases reported. </vt:lpstr>
      <vt:lpstr>Display Alerts whose severity is either high or critical and is currently active</vt:lpstr>
      <vt:lpstr>Find dates where co emission &gt; 2 and no2 emission between 65 and 80. </vt:lpstr>
      <vt:lpstr>PowerPoint Presentation</vt:lpstr>
      <vt:lpstr> Find the locations where sensors detect air quality and are active.</vt:lpstr>
      <vt:lpstr>Retrieve the location names and the count of active sensors installed at each location.</vt:lpstr>
      <vt:lpstr>Display location name where cases of waterborne diseases reported with number of cases.</vt:lpstr>
      <vt:lpstr>Retrieve top 5 locations with high temperature and its corresponding humidity.</vt:lpstr>
      <vt:lpstr>Display locations with ph level above 7.5 </vt:lpstr>
      <vt:lpstr>Show No. of cases and nitrate level when disease type is waterborne diseases.</vt:lpstr>
      <vt:lpstr>Display all locations with their pm2.5 and pm10 readings. </vt:lpstr>
      <vt:lpstr>VIEWS IN MYSQL</vt:lpstr>
      <vt:lpstr>Create a View to display average pm 2.5 level of all locations .</vt:lpstr>
      <vt:lpstr>Create a view that shows the total number of alerts by severity level for each location.</vt:lpstr>
      <vt:lpstr>Prepared By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Ashutosh Rane</dc:creator>
  <cp:lastModifiedBy>Manav Bhatt</cp:lastModifiedBy>
  <cp:revision>1</cp:revision>
  <dcterms:created xsi:type="dcterms:W3CDTF">2024-08-14T14:44:41Z</dcterms:created>
  <dcterms:modified xsi:type="dcterms:W3CDTF">2024-08-19T06:20:34Z</dcterms:modified>
</cp:coreProperties>
</file>