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3"/>
  </p:notesMasterIdLst>
  <p:handoutMasterIdLst>
    <p:handoutMasterId r:id="rId4"/>
  </p:handoutMasterIdLst>
  <p:sldIdLst>
    <p:sldId id="256" r:id="rId2"/>
  </p:sldIdLst>
  <p:sldSz cx="43891200" cy="32918400"/>
  <p:notesSz cx="7315200" cy="9601200"/>
  <p:defaultTextStyle>
    <a:defPPr>
      <a:defRPr lang="en-US"/>
    </a:defPPr>
    <a:lvl1pPr algn="l" defTabSz="2037398" rtl="0" fontAlgn="base">
      <a:spcBef>
        <a:spcPct val="0"/>
      </a:spcBef>
      <a:spcAft>
        <a:spcPct val="0"/>
      </a:spcAft>
      <a:defRPr kern="1200">
        <a:solidFill>
          <a:schemeClr val="tx1"/>
        </a:solidFill>
        <a:latin typeface="Arial" charset="0"/>
        <a:ea typeface="ＭＳ Ｐゴシック" pitchFamily="34" charset="-128"/>
        <a:cs typeface="+mn-cs"/>
      </a:defRPr>
    </a:lvl1pPr>
    <a:lvl2pPr marL="2037398" algn="l" defTabSz="2037398" rtl="0" fontAlgn="base">
      <a:spcBef>
        <a:spcPct val="0"/>
      </a:spcBef>
      <a:spcAft>
        <a:spcPct val="0"/>
      </a:spcAft>
      <a:defRPr kern="1200">
        <a:solidFill>
          <a:schemeClr val="tx1"/>
        </a:solidFill>
        <a:latin typeface="Arial" charset="0"/>
        <a:ea typeface="ＭＳ Ｐゴシック" pitchFamily="34" charset="-128"/>
        <a:cs typeface="+mn-cs"/>
      </a:defRPr>
    </a:lvl2pPr>
    <a:lvl3pPr marL="4074793" algn="l" defTabSz="2037398" rtl="0" fontAlgn="base">
      <a:spcBef>
        <a:spcPct val="0"/>
      </a:spcBef>
      <a:spcAft>
        <a:spcPct val="0"/>
      </a:spcAft>
      <a:defRPr kern="1200">
        <a:solidFill>
          <a:schemeClr val="tx1"/>
        </a:solidFill>
        <a:latin typeface="Arial" charset="0"/>
        <a:ea typeface="ＭＳ Ｐゴシック" pitchFamily="34" charset="-128"/>
        <a:cs typeface="+mn-cs"/>
      </a:defRPr>
    </a:lvl3pPr>
    <a:lvl4pPr marL="6112188" algn="l" defTabSz="2037398" rtl="0" fontAlgn="base">
      <a:spcBef>
        <a:spcPct val="0"/>
      </a:spcBef>
      <a:spcAft>
        <a:spcPct val="0"/>
      </a:spcAft>
      <a:defRPr kern="1200">
        <a:solidFill>
          <a:schemeClr val="tx1"/>
        </a:solidFill>
        <a:latin typeface="Arial" charset="0"/>
        <a:ea typeface="ＭＳ Ｐゴシック" pitchFamily="34" charset="-128"/>
        <a:cs typeface="+mn-cs"/>
      </a:defRPr>
    </a:lvl4pPr>
    <a:lvl5pPr marL="8149590" algn="l" defTabSz="2037398" rtl="0" fontAlgn="base">
      <a:spcBef>
        <a:spcPct val="0"/>
      </a:spcBef>
      <a:spcAft>
        <a:spcPct val="0"/>
      </a:spcAft>
      <a:defRPr kern="1200">
        <a:solidFill>
          <a:schemeClr val="tx1"/>
        </a:solidFill>
        <a:latin typeface="Arial" charset="0"/>
        <a:ea typeface="ＭＳ Ｐゴシック" pitchFamily="34" charset="-128"/>
        <a:cs typeface="+mn-cs"/>
      </a:defRPr>
    </a:lvl5pPr>
    <a:lvl6pPr marL="10186989" algn="l" defTabSz="4074793" rtl="0" eaLnBrk="1" latinLnBrk="0" hangingPunct="1">
      <a:defRPr kern="1200">
        <a:solidFill>
          <a:schemeClr val="tx1"/>
        </a:solidFill>
        <a:latin typeface="Arial" charset="0"/>
        <a:ea typeface="ＭＳ Ｐゴシック" pitchFamily="34" charset="-128"/>
        <a:cs typeface="+mn-cs"/>
      </a:defRPr>
    </a:lvl6pPr>
    <a:lvl7pPr marL="12224385" algn="l" defTabSz="4074793" rtl="0" eaLnBrk="1" latinLnBrk="0" hangingPunct="1">
      <a:defRPr kern="1200">
        <a:solidFill>
          <a:schemeClr val="tx1"/>
        </a:solidFill>
        <a:latin typeface="Arial" charset="0"/>
        <a:ea typeface="ＭＳ Ｐゴシック" pitchFamily="34" charset="-128"/>
        <a:cs typeface="+mn-cs"/>
      </a:defRPr>
    </a:lvl7pPr>
    <a:lvl8pPr marL="14261781" algn="l" defTabSz="4074793" rtl="0" eaLnBrk="1" latinLnBrk="0" hangingPunct="1">
      <a:defRPr kern="1200">
        <a:solidFill>
          <a:schemeClr val="tx1"/>
        </a:solidFill>
        <a:latin typeface="Arial" charset="0"/>
        <a:ea typeface="ＭＳ Ｐゴシック" pitchFamily="34" charset="-128"/>
        <a:cs typeface="+mn-cs"/>
      </a:defRPr>
    </a:lvl8pPr>
    <a:lvl9pPr marL="16299178" algn="l" defTabSz="4074793"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230"/>
    <a:srgbClr val="AC2B37"/>
    <a:srgbClr val="B53443"/>
    <a:srgbClr val="FAAA47"/>
    <a:srgbClr val="4B647B"/>
    <a:srgbClr val="496279"/>
    <a:srgbClr val="476077"/>
    <a:srgbClr val="455E75"/>
    <a:srgbClr val="292E36"/>
    <a:srgbClr val="2A2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90D44-4FE2-4BC9-9505-2A9523CD1C5E}" v="1175" dt="2022-12-06T22:44:23.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hpande, Amey" userId="S::aadeshpande2@wpi.edu::08de3aba-0046-4d43-ae80-b3011a0c138f" providerId="AD" clId="Web-{ED31B9D9-7FE2-4664-8F4C-CC310020C8A1}"/>
    <pc:docChg chg="modSld">
      <pc:chgData name="Deshpande, Amey" userId="S::aadeshpande2@wpi.edu::08de3aba-0046-4d43-ae80-b3011a0c138f" providerId="AD" clId="Web-{ED31B9D9-7FE2-4664-8F4C-CC310020C8A1}" dt="2022-11-30T00:40:12.593" v="499" actId="20577"/>
      <pc:docMkLst>
        <pc:docMk/>
      </pc:docMkLst>
      <pc:sldChg chg="delSp modSp">
        <pc:chgData name="Deshpande, Amey" userId="S::aadeshpande2@wpi.edu::08de3aba-0046-4d43-ae80-b3011a0c138f" providerId="AD" clId="Web-{ED31B9D9-7FE2-4664-8F4C-CC310020C8A1}" dt="2022-11-30T00:40:12.593" v="499" actId="20577"/>
        <pc:sldMkLst>
          <pc:docMk/>
          <pc:sldMk cId="2702103839" sldId="256"/>
        </pc:sldMkLst>
        <pc:spChg chg="mod">
          <ac:chgData name="Deshpande, Amey" userId="S::aadeshpande2@wpi.edu::08de3aba-0046-4d43-ae80-b3011a0c138f" providerId="AD" clId="Web-{ED31B9D9-7FE2-4664-8F4C-CC310020C8A1}" dt="2022-11-30T00:19:54.264" v="387" actId="20577"/>
          <ac:spMkLst>
            <pc:docMk/>
            <pc:sldMk cId="2702103839" sldId="256"/>
            <ac:spMk id="10" creationId="{00000000-0000-0000-0000-000000000000}"/>
          </ac:spMkLst>
        </pc:spChg>
        <pc:spChg chg="mod">
          <ac:chgData name="Deshpande, Amey" userId="S::aadeshpande2@wpi.edu::08de3aba-0046-4d43-ae80-b3011a0c138f" providerId="AD" clId="Web-{ED31B9D9-7FE2-4664-8F4C-CC310020C8A1}" dt="2022-11-30T00:40:12.593" v="499" actId="20577"/>
          <ac:spMkLst>
            <pc:docMk/>
            <pc:sldMk cId="2702103839" sldId="256"/>
            <ac:spMk id="11" creationId="{00000000-0000-0000-0000-000000000000}"/>
          </ac:spMkLst>
        </pc:spChg>
        <pc:spChg chg="mod">
          <ac:chgData name="Deshpande, Amey" userId="S::aadeshpande2@wpi.edu::08de3aba-0046-4d43-ae80-b3011a0c138f" providerId="AD" clId="Web-{ED31B9D9-7FE2-4664-8F4C-CC310020C8A1}" dt="2022-11-29T23:47:02.163" v="20" actId="20577"/>
          <ac:spMkLst>
            <pc:docMk/>
            <pc:sldMk cId="2702103839" sldId="256"/>
            <ac:spMk id="29" creationId="{00000000-0000-0000-0000-000000000000}"/>
          </ac:spMkLst>
        </pc:spChg>
        <pc:picChg chg="del">
          <ac:chgData name="Deshpande, Amey" userId="S::aadeshpande2@wpi.edu::08de3aba-0046-4d43-ae80-b3011a0c138f" providerId="AD" clId="Web-{ED31B9D9-7FE2-4664-8F4C-CC310020C8A1}" dt="2022-11-30T00:28:17.793" v="390"/>
          <ac:picMkLst>
            <pc:docMk/>
            <pc:sldMk cId="2702103839" sldId="256"/>
            <ac:picMk id="3" creationId="{A8134E1F-CF99-B626-AAFE-1ECFCF2A378F}"/>
          </ac:picMkLst>
        </pc:picChg>
      </pc:sldChg>
    </pc:docChg>
  </pc:docChgLst>
  <pc:docChgLst>
    <pc:chgData name="Patil, Yash" userId="S::yrpatil@wpi.edu::64520cf9-3b3a-472d-800e-cd4caa76fdad" providerId="AD" clId="Web-{3301B67F-C5F5-468C-B2C3-C1C1056B7380}"/>
    <pc:docChg chg="modSld">
      <pc:chgData name="Patil, Yash" userId="S::yrpatil@wpi.edu::64520cf9-3b3a-472d-800e-cd4caa76fdad" providerId="AD" clId="Web-{3301B67F-C5F5-468C-B2C3-C1C1056B7380}" dt="2022-11-30T02:15:55.375" v="10" actId="20577"/>
      <pc:docMkLst>
        <pc:docMk/>
      </pc:docMkLst>
      <pc:sldChg chg="modSp">
        <pc:chgData name="Patil, Yash" userId="S::yrpatil@wpi.edu::64520cf9-3b3a-472d-800e-cd4caa76fdad" providerId="AD" clId="Web-{3301B67F-C5F5-468C-B2C3-C1C1056B7380}" dt="2022-11-30T02:15:55.375" v="10" actId="20577"/>
        <pc:sldMkLst>
          <pc:docMk/>
          <pc:sldMk cId="2702103839" sldId="256"/>
        </pc:sldMkLst>
        <pc:spChg chg="mod">
          <ac:chgData name="Patil, Yash" userId="S::yrpatil@wpi.edu::64520cf9-3b3a-472d-800e-cd4caa76fdad" providerId="AD" clId="Web-{3301B67F-C5F5-468C-B2C3-C1C1056B7380}" dt="2022-11-30T02:15:55.375" v="10" actId="20577"/>
          <ac:spMkLst>
            <pc:docMk/>
            <pc:sldMk cId="2702103839" sldId="256"/>
            <ac:spMk id="6" creationId="{00000000-0000-0000-0000-000000000000}"/>
          </ac:spMkLst>
        </pc:spChg>
      </pc:sldChg>
    </pc:docChg>
  </pc:docChgLst>
  <pc:docChgLst>
    <pc:chgData name="Boby, Denny" userId="S::dboby@wpi.edu::88b220d5-7c83-4073-9c59-9977c73508d7" providerId="AD" clId="Web-{1DB909DE-7A06-D997-4AFF-C88FCBCCA37E}"/>
    <pc:docChg chg="modSld">
      <pc:chgData name="Boby, Denny" userId="S::dboby@wpi.edu::88b220d5-7c83-4073-9c59-9977c73508d7" providerId="AD" clId="Web-{1DB909DE-7A06-D997-4AFF-C88FCBCCA37E}" dt="2022-11-30T02:16:46.848" v="119" actId="1076"/>
      <pc:docMkLst>
        <pc:docMk/>
      </pc:docMkLst>
      <pc:sldChg chg="addSp delSp modSp">
        <pc:chgData name="Boby, Denny" userId="S::dboby@wpi.edu::88b220d5-7c83-4073-9c59-9977c73508d7" providerId="AD" clId="Web-{1DB909DE-7A06-D997-4AFF-C88FCBCCA37E}" dt="2022-11-30T02:16:46.848" v="119" actId="1076"/>
        <pc:sldMkLst>
          <pc:docMk/>
          <pc:sldMk cId="2702103839" sldId="256"/>
        </pc:sldMkLst>
        <pc:spChg chg="mod">
          <ac:chgData name="Boby, Denny" userId="S::dboby@wpi.edu::88b220d5-7c83-4073-9c59-9977c73508d7" providerId="AD" clId="Web-{1DB909DE-7A06-D997-4AFF-C88FCBCCA37E}" dt="2022-11-30T02:16:46.848" v="119" actId="1076"/>
          <ac:spMkLst>
            <pc:docMk/>
            <pc:sldMk cId="2702103839" sldId="256"/>
            <ac:spMk id="5" creationId="{D9B732DB-0A84-8CB0-0B5E-5F36B659BAB1}"/>
          </ac:spMkLst>
        </pc:spChg>
        <pc:spChg chg="mod">
          <ac:chgData name="Boby, Denny" userId="S::dboby@wpi.edu::88b220d5-7c83-4073-9c59-9977c73508d7" providerId="AD" clId="Web-{1DB909DE-7A06-D997-4AFF-C88FCBCCA37E}" dt="2022-11-30T02:16:07.191" v="115" actId="20577"/>
          <ac:spMkLst>
            <pc:docMk/>
            <pc:sldMk cId="2702103839" sldId="256"/>
            <ac:spMk id="7" creationId="{00000000-0000-0000-0000-000000000000}"/>
          </ac:spMkLst>
        </pc:spChg>
        <pc:spChg chg="mod">
          <ac:chgData name="Boby, Denny" userId="S::dboby@wpi.edu::88b220d5-7c83-4073-9c59-9977c73508d7" providerId="AD" clId="Web-{1DB909DE-7A06-D997-4AFF-C88FCBCCA37E}" dt="2022-11-30T01:41:59.056" v="18" actId="14100"/>
          <ac:spMkLst>
            <pc:docMk/>
            <pc:sldMk cId="2702103839" sldId="256"/>
            <ac:spMk id="9" creationId="{00000000-0000-0000-0000-000000000000}"/>
          </ac:spMkLst>
        </pc:spChg>
        <pc:spChg chg="mod">
          <ac:chgData name="Boby, Denny" userId="S::dboby@wpi.edu::88b220d5-7c83-4073-9c59-9977c73508d7" providerId="AD" clId="Web-{1DB909DE-7A06-D997-4AFF-C88FCBCCA37E}" dt="2022-11-30T02:10:19.574" v="83" actId="20577"/>
          <ac:spMkLst>
            <pc:docMk/>
            <pc:sldMk cId="2702103839" sldId="256"/>
            <ac:spMk id="11" creationId="{00000000-0000-0000-0000-000000000000}"/>
          </ac:spMkLst>
        </pc:spChg>
        <pc:spChg chg="mod">
          <ac:chgData name="Boby, Denny" userId="S::dboby@wpi.edu::88b220d5-7c83-4073-9c59-9977c73508d7" providerId="AD" clId="Web-{1DB909DE-7A06-D997-4AFF-C88FCBCCA37E}" dt="2022-11-30T01:41:28.399" v="17" actId="1076"/>
          <ac:spMkLst>
            <pc:docMk/>
            <pc:sldMk cId="2702103839" sldId="256"/>
            <ac:spMk id="29" creationId="{00000000-0000-0000-0000-000000000000}"/>
          </ac:spMkLst>
        </pc:spChg>
        <pc:picChg chg="add del mod">
          <ac:chgData name="Boby, Denny" userId="S::dboby@wpi.edu::88b220d5-7c83-4073-9c59-9977c73508d7" providerId="AD" clId="Web-{1DB909DE-7A06-D997-4AFF-C88FCBCCA37E}" dt="2022-11-30T01:43:50.136" v="25"/>
          <ac:picMkLst>
            <pc:docMk/>
            <pc:sldMk cId="2702103839" sldId="256"/>
            <ac:picMk id="17" creationId="{E9E8A976-5659-9730-AC05-5F5B8FF50E3C}"/>
          </ac:picMkLst>
        </pc:picChg>
        <pc:picChg chg="add del mod">
          <ac:chgData name="Boby, Denny" userId="S::dboby@wpi.edu::88b220d5-7c83-4073-9c59-9977c73508d7" providerId="AD" clId="Web-{1DB909DE-7A06-D997-4AFF-C88FCBCCA37E}" dt="2022-11-30T01:44:54.184" v="27"/>
          <ac:picMkLst>
            <pc:docMk/>
            <pc:sldMk cId="2702103839" sldId="256"/>
            <ac:picMk id="18" creationId="{C69B172E-4C4B-6003-BC91-55E29C7322B9}"/>
          </ac:picMkLst>
        </pc:picChg>
        <pc:picChg chg="add del mod">
          <ac:chgData name="Boby, Denny" userId="S::dboby@wpi.edu::88b220d5-7c83-4073-9c59-9977c73508d7" providerId="AD" clId="Web-{1DB909DE-7A06-D997-4AFF-C88FCBCCA37E}" dt="2022-11-30T01:45:52.686" v="29"/>
          <ac:picMkLst>
            <pc:docMk/>
            <pc:sldMk cId="2702103839" sldId="256"/>
            <ac:picMk id="21" creationId="{B2DE2854-369E-551E-9101-05BF4364531A}"/>
          </ac:picMkLst>
        </pc:picChg>
        <pc:picChg chg="add del mod">
          <ac:chgData name="Boby, Denny" userId="S::dboby@wpi.edu::88b220d5-7c83-4073-9c59-9977c73508d7" providerId="AD" clId="Web-{1DB909DE-7A06-D997-4AFF-C88FCBCCA37E}" dt="2022-11-30T01:53:55.586" v="32"/>
          <ac:picMkLst>
            <pc:docMk/>
            <pc:sldMk cId="2702103839" sldId="256"/>
            <ac:picMk id="25" creationId="{2F7B5CB3-935A-F24D-BA32-EE8E81100E01}"/>
          </ac:picMkLst>
        </pc:picChg>
        <pc:picChg chg="add del mod">
          <ac:chgData name="Boby, Denny" userId="S::dboby@wpi.edu::88b220d5-7c83-4073-9c59-9977c73508d7" providerId="AD" clId="Web-{1DB909DE-7A06-D997-4AFF-C88FCBCCA37E}" dt="2022-11-30T01:58:50.357" v="49"/>
          <ac:picMkLst>
            <pc:docMk/>
            <pc:sldMk cId="2702103839" sldId="256"/>
            <ac:picMk id="26" creationId="{284407B2-3D10-54E9-C182-8884AD019269}"/>
          </ac:picMkLst>
        </pc:picChg>
        <pc:picChg chg="add del mod">
          <ac:chgData name="Boby, Denny" userId="S::dboby@wpi.edu::88b220d5-7c83-4073-9c59-9977c73508d7" providerId="AD" clId="Web-{1DB909DE-7A06-D997-4AFF-C88FCBCCA37E}" dt="2022-11-30T02:08:06.462" v="58"/>
          <ac:picMkLst>
            <pc:docMk/>
            <pc:sldMk cId="2702103839" sldId="256"/>
            <ac:picMk id="30" creationId="{AB169506-C2C8-3CFD-6727-6880AD2896BB}"/>
          </ac:picMkLst>
        </pc:picChg>
        <pc:picChg chg="add del mod">
          <ac:chgData name="Boby, Denny" userId="S::dboby@wpi.edu::88b220d5-7c83-4073-9c59-9977c73508d7" providerId="AD" clId="Web-{1DB909DE-7A06-D997-4AFF-C88FCBCCA37E}" dt="2022-11-30T02:07:46.024" v="57"/>
          <ac:picMkLst>
            <pc:docMk/>
            <pc:sldMk cId="2702103839" sldId="256"/>
            <ac:picMk id="31" creationId="{28B9E23B-AA0A-216E-C77C-DCCE1A28A2E3}"/>
          </ac:picMkLst>
        </pc:picChg>
        <pc:picChg chg="add mod">
          <ac:chgData name="Boby, Denny" userId="S::dboby@wpi.edu::88b220d5-7c83-4073-9c59-9977c73508d7" providerId="AD" clId="Web-{1DB909DE-7A06-D997-4AFF-C88FCBCCA37E}" dt="2022-11-30T02:09:42.683" v="68" actId="1076"/>
          <ac:picMkLst>
            <pc:docMk/>
            <pc:sldMk cId="2702103839" sldId="256"/>
            <ac:picMk id="32" creationId="{6C0AE040-63D2-8B4F-731E-6D9089347D99}"/>
          </ac:picMkLst>
        </pc:picChg>
      </pc:sldChg>
    </pc:docChg>
  </pc:docChgLst>
  <pc:docChgLst>
    <pc:chgData name="Boby, Denny" userId="S::dboby@wpi.edu::88b220d5-7c83-4073-9c59-9977c73508d7" providerId="AD" clId="Web-{3738B7FF-C969-1F06-BE9D-52727429ED30}"/>
    <pc:docChg chg="modSld">
      <pc:chgData name="Boby, Denny" userId="S::dboby@wpi.edu::88b220d5-7c83-4073-9c59-9977c73508d7" providerId="AD" clId="Web-{3738B7FF-C969-1F06-BE9D-52727429ED30}" dt="2022-11-30T02:22:37.711" v="33" actId="20577"/>
      <pc:docMkLst>
        <pc:docMk/>
      </pc:docMkLst>
      <pc:sldChg chg="modSp">
        <pc:chgData name="Boby, Denny" userId="S::dboby@wpi.edu::88b220d5-7c83-4073-9c59-9977c73508d7" providerId="AD" clId="Web-{3738B7FF-C969-1F06-BE9D-52727429ED30}" dt="2022-11-30T02:22:37.711" v="33" actId="20577"/>
        <pc:sldMkLst>
          <pc:docMk/>
          <pc:sldMk cId="2702103839" sldId="256"/>
        </pc:sldMkLst>
        <pc:spChg chg="mod">
          <ac:chgData name="Boby, Denny" userId="S::dboby@wpi.edu::88b220d5-7c83-4073-9c59-9977c73508d7" providerId="AD" clId="Web-{3738B7FF-C969-1F06-BE9D-52727429ED30}" dt="2022-11-30T02:22:37.711" v="33" actId="20577"/>
          <ac:spMkLst>
            <pc:docMk/>
            <pc:sldMk cId="2702103839" sldId="256"/>
            <ac:spMk id="13" creationId="{00000000-0000-0000-0000-000000000000}"/>
          </ac:spMkLst>
        </pc:spChg>
      </pc:sldChg>
    </pc:docChg>
  </pc:docChgLst>
  <pc:docChgLst>
    <pc:chgData name="Patil, Yash" userId="S::yrpatil@wpi.edu::64520cf9-3b3a-472d-800e-cd4caa76fdad" providerId="AD" clId="Web-{34968311-12A7-4C5D-96F5-F4E6F2E2FAF5}"/>
    <pc:docChg chg="modSld">
      <pc:chgData name="Patil, Yash" userId="S::yrpatil@wpi.edu::64520cf9-3b3a-472d-800e-cd4caa76fdad" providerId="AD" clId="Web-{34968311-12A7-4C5D-96F5-F4E6F2E2FAF5}" dt="2022-11-30T00:32:45.021" v="167" actId="20577"/>
      <pc:docMkLst>
        <pc:docMk/>
      </pc:docMkLst>
      <pc:sldChg chg="modSp">
        <pc:chgData name="Patil, Yash" userId="S::yrpatil@wpi.edu::64520cf9-3b3a-472d-800e-cd4caa76fdad" providerId="AD" clId="Web-{34968311-12A7-4C5D-96F5-F4E6F2E2FAF5}" dt="2022-11-30T00:32:45.021" v="167" actId="20577"/>
        <pc:sldMkLst>
          <pc:docMk/>
          <pc:sldMk cId="2702103839" sldId="256"/>
        </pc:sldMkLst>
        <pc:spChg chg="mod">
          <ac:chgData name="Patil, Yash" userId="S::yrpatil@wpi.edu::64520cf9-3b3a-472d-800e-cd4caa76fdad" providerId="AD" clId="Web-{34968311-12A7-4C5D-96F5-F4E6F2E2FAF5}" dt="2022-11-30T00:32:45.021" v="167" actId="20577"/>
          <ac:spMkLst>
            <pc:docMk/>
            <pc:sldMk cId="2702103839" sldId="256"/>
            <ac:spMk id="7" creationId="{00000000-0000-0000-0000-000000000000}"/>
          </ac:spMkLst>
        </pc:spChg>
      </pc:sldChg>
    </pc:docChg>
  </pc:docChgLst>
  <pc:docChgLst>
    <pc:chgData name="Patil, Yash" userId="S::yrpatil@wpi.edu::64520cf9-3b3a-472d-800e-cd4caa76fdad" providerId="AD" clId="Web-{BEB4C5B3-5813-59FB-EB9D-59C451CF6ABF}"/>
    <pc:docChg chg="modSld">
      <pc:chgData name="Patil, Yash" userId="S::yrpatil@wpi.edu::64520cf9-3b3a-472d-800e-cd4caa76fdad" providerId="AD" clId="Web-{BEB4C5B3-5813-59FB-EB9D-59C451CF6ABF}" dt="2022-11-30T01:55:47.750" v="144" actId="20577"/>
      <pc:docMkLst>
        <pc:docMk/>
      </pc:docMkLst>
      <pc:sldChg chg="modSp">
        <pc:chgData name="Patil, Yash" userId="S::yrpatil@wpi.edu::64520cf9-3b3a-472d-800e-cd4caa76fdad" providerId="AD" clId="Web-{BEB4C5B3-5813-59FB-EB9D-59C451CF6ABF}" dt="2022-11-30T01:55:47.750" v="144" actId="20577"/>
        <pc:sldMkLst>
          <pc:docMk/>
          <pc:sldMk cId="2702103839" sldId="256"/>
        </pc:sldMkLst>
        <pc:spChg chg="mod">
          <ac:chgData name="Patil, Yash" userId="S::yrpatil@wpi.edu::64520cf9-3b3a-472d-800e-cd4caa76fdad" providerId="AD" clId="Web-{BEB4C5B3-5813-59FB-EB9D-59C451CF6ABF}" dt="2022-11-30T01:55:47.750" v="144" actId="20577"/>
          <ac:spMkLst>
            <pc:docMk/>
            <pc:sldMk cId="2702103839" sldId="256"/>
            <ac:spMk id="7" creationId="{00000000-0000-0000-0000-000000000000}"/>
          </ac:spMkLst>
        </pc:spChg>
      </pc:sldChg>
    </pc:docChg>
  </pc:docChgLst>
  <pc:docChgLst>
    <pc:chgData name="Boby, Denny" userId="S::dboby@wpi.edu::88b220d5-7c83-4073-9c59-9977c73508d7" providerId="AD" clId="Web-{111F0508-3CE8-DC56-F9B5-9DDE6018C783}"/>
    <pc:docChg chg="modSld">
      <pc:chgData name="Boby, Denny" userId="S::dboby@wpi.edu::88b220d5-7c83-4073-9c59-9977c73508d7" providerId="AD" clId="Web-{111F0508-3CE8-DC56-F9B5-9DDE6018C783}" dt="2022-11-30T00:22:10.214" v="137" actId="20577"/>
      <pc:docMkLst>
        <pc:docMk/>
      </pc:docMkLst>
      <pc:sldChg chg="addSp delSp modSp">
        <pc:chgData name="Boby, Denny" userId="S::dboby@wpi.edu::88b220d5-7c83-4073-9c59-9977c73508d7" providerId="AD" clId="Web-{111F0508-3CE8-DC56-F9B5-9DDE6018C783}" dt="2022-11-30T00:22:10.214" v="137" actId="20577"/>
        <pc:sldMkLst>
          <pc:docMk/>
          <pc:sldMk cId="2702103839" sldId="256"/>
        </pc:sldMkLst>
        <pc:spChg chg="del mod">
          <ac:chgData name="Boby, Denny" userId="S::dboby@wpi.edu::88b220d5-7c83-4073-9c59-9977c73508d7" providerId="AD" clId="Web-{111F0508-3CE8-DC56-F9B5-9DDE6018C783}" dt="2022-11-30T00:06:40.055" v="14"/>
          <ac:spMkLst>
            <pc:docMk/>
            <pc:sldMk cId="2702103839" sldId="256"/>
            <ac:spMk id="3" creationId="{00000000-0000-0000-0000-000000000000}"/>
          </ac:spMkLst>
        </pc:spChg>
        <pc:spChg chg="mod">
          <ac:chgData name="Boby, Denny" userId="S::dboby@wpi.edu::88b220d5-7c83-4073-9c59-9977c73508d7" providerId="AD" clId="Web-{111F0508-3CE8-DC56-F9B5-9DDE6018C783}" dt="2022-11-30T00:12:12.598" v="29" actId="20577"/>
          <ac:spMkLst>
            <pc:docMk/>
            <pc:sldMk cId="2702103839" sldId="256"/>
            <ac:spMk id="10" creationId="{00000000-0000-0000-0000-000000000000}"/>
          </ac:spMkLst>
        </pc:spChg>
        <pc:spChg chg="mod">
          <ac:chgData name="Boby, Denny" userId="S::dboby@wpi.edu::88b220d5-7c83-4073-9c59-9977c73508d7" providerId="AD" clId="Web-{111F0508-3CE8-DC56-F9B5-9DDE6018C783}" dt="2022-11-30T00:22:10.214" v="137" actId="20577"/>
          <ac:spMkLst>
            <pc:docMk/>
            <pc:sldMk cId="2702103839" sldId="256"/>
            <ac:spMk id="12" creationId="{00000000-0000-0000-0000-000000000000}"/>
          </ac:spMkLst>
        </pc:spChg>
        <pc:spChg chg="del mod">
          <ac:chgData name="Boby, Denny" userId="S::dboby@wpi.edu::88b220d5-7c83-4073-9c59-9977c73508d7" providerId="AD" clId="Web-{111F0508-3CE8-DC56-F9B5-9DDE6018C783}" dt="2022-11-30T00:09:06.732" v="19"/>
          <ac:spMkLst>
            <pc:docMk/>
            <pc:sldMk cId="2702103839" sldId="256"/>
            <ac:spMk id="18" creationId="{00000000-0000-0000-0000-000000000000}"/>
          </ac:spMkLst>
        </pc:spChg>
        <pc:spChg chg="del">
          <ac:chgData name="Boby, Denny" userId="S::dboby@wpi.edu::88b220d5-7c83-4073-9c59-9977c73508d7" providerId="AD" clId="Web-{111F0508-3CE8-DC56-F9B5-9DDE6018C783}" dt="2022-11-30T00:09:32.451" v="22"/>
          <ac:spMkLst>
            <pc:docMk/>
            <pc:sldMk cId="2702103839" sldId="256"/>
            <ac:spMk id="21" creationId="{00000000-0000-0000-0000-000000000000}"/>
          </ac:spMkLst>
        </pc:spChg>
        <pc:spChg chg="mod">
          <ac:chgData name="Boby, Denny" userId="S::dboby@wpi.edu::88b220d5-7c83-4073-9c59-9977c73508d7" providerId="AD" clId="Web-{111F0508-3CE8-DC56-F9B5-9DDE6018C783}" dt="2022-11-29T23:50:37.644" v="11" actId="20577"/>
          <ac:spMkLst>
            <pc:docMk/>
            <pc:sldMk cId="2702103839" sldId="256"/>
            <ac:spMk id="22" creationId="{00000000-0000-0000-0000-000000000000}"/>
          </ac:spMkLst>
        </pc:spChg>
        <pc:picChg chg="add mod">
          <ac:chgData name="Boby, Denny" userId="S::dboby@wpi.edu::88b220d5-7c83-4073-9c59-9977c73508d7" providerId="AD" clId="Web-{111F0508-3CE8-DC56-F9B5-9DDE6018C783}" dt="2022-11-30T00:20:57.211" v="131" actId="1076"/>
          <ac:picMkLst>
            <pc:docMk/>
            <pc:sldMk cId="2702103839" sldId="256"/>
            <ac:picMk id="16" creationId="{BC84ED19-EFEA-1A66-390B-1B23F69FA2C6}"/>
          </ac:picMkLst>
        </pc:picChg>
        <pc:picChg chg="add mod">
          <ac:chgData name="Boby, Denny" userId="S::dboby@wpi.edu::88b220d5-7c83-4073-9c59-9977c73508d7" providerId="AD" clId="Web-{111F0508-3CE8-DC56-F9B5-9DDE6018C783}" dt="2022-11-30T00:20:57.242" v="132" actId="1076"/>
          <ac:picMkLst>
            <pc:docMk/>
            <pc:sldMk cId="2702103839" sldId="256"/>
            <ac:picMk id="23" creationId="{527070ED-91DA-A048-D0D9-ADAA4F78D8E2}"/>
          </ac:picMkLst>
        </pc:picChg>
      </pc:sldChg>
    </pc:docChg>
  </pc:docChgLst>
  <pc:docChgLst>
    <pc:chgData name="Rane, Bhushan" userId="S::barane@wpi.edu::7e25da9f-0c29-4bf8-998f-ea073c1b624c" providerId="AD" clId="Web-{7ED1626F-AEEA-A9A0-BD6E-C37773BFC792}"/>
    <pc:docChg chg="modSld">
      <pc:chgData name="Rane, Bhushan" userId="S::barane@wpi.edu::7e25da9f-0c29-4bf8-998f-ea073c1b624c" providerId="AD" clId="Web-{7ED1626F-AEEA-A9A0-BD6E-C37773BFC792}" dt="2022-11-30T02:20:02.938" v="197" actId="20577"/>
      <pc:docMkLst>
        <pc:docMk/>
      </pc:docMkLst>
      <pc:sldChg chg="addSp delSp modSp">
        <pc:chgData name="Rane, Bhushan" userId="S::barane@wpi.edu::7e25da9f-0c29-4bf8-998f-ea073c1b624c" providerId="AD" clId="Web-{7ED1626F-AEEA-A9A0-BD6E-C37773BFC792}" dt="2022-11-30T02:20:02.938" v="197" actId="20577"/>
        <pc:sldMkLst>
          <pc:docMk/>
          <pc:sldMk cId="2702103839" sldId="256"/>
        </pc:sldMkLst>
        <pc:spChg chg="del mod">
          <ac:chgData name="Rane, Bhushan" userId="S::barane@wpi.edu::7e25da9f-0c29-4bf8-998f-ea073c1b624c" providerId="AD" clId="Web-{7ED1626F-AEEA-A9A0-BD6E-C37773BFC792}" dt="2022-11-30T01:18:00.991" v="119"/>
          <ac:spMkLst>
            <pc:docMk/>
            <pc:sldMk cId="2702103839" sldId="256"/>
            <ac:spMk id="5" creationId="{00000000-0000-0000-0000-000000000000}"/>
          </ac:spMkLst>
        </pc:spChg>
        <pc:spChg chg="add del mod">
          <ac:chgData name="Rane, Bhushan" userId="S::barane@wpi.edu::7e25da9f-0c29-4bf8-998f-ea073c1b624c" providerId="AD" clId="Web-{7ED1626F-AEEA-A9A0-BD6E-C37773BFC792}" dt="2022-11-30T02:16:38.367" v="181" actId="1076"/>
          <ac:spMkLst>
            <pc:docMk/>
            <pc:sldMk cId="2702103839" sldId="256"/>
            <ac:spMk id="8" creationId="{00000000-0000-0000-0000-000000000000}"/>
          </ac:spMkLst>
        </pc:spChg>
        <pc:spChg chg="mod">
          <ac:chgData name="Rane, Bhushan" userId="S::barane@wpi.edu::7e25da9f-0c29-4bf8-998f-ea073c1b624c" providerId="AD" clId="Web-{7ED1626F-AEEA-A9A0-BD6E-C37773BFC792}" dt="2022-11-30T01:23:56.641" v="121" actId="14100"/>
          <ac:spMkLst>
            <pc:docMk/>
            <pc:sldMk cId="2702103839" sldId="256"/>
            <ac:spMk id="9" creationId="{00000000-0000-0000-0000-000000000000}"/>
          </ac:spMkLst>
        </pc:spChg>
        <pc:spChg chg="mod">
          <ac:chgData name="Rane, Bhushan" userId="S::barane@wpi.edu::7e25da9f-0c29-4bf8-998f-ea073c1b624c" providerId="AD" clId="Web-{7ED1626F-AEEA-A9A0-BD6E-C37773BFC792}" dt="2022-11-30T00:34:15.591" v="105" actId="20577"/>
          <ac:spMkLst>
            <pc:docMk/>
            <pc:sldMk cId="2702103839" sldId="256"/>
            <ac:spMk id="10" creationId="{00000000-0000-0000-0000-000000000000}"/>
          </ac:spMkLst>
        </pc:spChg>
        <pc:spChg chg="mod">
          <ac:chgData name="Rane, Bhushan" userId="S::barane@wpi.edu::7e25da9f-0c29-4bf8-998f-ea073c1b624c" providerId="AD" clId="Web-{7ED1626F-AEEA-A9A0-BD6E-C37773BFC792}" dt="2022-11-30T02:17:19.056" v="187" actId="20577"/>
          <ac:spMkLst>
            <pc:docMk/>
            <pc:sldMk cId="2702103839" sldId="256"/>
            <ac:spMk id="11" creationId="{00000000-0000-0000-0000-000000000000}"/>
          </ac:spMkLst>
        </pc:spChg>
        <pc:spChg chg="mod">
          <ac:chgData name="Rane, Bhushan" userId="S::barane@wpi.edu::7e25da9f-0c29-4bf8-998f-ea073c1b624c" providerId="AD" clId="Web-{7ED1626F-AEEA-A9A0-BD6E-C37773BFC792}" dt="2022-11-30T02:15:22.740" v="167" actId="20577"/>
          <ac:spMkLst>
            <pc:docMk/>
            <pc:sldMk cId="2702103839" sldId="256"/>
            <ac:spMk id="13" creationId="{00000000-0000-0000-0000-000000000000}"/>
          </ac:spMkLst>
        </pc:spChg>
        <pc:spChg chg="mod">
          <ac:chgData name="Rane, Bhushan" userId="S::barane@wpi.edu::7e25da9f-0c29-4bf8-998f-ea073c1b624c" providerId="AD" clId="Web-{7ED1626F-AEEA-A9A0-BD6E-C37773BFC792}" dt="2022-11-30T02:16:44.602" v="183" actId="1076"/>
          <ac:spMkLst>
            <pc:docMk/>
            <pc:sldMk cId="2702103839" sldId="256"/>
            <ac:spMk id="14" creationId="{00000000-0000-0000-0000-000000000000}"/>
          </ac:spMkLst>
        </pc:spChg>
        <pc:spChg chg="del">
          <ac:chgData name="Rane, Bhushan" userId="S::barane@wpi.edu::7e25da9f-0c29-4bf8-998f-ea073c1b624c" providerId="AD" clId="Web-{7ED1626F-AEEA-A9A0-BD6E-C37773BFC792}" dt="2022-11-30T01:17:58.772" v="118"/>
          <ac:spMkLst>
            <pc:docMk/>
            <pc:sldMk cId="2702103839" sldId="256"/>
            <ac:spMk id="17" creationId="{00000000-0000-0000-0000-000000000000}"/>
          </ac:spMkLst>
        </pc:spChg>
        <pc:spChg chg="del mod">
          <ac:chgData name="Rane, Bhushan" userId="S::barane@wpi.edu::7e25da9f-0c29-4bf8-998f-ea073c1b624c" providerId="AD" clId="Web-{7ED1626F-AEEA-A9A0-BD6E-C37773BFC792}" dt="2022-11-30T02:15:51.459" v="174"/>
          <ac:spMkLst>
            <pc:docMk/>
            <pc:sldMk cId="2702103839" sldId="256"/>
            <ac:spMk id="19" creationId="{00000000-0000-0000-0000-000000000000}"/>
          </ac:spMkLst>
        </pc:spChg>
        <pc:spChg chg="add del mod">
          <ac:chgData name="Rane, Bhushan" userId="S::barane@wpi.edu::7e25da9f-0c29-4bf8-998f-ea073c1b624c" providerId="AD" clId="Web-{7ED1626F-AEEA-A9A0-BD6E-C37773BFC792}" dt="2022-11-30T02:20:02.938" v="197" actId="20577"/>
          <ac:spMkLst>
            <pc:docMk/>
            <pc:sldMk cId="2702103839" sldId="256"/>
            <ac:spMk id="20" creationId="{00000000-0000-0000-0000-000000000000}"/>
          </ac:spMkLst>
        </pc:spChg>
        <pc:spChg chg="del">
          <ac:chgData name="Rane, Bhushan" userId="S::barane@wpi.edu::7e25da9f-0c29-4bf8-998f-ea073c1b624c" providerId="AD" clId="Web-{7ED1626F-AEEA-A9A0-BD6E-C37773BFC792}" dt="2022-11-30T02:15:52.553" v="175"/>
          <ac:spMkLst>
            <pc:docMk/>
            <pc:sldMk cId="2702103839" sldId="256"/>
            <ac:spMk id="27" creationId="{00000000-0000-0000-0000-000000000000}"/>
          </ac:spMkLst>
        </pc:spChg>
        <pc:spChg chg="del mod">
          <ac:chgData name="Rane, Bhushan" userId="S::barane@wpi.edu::7e25da9f-0c29-4bf8-998f-ea073c1b624c" providerId="AD" clId="Web-{7ED1626F-AEEA-A9A0-BD6E-C37773BFC792}" dt="2022-11-30T02:16:01.710" v="179"/>
          <ac:spMkLst>
            <pc:docMk/>
            <pc:sldMk cId="2702103839" sldId="256"/>
            <ac:spMk id="28" creationId="{00000000-0000-0000-0000-000000000000}"/>
          </ac:spMkLst>
        </pc:spChg>
        <pc:spChg chg="add del">
          <ac:chgData name="Rane, Bhushan" userId="S::barane@wpi.edu::7e25da9f-0c29-4bf8-998f-ea073c1b624c" providerId="AD" clId="Web-{7ED1626F-AEEA-A9A0-BD6E-C37773BFC792}" dt="2022-11-30T00:27:17.940" v="40"/>
          <ac:spMkLst>
            <pc:docMk/>
            <pc:sldMk cId="2702103839" sldId="256"/>
            <ac:spMk id="30" creationId="{00000000-0000-0000-0000-000000000000}"/>
          </ac:spMkLst>
        </pc:spChg>
        <pc:picChg chg="add mod">
          <ac:chgData name="Rane, Bhushan" userId="S::barane@wpi.edu::7e25da9f-0c29-4bf8-998f-ea073c1b624c" providerId="AD" clId="Web-{7ED1626F-AEEA-A9A0-BD6E-C37773BFC792}" dt="2022-11-30T00:27:48.910" v="47" actId="1076"/>
          <ac:picMkLst>
            <pc:docMk/>
            <pc:sldMk cId="2702103839" sldId="256"/>
            <ac:picMk id="3" creationId="{A8134E1F-CF99-B626-AAFE-1ECFCF2A378F}"/>
          </ac:picMkLst>
        </pc:picChg>
        <pc:picChg chg="add del mod">
          <ac:chgData name="Rane, Bhushan" userId="S::barane@wpi.edu::7e25da9f-0c29-4bf8-998f-ea073c1b624c" providerId="AD" clId="Web-{7ED1626F-AEEA-A9A0-BD6E-C37773BFC792}" dt="2022-11-30T01:57:02.130" v="157"/>
          <ac:picMkLst>
            <pc:docMk/>
            <pc:sldMk cId="2702103839" sldId="256"/>
            <ac:picMk id="17" creationId="{0A60C868-4509-AF18-BD65-4A47BAD731D5}"/>
          </ac:picMkLst>
        </pc:picChg>
        <pc:picChg chg="add del mod">
          <ac:chgData name="Rane, Bhushan" userId="S::barane@wpi.edu::7e25da9f-0c29-4bf8-998f-ea073c1b624c" providerId="AD" clId="Web-{7ED1626F-AEEA-A9A0-BD6E-C37773BFC792}" dt="2022-11-30T02:01:09.452" v="159"/>
          <ac:picMkLst>
            <pc:docMk/>
            <pc:sldMk cId="2702103839" sldId="256"/>
            <ac:picMk id="18" creationId="{7F53D9D4-1C25-6737-53FB-DEBD2D7A9F56}"/>
          </ac:picMkLst>
        </pc:picChg>
      </pc:sldChg>
    </pc:docChg>
  </pc:docChgLst>
  <pc:docChgLst>
    <pc:chgData name="Boby, Denny" userId="S::dboby@wpi.edu::88b220d5-7c83-4073-9c59-9977c73508d7" providerId="AD" clId="Web-{10D36257-4429-B98A-7760-4947CD3F7AFD}"/>
    <pc:docChg chg="modSld">
      <pc:chgData name="Boby, Denny" userId="S::dboby@wpi.edu::88b220d5-7c83-4073-9c59-9977c73508d7" providerId="AD" clId="Web-{10D36257-4429-B98A-7760-4947CD3F7AFD}" dt="2022-12-01T03:17:45.673" v="22" actId="1076"/>
      <pc:docMkLst>
        <pc:docMk/>
      </pc:docMkLst>
      <pc:sldChg chg="modSp">
        <pc:chgData name="Boby, Denny" userId="S::dboby@wpi.edu::88b220d5-7c83-4073-9c59-9977c73508d7" providerId="AD" clId="Web-{10D36257-4429-B98A-7760-4947CD3F7AFD}" dt="2022-12-01T03:17:45.673" v="22" actId="1076"/>
        <pc:sldMkLst>
          <pc:docMk/>
          <pc:sldMk cId="2702103839" sldId="256"/>
        </pc:sldMkLst>
        <pc:spChg chg="mod">
          <ac:chgData name="Boby, Denny" userId="S::dboby@wpi.edu::88b220d5-7c83-4073-9c59-9977c73508d7" providerId="AD" clId="Web-{10D36257-4429-B98A-7760-4947CD3F7AFD}" dt="2022-12-01T03:17:45.611" v="21" actId="1076"/>
          <ac:spMkLst>
            <pc:docMk/>
            <pc:sldMk cId="2702103839" sldId="256"/>
            <ac:spMk id="3" creationId="{403B05CC-0693-4587-901E-7EE150384291}"/>
          </ac:spMkLst>
        </pc:spChg>
        <pc:spChg chg="mod">
          <ac:chgData name="Boby, Denny" userId="S::dboby@wpi.edu::88b220d5-7c83-4073-9c59-9977c73508d7" providerId="AD" clId="Web-{10D36257-4429-B98A-7760-4947CD3F7AFD}" dt="2022-12-01T03:17:02.078" v="18" actId="20577"/>
          <ac:spMkLst>
            <pc:docMk/>
            <pc:sldMk cId="2702103839" sldId="256"/>
            <ac:spMk id="4" creationId="{00000000-0000-0000-0000-000000000000}"/>
          </ac:spMkLst>
        </pc:spChg>
        <pc:spChg chg="mod">
          <ac:chgData name="Boby, Denny" userId="S::dboby@wpi.edu::88b220d5-7c83-4073-9c59-9977c73508d7" providerId="AD" clId="Web-{10D36257-4429-B98A-7760-4947CD3F7AFD}" dt="2022-12-01T03:17:45.673" v="22" actId="1076"/>
          <ac:spMkLst>
            <pc:docMk/>
            <pc:sldMk cId="2702103839" sldId="256"/>
            <ac:spMk id="5" creationId="{D9B732DB-0A84-8CB0-0B5E-5F36B659BAB1}"/>
          </ac:spMkLst>
        </pc:spChg>
        <pc:spChg chg="mod">
          <ac:chgData name="Boby, Denny" userId="S::dboby@wpi.edu::88b220d5-7c83-4073-9c59-9977c73508d7" providerId="AD" clId="Web-{10D36257-4429-B98A-7760-4947CD3F7AFD}" dt="2022-12-01T03:17:45.548" v="20" actId="1076"/>
          <ac:spMkLst>
            <pc:docMk/>
            <pc:sldMk cId="2702103839" sldId="256"/>
            <ac:spMk id="7" creationId="{00000000-0000-0000-0000-000000000000}"/>
          </ac:spMkLst>
        </pc:spChg>
        <pc:spChg chg="mod">
          <ac:chgData name="Boby, Denny" userId="S::dboby@wpi.edu::88b220d5-7c83-4073-9c59-9977c73508d7" providerId="AD" clId="Web-{10D36257-4429-B98A-7760-4947CD3F7AFD}" dt="2022-12-01T03:10:50.314" v="1" actId="14100"/>
          <ac:spMkLst>
            <pc:docMk/>
            <pc:sldMk cId="2702103839" sldId="256"/>
            <ac:spMk id="10" creationId="{00000000-0000-0000-0000-000000000000}"/>
          </ac:spMkLst>
        </pc:spChg>
        <pc:spChg chg="mod">
          <ac:chgData name="Boby, Denny" userId="S::dboby@wpi.edu::88b220d5-7c83-4073-9c59-9977c73508d7" providerId="AD" clId="Web-{10D36257-4429-B98A-7760-4947CD3F7AFD}" dt="2022-12-01T03:16:52.999" v="16" actId="20577"/>
          <ac:spMkLst>
            <pc:docMk/>
            <pc:sldMk cId="2702103839" sldId="256"/>
            <ac:spMk id="12" creationId="{00000000-0000-0000-0000-000000000000}"/>
          </ac:spMkLst>
        </pc:spChg>
        <pc:spChg chg="mod">
          <ac:chgData name="Boby, Denny" userId="S::dboby@wpi.edu::88b220d5-7c83-4073-9c59-9977c73508d7" providerId="AD" clId="Web-{10D36257-4429-B98A-7760-4947CD3F7AFD}" dt="2022-12-01T03:17:45.454" v="19" actId="1076"/>
          <ac:spMkLst>
            <pc:docMk/>
            <pc:sldMk cId="2702103839" sldId="256"/>
            <ac:spMk id="14" creationId="{00000000-0000-0000-0000-000000000000}"/>
          </ac:spMkLst>
        </pc:spChg>
      </pc:sldChg>
    </pc:docChg>
  </pc:docChgLst>
  <pc:docChgLst>
    <pc:chgData name="Rane, Bhushan" userId="S::barane@wpi.edu::7e25da9f-0c29-4bf8-998f-ea073c1b624c" providerId="AD" clId="Web-{3D5BBF00-19A2-F2BE-78EC-C1CDA4A9FBC0}"/>
    <pc:docChg chg="modSld">
      <pc:chgData name="Rane, Bhushan" userId="S::barane@wpi.edu::7e25da9f-0c29-4bf8-998f-ea073c1b624c" providerId="AD" clId="Web-{3D5BBF00-19A2-F2BE-78EC-C1CDA4A9FBC0}" dt="2022-11-26T19:05:10.038" v="58" actId="20577"/>
      <pc:docMkLst>
        <pc:docMk/>
      </pc:docMkLst>
      <pc:sldChg chg="modSp">
        <pc:chgData name="Rane, Bhushan" userId="S::barane@wpi.edu::7e25da9f-0c29-4bf8-998f-ea073c1b624c" providerId="AD" clId="Web-{3D5BBF00-19A2-F2BE-78EC-C1CDA4A9FBC0}" dt="2022-11-26T19:05:10.038" v="58" actId="20577"/>
        <pc:sldMkLst>
          <pc:docMk/>
          <pc:sldMk cId="2702103839" sldId="256"/>
        </pc:sldMkLst>
        <pc:spChg chg="mod">
          <ac:chgData name="Rane, Bhushan" userId="S::barane@wpi.edu::7e25da9f-0c29-4bf8-998f-ea073c1b624c" providerId="AD" clId="Web-{3D5BBF00-19A2-F2BE-78EC-C1CDA4A9FBC0}" dt="2022-11-26T19:05:10.038" v="58" actId="20577"/>
          <ac:spMkLst>
            <pc:docMk/>
            <pc:sldMk cId="2702103839" sldId="256"/>
            <ac:spMk id="29" creationId="{00000000-0000-0000-0000-000000000000}"/>
          </ac:spMkLst>
        </pc:spChg>
      </pc:sldChg>
    </pc:docChg>
  </pc:docChgLst>
  <pc:docChgLst>
    <pc:chgData name="Rane, Bhushan" userId="S::barane@wpi.edu::7e25da9f-0c29-4bf8-998f-ea073c1b624c" providerId="AD" clId="Web-{5CD6B364-7D54-E662-FB40-016CA618F1C9}"/>
    <pc:docChg chg="modSld">
      <pc:chgData name="Rane, Bhushan" userId="S::barane@wpi.edu::7e25da9f-0c29-4bf8-998f-ea073c1b624c" providerId="AD" clId="Web-{5CD6B364-7D54-E662-FB40-016CA618F1C9}" dt="2022-12-01T02:50:19.184" v="4" actId="20577"/>
      <pc:docMkLst>
        <pc:docMk/>
      </pc:docMkLst>
      <pc:sldChg chg="modSp">
        <pc:chgData name="Rane, Bhushan" userId="S::barane@wpi.edu::7e25da9f-0c29-4bf8-998f-ea073c1b624c" providerId="AD" clId="Web-{5CD6B364-7D54-E662-FB40-016CA618F1C9}" dt="2022-12-01T02:50:19.184" v="4" actId="20577"/>
        <pc:sldMkLst>
          <pc:docMk/>
          <pc:sldMk cId="2702103839" sldId="256"/>
        </pc:sldMkLst>
        <pc:spChg chg="mod">
          <ac:chgData name="Rane, Bhushan" userId="S::barane@wpi.edu::7e25da9f-0c29-4bf8-998f-ea073c1b624c" providerId="AD" clId="Web-{5CD6B364-7D54-E662-FB40-016CA618F1C9}" dt="2022-12-01T02:50:19.184" v="4" actId="20577"/>
          <ac:spMkLst>
            <pc:docMk/>
            <pc:sldMk cId="2702103839" sldId="256"/>
            <ac:spMk id="11" creationId="{00000000-0000-0000-0000-000000000000}"/>
          </ac:spMkLst>
        </pc:spChg>
      </pc:sldChg>
    </pc:docChg>
  </pc:docChgLst>
  <pc:docChgLst>
    <pc:chgData name="Boby, Denny" userId="S::dboby@wpi.edu::88b220d5-7c83-4073-9c59-9977c73508d7" providerId="AD" clId="Web-{2B3F2829-A768-FCB7-7177-5E7C60D8D891}"/>
    <pc:docChg chg="modSld">
      <pc:chgData name="Boby, Denny" userId="S::dboby@wpi.edu::88b220d5-7c83-4073-9c59-9977c73508d7" providerId="AD" clId="Web-{2B3F2829-A768-FCB7-7177-5E7C60D8D891}" dt="2022-11-30T00:51:34.577" v="231"/>
      <pc:docMkLst>
        <pc:docMk/>
      </pc:docMkLst>
      <pc:sldChg chg="delSp modSp">
        <pc:chgData name="Boby, Denny" userId="S::dboby@wpi.edu::88b220d5-7c83-4073-9c59-9977c73508d7" providerId="AD" clId="Web-{2B3F2829-A768-FCB7-7177-5E7C60D8D891}" dt="2022-11-30T00:51:34.577" v="231"/>
        <pc:sldMkLst>
          <pc:docMk/>
          <pc:sldMk cId="2702103839" sldId="256"/>
        </pc:sldMkLst>
        <pc:spChg chg="mod">
          <ac:chgData name="Boby, Denny" userId="S::dboby@wpi.edu::88b220d5-7c83-4073-9c59-9977c73508d7" providerId="AD" clId="Web-{2B3F2829-A768-FCB7-7177-5E7C60D8D891}" dt="2022-11-30T00:48:03.164" v="220" actId="1076"/>
          <ac:spMkLst>
            <pc:docMk/>
            <pc:sldMk cId="2702103839" sldId="256"/>
            <ac:spMk id="4" creationId="{00000000-0000-0000-0000-000000000000}"/>
          </ac:spMkLst>
        </pc:spChg>
        <pc:spChg chg="mod">
          <ac:chgData name="Boby, Denny" userId="S::dboby@wpi.edu::88b220d5-7c83-4073-9c59-9977c73508d7" providerId="AD" clId="Web-{2B3F2829-A768-FCB7-7177-5E7C60D8D891}" dt="2022-11-30T00:48:32.744" v="226" actId="20577"/>
          <ac:spMkLst>
            <pc:docMk/>
            <pc:sldMk cId="2702103839" sldId="256"/>
            <ac:spMk id="7" creationId="{00000000-0000-0000-0000-000000000000}"/>
          </ac:spMkLst>
        </pc:spChg>
        <pc:spChg chg="mod">
          <ac:chgData name="Boby, Denny" userId="S::dboby@wpi.edu::88b220d5-7c83-4073-9c59-9977c73508d7" providerId="AD" clId="Web-{2B3F2829-A768-FCB7-7177-5E7C60D8D891}" dt="2022-11-30T00:30:13.818" v="75" actId="20577"/>
          <ac:spMkLst>
            <pc:docMk/>
            <pc:sldMk cId="2702103839" sldId="256"/>
            <ac:spMk id="10" creationId="{00000000-0000-0000-0000-000000000000}"/>
          </ac:spMkLst>
        </pc:spChg>
        <pc:spChg chg="mod">
          <ac:chgData name="Boby, Denny" userId="S::dboby@wpi.edu::88b220d5-7c83-4073-9c59-9977c73508d7" providerId="AD" clId="Web-{2B3F2829-A768-FCB7-7177-5E7C60D8D891}" dt="2022-11-30T00:51:21.436" v="230" actId="20577"/>
          <ac:spMkLst>
            <pc:docMk/>
            <pc:sldMk cId="2702103839" sldId="256"/>
            <ac:spMk id="11" creationId="{00000000-0000-0000-0000-000000000000}"/>
          </ac:spMkLst>
        </pc:spChg>
        <pc:spChg chg="mod">
          <ac:chgData name="Boby, Denny" userId="S::dboby@wpi.edu::88b220d5-7c83-4073-9c59-9977c73508d7" providerId="AD" clId="Web-{2B3F2829-A768-FCB7-7177-5E7C60D8D891}" dt="2022-11-30T00:42:38.748" v="212" actId="14100"/>
          <ac:spMkLst>
            <pc:docMk/>
            <pc:sldMk cId="2702103839" sldId="256"/>
            <ac:spMk id="12" creationId="{00000000-0000-0000-0000-000000000000}"/>
          </ac:spMkLst>
        </pc:spChg>
        <pc:spChg chg="mod">
          <ac:chgData name="Boby, Denny" userId="S::dboby@wpi.edu::88b220d5-7c83-4073-9c59-9977c73508d7" providerId="AD" clId="Web-{2B3F2829-A768-FCB7-7177-5E7C60D8D891}" dt="2022-11-30T00:48:13.790" v="223" actId="1076"/>
          <ac:spMkLst>
            <pc:docMk/>
            <pc:sldMk cId="2702103839" sldId="256"/>
            <ac:spMk id="14" creationId="{00000000-0000-0000-0000-000000000000}"/>
          </ac:spMkLst>
        </pc:spChg>
        <pc:spChg chg="del">
          <ac:chgData name="Boby, Denny" userId="S::dboby@wpi.edu::88b220d5-7c83-4073-9c59-9977c73508d7" providerId="AD" clId="Web-{2B3F2829-A768-FCB7-7177-5E7C60D8D891}" dt="2022-11-30T00:51:34.577" v="231"/>
          <ac:spMkLst>
            <pc:docMk/>
            <pc:sldMk cId="2702103839" sldId="256"/>
            <ac:spMk id="26" creationId="{00000000-0000-0000-0000-000000000000}"/>
          </ac:spMkLst>
        </pc:spChg>
        <pc:picChg chg="mod">
          <ac:chgData name="Boby, Denny" userId="S::dboby@wpi.edu::88b220d5-7c83-4073-9c59-9977c73508d7" providerId="AD" clId="Web-{2B3F2829-A768-FCB7-7177-5E7C60D8D891}" dt="2022-11-30T00:27:31.860" v="66" actId="1076"/>
          <ac:picMkLst>
            <pc:docMk/>
            <pc:sldMk cId="2702103839" sldId="256"/>
            <ac:picMk id="16" creationId="{BC84ED19-EFEA-1A66-390B-1B23F69FA2C6}"/>
          </ac:picMkLst>
        </pc:picChg>
        <pc:picChg chg="mod">
          <ac:chgData name="Boby, Denny" userId="S::dboby@wpi.edu::88b220d5-7c83-4073-9c59-9977c73508d7" providerId="AD" clId="Web-{2B3F2829-A768-FCB7-7177-5E7C60D8D891}" dt="2022-11-30T00:27:31.907" v="67" actId="1076"/>
          <ac:picMkLst>
            <pc:docMk/>
            <pc:sldMk cId="2702103839" sldId="256"/>
            <ac:picMk id="23" creationId="{527070ED-91DA-A048-D0D9-ADAA4F78D8E2}"/>
          </ac:picMkLst>
        </pc:picChg>
      </pc:sldChg>
    </pc:docChg>
  </pc:docChgLst>
  <pc:docChgLst>
    <pc:chgData name="Rane, Bhushan" userId="7e25da9f-0c29-4bf8-998f-ea073c1b624c" providerId="ADAL" clId="{F4190D44-4FE2-4BC9-9505-2A9523CD1C5E}"/>
    <pc:docChg chg="undo redo custSel modSld modNotesMaster modHandout">
      <pc:chgData name="Rane, Bhushan" userId="7e25da9f-0c29-4bf8-998f-ea073c1b624c" providerId="ADAL" clId="{F4190D44-4FE2-4BC9-9505-2A9523CD1C5E}" dt="2022-12-06T22:44:23.453" v="1883" actId="255"/>
      <pc:docMkLst>
        <pc:docMk/>
      </pc:docMkLst>
      <pc:sldChg chg="addSp delSp modSp mod modNotes">
        <pc:chgData name="Rane, Bhushan" userId="7e25da9f-0c29-4bf8-998f-ea073c1b624c" providerId="ADAL" clId="{F4190D44-4FE2-4BC9-9505-2A9523CD1C5E}" dt="2022-12-06T22:44:23.453" v="1883" actId="255"/>
        <pc:sldMkLst>
          <pc:docMk/>
          <pc:sldMk cId="2702103839" sldId="256"/>
        </pc:sldMkLst>
        <pc:spChg chg="mod">
          <ac:chgData name="Rane, Bhushan" userId="7e25da9f-0c29-4bf8-998f-ea073c1b624c" providerId="ADAL" clId="{F4190D44-4FE2-4BC9-9505-2A9523CD1C5E}" dt="2022-12-06T22:40:27.728" v="1797" actId="1076"/>
          <ac:spMkLst>
            <pc:docMk/>
            <pc:sldMk cId="2702103839" sldId="256"/>
            <ac:spMk id="3" creationId="{403B05CC-0693-4587-901E-7EE150384291}"/>
          </ac:spMkLst>
        </pc:spChg>
        <pc:spChg chg="del mod">
          <ac:chgData name="Rane, Bhushan" userId="7e25da9f-0c29-4bf8-998f-ea073c1b624c" providerId="ADAL" clId="{F4190D44-4FE2-4BC9-9505-2A9523CD1C5E}" dt="2022-12-06T20:41:38.356" v="144"/>
          <ac:spMkLst>
            <pc:docMk/>
            <pc:sldMk cId="2702103839" sldId="256"/>
            <ac:spMk id="4" creationId="{00000000-0000-0000-0000-000000000000}"/>
          </ac:spMkLst>
        </pc:spChg>
        <pc:spChg chg="mod">
          <ac:chgData name="Rane, Bhushan" userId="7e25da9f-0c29-4bf8-998f-ea073c1b624c" providerId="ADAL" clId="{F4190D44-4FE2-4BC9-9505-2A9523CD1C5E}" dt="2022-12-06T22:40:59.641" v="1799" actId="1076"/>
          <ac:spMkLst>
            <pc:docMk/>
            <pc:sldMk cId="2702103839" sldId="256"/>
            <ac:spMk id="5" creationId="{D9B732DB-0A84-8CB0-0B5E-5F36B659BAB1}"/>
          </ac:spMkLst>
        </pc:spChg>
        <pc:spChg chg="del mod">
          <ac:chgData name="Rane, Bhushan" userId="7e25da9f-0c29-4bf8-998f-ea073c1b624c" providerId="ADAL" clId="{F4190D44-4FE2-4BC9-9505-2A9523CD1C5E}" dt="2022-12-06T20:43:16.208" v="165"/>
          <ac:spMkLst>
            <pc:docMk/>
            <pc:sldMk cId="2702103839" sldId="256"/>
            <ac:spMk id="6" creationId="{00000000-0000-0000-0000-000000000000}"/>
          </ac:spMkLst>
        </pc:spChg>
        <pc:spChg chg="mod">
          <ac:chgData name="Rane, Bhushan" userId="7e25da9f-0c29-4bf8-998f-ea073c1b624c" providerId="ADAL" clId="{F4190D44-4FE2-4BC9-9505-2A9523CD1C5E}" dt="2022-12-06T22:40:08.982" v="1792" actId="2711"/>
          <ac:spMkLst>
            <pc:docMk/>
            <pc:sldMk cId="2702103839" sldId="256"/>
            <ac:spMk id="7" creationId="{00000000-0000-0000-0000-000000000000}"/>
          </ac:spMkLst>
        </pc:spChg>
        <pc:spChg chg="mod">
          <ac:chgData name="Rane, Bhushan" userId="7e25da9f-0c29-4bf8-998f-ea073c1b624c" providerId="ADAL" clId="{F4190D44-4FE2-4BC9-9505-2A9523CD1C5E}" dt="2022-12-06T22:44:19.457" v="1882" actId="255"/>
          <ac:spMkLst>
            <pc:docMk/>
            <pc:sldMk cId="2702103839" sldId="256"/>
            <ac:spMk id="9" creationId="{00000000-0000-0000-0000-000000000000}"/>
          </ac:spMkLst>
        </pc:spChg>
        <pc:spChg chg="mod">
          <ac:chgData name="Rane, Bhushan" userId="7e25da9f-0c29-4bf8-998f-ea073c1b624c" providerId="ADAL" clId="{F4190D44-4FE2-4BC9-9505-2A9523CD1C5E}" dt="2022-12-06T22:44:15.408" v="1881" actId="255"/>
          <ac:spMkLst>
            <pc:docMk/>
            <pc:sldMk cId="2702103839" sldId="256"/>
            <ac:spMk id="10" creationId="{00000000-0000-0000-0000-000000000000}"/>
          </ac:spMkLst>
        </pc:spChg>
        <pc:spChg chg="mod">
          <ac:chgData name="Rane, Bhushan" userId="7e25da9f-0c29-4bf8-998f-ea073c1b624c" providerId="ADAL" clId="{F4190D44-4FE2-4BC9-9505-2A9523CD1C5E}" dt="2022-12-06T22:41:43.066" v="1810" actId="2711"/>
          <ac:spMkLst>
            <pc:docMk/>
            <pc:sldMk cId="2702103839" sldId="256"/>
            <ac:spMk id="11" creationId="{00000000-0000-0000-0000-000000000000}"/>
          </ac:spMkLst>
        </pc:spChg>
        <pc:spChg chg="mod">
          <ac:chgData name="Rane, Bhushan" userId="7e25da9f-0c29-4bf8-998f-ea073c1b624c" providerId="ADAL" clId="{F4190D44-4FE2-4BC9-9505-2A9523CD1C5E}" dt="2022-12-06T22:44:11.903" v="1880" actId="255"/>
          <ac:spMkLst>
            <pc:docMk/>
            <pc:sldMk cId="2702103839" sldId="256"/>
            <ac:spMk id="12" creationId="{00000000-0000-0000-0000-000000000000}"/>
          </ac:spMkLst>
        </pc:spChg>
        <pc:spChg chg="del mod">
          <ac:chgData name="Rane, Bhushan" userId="7e25da9f-0c29-4bf8-998f-ea073c1b624c" providerId="ADAL" clId="{F4190D44-4FE2-4BC9-9505-2A9523CD1C5E}" dt="2022-12-06T20:56:17.045" v="524" actId="478"/>
          <ac:spMkLst>
            <pc:docMk/>
            <pc:sldMk cId="2702103839" sldId="256"/>
            <ac:spMk id="13" creationId="{00000000-0000-0000-0000-000000000000}"/>
          </ac:spMkLst>
        </pc:spChg>
        <pc:spChg chg="mod">
          <ac:chgData name="Rane, Bhushan" userId="7e25da9f-0c29-4bf8-998f-ea073c1b624c" providerId="ADAL" clId="{F4190D44-4FE2-4BC9-9505-2A9523CD1C5E}" dt="2022-12-06T22:44:08.493" v="1879" actId="255"/>
          <ac:spMkLst>
            <pc:docMk/>
            <pc:sldMk cId="2702103839" sldId="256"/>
            <ac:spMk id="14" creationId="{00000000-0000-0000-0000-000000000000}"/>
          </ac:spMkLst>
        </pc:spChg>
        <pc:spChg chg="add mod">
          <ac:chgData name="Rane, Bhushan" userId="7e25da9f-0c29-4bf8-998f-ea073c1b624c" providerId="ADAL" clId="{F4190D44-4FE2-4BC9-9505-2A9523CD1C5E}" dt="2022-12-06T20:28:14.846" v="7" actId="571"/>
          <ac:spMkLst>
            <pc:docMk/>
            <pc:sldMk cId="2702103839" sldId="256"/>
            <ac:spMk id="17" creationId="{D4F1FBEC-2FBC-E162-7946-B539A9706DF0}"/>
          </ac:spMkLst>
        </pc:spChg>
        <pc:spChg chg="add mod">
          <ac:chgData name="Rane, Bhushan" userId="7e25da9f-0c29-4bf8-998f-ea073c1b624c" providerId="ADAL" clId="{F4190D44-4FE2-4BC9-9505-2A9523CD1C5E}" dt="2022-12-06T22:42:00.567" v="1813" actId="2711"/>
          <ac:spMkLst>
            <pc:docMk/>
            <pc:sldMk cId="2702103839" sldId="256"/>
            <ac:spMk id="19" creationId="{36F8D83A-6C43-ADDB-F608-691D6478E9D1}"/>
          </ac:spMkLst>
        </pc:spChg>
        <pc:spChg chg="mod">
          <ac:chgData name="Rane, Bhushan" userId="7e25da9f-0c29-4bf8-998f-ea073c1b624c" providerId="ADAL" clId="{F4190D44-4FE2-4BC9-9505-2A9523CD1C5E}" dt="2022-12-06T22:44:23.453" v="1883" actId="255"/>
          <ac:spMkLst>
            <pc:docMk/>
            <pc:sldMk cId="2702103839" sldId="256"/>
            <ac:spMk id="20" creationId="{00000000-0000-0000-0000-000000000000}"/>
          </ac:spMkLst>
        </pc:spChg>
        <pc:spChg chg="del mod">
          <ac:chgData name="Rane, Bhushan" userId="7e25da9f-0c29-4bf8-998f-ea073c1b624c" providerId="ADAL" clId="{F4190D44-4FE2-4BC9-9505-2A9523CD1C5E}" dt="2022-12-06T20:56:15.015" v="523" actId="478"/>
          <ac:spMkLst>
            <pc:docMk/>
            <pc:sldMk cId="2702103839" sldId="256"/>
            <ac:spMk id="22" creationId="{00000000-0000-0000-0000-000000000000}"/>
          </ac:spMkLst>
        </pc:spChg>
        <pc:spChg chg="mod">
          <ac:chgData name="Rane, Bhushan" userId="7e25da9f-0c29-4bf8-998f-ea073c1b624c" providerId="ADAL" clId="{F4190D44-4FE2-4BC9-9505-2A9523CD1C5E}" dt="2022-12-06T22:39:40.935" v="1789" actId="123"/>
          <ac:spMkLst>
            <pc:docMk/>
            <pc:sldMk cId="2702103839" sldId="256"/>
            <ac:spMk id="24" creationId="{00000000-0000-0000-0000-000000000000}"/>
          </ac:spMkLst>
        </pc:spChg>
        <pc:spChg chg="mod">
          <ac:chgData name="Rane, Bhushan" userId="7e25da9f-0c29-4bf8-998f-ea073c1b624c" providerId="ADAL" clId="{F4190D44-4FE2-4BC9-9505-2A9523CD1C5E}" dt="2022-12-06T22:41:55.066" v="1812" actId="2711"/>
          <ac:spMkLst>
            <pc:docMk/>
            <pc:sldMk cId="2702103839" sldId="256"/>
            <ac:spMk id="25" creationId="{A90F97CE-6279-A08F-39E2-468E38DEC0D0}"/>
          </ac:spMkLst>
        </pc:spChg>
        <pc:spChg chg="mod ord">
          <ac:chgData name="Rane, Bhushan" userId="7e25da9f-0c29-4bf8-998f-ea073c1b624c" providerId="ADAL" clId="{F4190D44-4FE2-4BC9-9505-2A9523CD1C5E}" dt="2022-12-06T22:41:48.566" v="1811" actId="2711"/>
          <ac:spMkLst>
            <pc:docMk/>
            <pc:sldMk cId="2702103839" sldId="256"/>
            <ac:spMk id="26" creationId="{A8BC35C7-7633-72D7-FD90-2BC150E1F29E}"/>
          </ac:spMkLst>
        </pc:spChg>
        <pc:spChg chg="mod">
          <ac:chgData name="Rane, Bhushan" userId="7e25da9f-0c29-4bf8-998f-ea073c1b624c" providerId="ADAL" clId="{F4190D44-4FE2-4BC9-9505-2A9523CD1C5E}" dt="2022-12-06T22:43:54.235" v="1878" actId="115"/>
          <ac:spMkLst>
            <pc:docMk/>
            <pc:sldMk cId="2702103839" sldId="256"/>
            <ac:spMk id="29" creationId="{00000000-0000-0000-0000-000000000000}"/>
          </ac:spMkLst>
        </pc:spChg>
        <pc:spChg chg="add mod ord">
          <ac:chgData name="Rane, Bhushan" userId="7e25da9f-0c29-4bf8-998f-ea073c1b624c" providerId="ADAL" clId="{F4190D44-4FE2-4BC9-9505-2A9523CD1C5E}" dt="2022-12-06T22:42:09.220" v="1814" actId="2711"/>
          <ac:spMkLst>
            <pc:docMk/>
            <pc:sldMk cId="2702103839" sldId="256"/>
            <ac:spMk id="36" creationId="{22F4B228-015E-4B6F-9883-545A24EBC882}"/>
          </ac:spMkLst>
        </pc:spChg>
        <pc:spChg chg="add mod">
          <ac:chgData name="Rane, Bhushan" userId="7e25da9f-0c29-4bf8-998f-ea073c1b624c" providerId="ADAL" clId="{F4190D44-4FE2-4BC9-9505-2A9523CD1C5E}" dt="2022-12-06T22:42:14.438" v="1815" actId="2711"/>
          <ac:spMkLst>
            <pc:docMk/>
            <pc:sldMk cId="2702103839" sldId="256"/>
            <ac:spMk id="40" creationId="{4FDCD9E0-0040-D925-29C3-EEF253D8E043}"/>
          </ac:spMkLst>
        </pc:spChg>
        <pc:spChg chg="add mod">
          <ac:chgData name="Rane, Bhushan" userId="7e25da9f-0c29-4bf8-998f-ea073c1b624c" providerId="ADAL" clId="{F4190D44-4FE2-4BC9-9505-2A9523CD1C5E}" dt="2022-12-06T22:42:20.581" v="1816" actId="2711"/>
          <ac:spMkLst>
            <pc:docMk/>
            <pc:sldMk cId="2702103839" sldId="256"/>
            <ac:spMk id="43" creationId="{3F4D3BE9-2D91-7A06-E444-9FA1E830B7A8}"/>
          </ac:spMkLst>
        </pc:spChg>
        <pc:spChg chg="add mod">
          <ac:chgData name="Rane, Bhushan" userId="7e25da9f-0c29-4bf8-998f-ea073c1b624c" providerId="ADAL" clId="{F4190D44-4FE2-4BC9-9505-2A9523CD1C5E}" dt="2022-12-06T22:42:40.978" v="1819" actId="2711"/>
          <ac:spMkLst>
            <pc:docMk/>
            <pc:sldMk cId="2702103839" sldId="256"/>
            <ac:spMk id="46" creationId="{C392AC6A-9950-4B31-B214-16A0FA4CC40B}"/>
          </ac:spMkLst>
        </pc:spChg>
        <pc:grpChg chg="mod">
          <ac:chgData name="Rane, Bhushan" userId="7e25da9f-0c29-4bf8-998f-ea073c1b624c" providerId="ADAL" clId="{F4190D44-4FE2-4BC9-9505-2A9523CD1C5E}" dt="2022-12-06T20:58:13.989" v="930" actId="1076"/>
          <ac:grpSpMkLst>
            <pc:docMk/>
            <pc:sldMk cId="2702103839" sldId="256"/>
            <ac:grpSpMk id="30" creationId="{E1D1BA00-2950-9000-D44E-9A72B3571555}"/>
          </ac:grpSpMkLst>
        </pc:grpChg>
        <pc:grpChg chg="mod">
          <ac:chgData name="Rane, Bhushan" userId="7e25da9f-0c29-4bf8-998f-ea073c1b624c" providerId="ADAL" clId="{F4190D44-4FE2-4BC9-9505-2A9523CD1C5E}" dt="2022-12-06T20:57:23.415" v="756" actId="1035"/>
          <ac:grpSpMkLst>
            <pc:docMk/>
            <pc:sldMk cId="2702103839" sldId="256"/>
            <ac:grpSpMk id="31" creationId="{14E17370-CEA6-B1C0-C52F-F6B6C0AB4071}"/>
          </ac:grpSpMkLst>
        </pc:grpChg>
        <pc:grpChg chg="mod">
          <ac:chgData name="Rane, Bhushan" userId="7e25da9f-0c29-4bf8-998f-ea073c1b624c" providerId="ADAL" clId="{F4190D44-4FE2-4BC9-9505-2A9523CD1C5E}" dt="2022-12-06T20:58:04.117" v="928" actId="1076"/>
          <ac:grpSpMkLst>
            <pc:docMk/>
            <pc:sldMk cId="2702103839" sldId="256"/>
            <ac:grpSpMk id="33" creationId="{89071903-ECA5-412F-1C85-7537716557E7}"/>
          </ac:grpSpMkLst>
        </pc:grpChg>
        <pc:grpChg chg="add mod">
          <ac:chgData name="Rane, Bhushan" userId="7e25da9f-0c29-4bf8-998f-ea073c1b624c" providerId="ADAL" clId="{F4190D44-4FE2-4BC9-9505-2A9523CD1C5E}" dt="2022-12-06T20:45:26.506" v="186" actId="14100"/>
          <ac:grpSpMkLst>
            <pc:docMk/>
            <pc:sldMk cId="2702103839" sldId="256"/>
            <ac:grpSpMk id="39" creationId="{EF7D09F9-2A3F-4E73-6B81-C468D52E7ECA}"/>
          </ac:grpSpMkLst>
        </pc:grpChg>
        <pc:picChg chg="mod">
          <ac:chgData name="Rane, Bhushan" userId="7e25da9f-0c29-4bf8-998f-ea073c1b624c" providerId="ADAL" clId="{F4190D44-4FE2-4BC9-9505-2A9523CD1C5E}" dt="2022-12-06T20:44:47.998" v="181" actId="1076"/>
          <ac:picMkLst>
            <pc:docMk/>
            <pc:sldMk cId="2702103839" sldId="256"/>
            <ac:picMk id="16" creationId="{BC84ED19-EFEA-1A66-390B-1B23F69FA2C6}"/>
          </ac:picMkLst>
        </pc:picChg>
        <pc:picChg chg="mod">
          <ac:chgData name="Rane, Bhushan" userId="7e25da9f-0c29-4bf8-998f-ea073c1b624c" providerId="ADAL" clId="{F4190D44-4FE2-4BC9-9505-2A9523CD1C5E}" dt="2022-12-06T20:55:42.634" v="469" actId="1036"/>
          <ac:picMkLst>
            <pc:docMk/>
            <pc:sldMk cId="2702103839" sldId="256"/>
            <ac:picMk id="18" creationId="{3B5DA722-16BA-2413-0622-D84FFDFD5D15}"/>
          </ac:picMkLst>
        </pc:picChg>
        <pc:picChg chg="mod">
          <ac:chgData name="Rane, Bhushan" userId="7e25da9f-0c29-4bf8-998f-ea073c1b624c" providerId="ADAL" clId="{F4190D44-4FE2-4BC9-9505-2A9523CD1C5E}" dt="2022-12-06T20:58:48.569" v="935" actId="1076"/>
          <ac:picMkLst>
            <pc:docMk/>
            <pc:sldMk cId="2702103839" sldId="256"/>
            <ac:picMk id="21" creationId="{75138BA4-640F-30EC-A457-197E633DA0F1}"/>
          </ac:picMkLst>
        </pc:picChg>
        <pc:picChg chg="mod">
          <ac:chgData name="Rane, Bhushan" userId="7e25da9f-0c29-4bf8-998f-ea073c1b624c" providerId="ADAL" clId="{F4190D44-4FE2-4BC9-9505-2A9523CD1C5E}" dt="2022-12-06T20:44:50.026" v="182" actId="1076"/>
          <ac:picMkLst>
            <pc:docMk/>
            <pc:sldMk cId="2702103839" sldId="256"/>
            <ac:picMk id="23" creationId="{527070ED-91DA-A048-D0D9-ADAA4F78D8E2}"/>
          </ac:picMkLst>
        </pc:picChg>
        <pc:picChg chg="mod">
          <ac:chgData name="Rane, Bhushan" userId="7e25da9f-0c29-4bf8-998f-ea073c1b624c" providerId="ADAL" clId="{F4190D44-4FE2-4BC9-9505-2A9523CD1C5E}" dt="2022-12-06T20:55:28.195" v="456" actId="1035"/>
          <ac:picMkLst>
            <pc:docMk/>
            <pc:sldMk cId="2702103839" sldId="256"/>
            <ac:picMk id="28" creationId="{22D027E6-0B66-EF47-E237-FD8A4175D1BD}"/>
          </ac:picMkLst>
        </pc:picChg>
        <pc:picChg chg="add mod">
          <ac:chgData name="Rane, Bhushan" userId="7e25da9f-0c29-4bf8-998f-ea073c1b624c" providerId="ADAL" clId="{F4190D44-4FE2-4BC9-9505-2A9523CD1C5E}" dt="2022-12-06T20:56:53.490" v="566" actId="1035"/>
          <ac:picMkLst>
            <pc:docMk/>
            <pc:sldMk cId="2702103839" sldId="256"/>
            <ac:picMk id="32" creationId="{D9D434A4-1D56-BD53-D809-4E80CA3A69F0}"/>
          </ac:picMkLst>
        </pc:picChg>
        <pc:picChg chg="add del mod">
          <ac:chgData name="Rane, Bhushan" userId="7e25da9f-0c29-4bf8-998f-ea073c1b624c" providerId="ADAL" clId="{F4190D44-4FE2-4BC9-9505-2A9523CD1C5E}" dt="2022-12-06T20:36:56.949" v="88" actId="478"/>
          <ac:picMkLst>
            <pc:docMk/>
            <pc:sldMk cId="2702103839" sldId="256"/>
            <ac:picMk id="35" creationId="{58F05F9E-7B9D-01D1-2039-AECE923FEC20}"/>
          </ac:picMkLst>
        </pc:picChg>
        <pc:picChg chg="add mod">
          <ac:chgData name="Rane, Bhushan" userId="7e25da9f-0c29-4bf8-998f-ea073c1b624c" providerId="ADAL" clId="{F4190D44-4FE2-4BC9-9505-2A9523CD1C5E}" dt="2022-12-06T21:01:54.916" v="992" actId="1035"/>
          <ac:picMkLst>
            <pc:docMk/>
            <pc:sldMk cId="2702103839" sldId="256"/>
            <ac:picMk id="38" creationId="{D42C7D84-B655-0E52-F0E1-0E30FE457D75}"/>
          </ac:picMkLst>
        </pc:picChg>
        <pc:picChg chg="add mod">
          <ac:chgData name="Rane, Bhushan" userId="7e25da9f-0c29-4bf8-998f-ea073c1b624c" providerId="ADAL" clId="{F4190D44-4FE2-4BC9-9505-2A9523CD1C5E}" dt="2022-12-06T21:01:49.671" v="975" actId="1036"/>
          <ac:picMkLst>
            <pc:docMk/>
            <pc:sldMk cId="2702103839" sldId="256"/>
            <ac:picMk id="42" creationId="{B27FF284-A2FE-0EF9-E797-B97900CB26B4}"/>
          </ac:picMkLst>
        </pc:picChg>
        <pc:picChg chg="add mod">
          <ac:chgData name="Rane, Bhushan" userId="7e25da9f-0c29-4bf8-998f-ea073c1b624c" providerId="ADAL" clId="{F4190D44-4FE2-4BC9-9505-2A9523CD1C5E}" dt="2022-12-06T21:01:46.331" v="964" actId="1036"/>
          <ac:picMkLst>
            <pc:docMk/>
            <pc:sldMk cId="2702103839" sldId="256"/>
            <ac:picMk id="45" creationId="{A918FAED-0685-F824-9DB3-ECA3BA2175C9}"/>
          </ac:picMkLst>
        </pc:picChg>
        <pc:picChg chg="add mod">
          <ac:chgData name="Rane, Bhushan" userId="7e25da9f-0c29-4bf8-998f-ea073c1b624c" providerId="ADAL" clId="{F4190D44-4FE2-4BC9-9505-2A9523CD1C5E}" dt="2022-12-06T20:59:01.489" v="939" actId="1076"/>
          <ac:picMkLst>
            <pc:docMk/>
            <pc:sldMk cId="2702103839" sldId="256"/>
            <ac:picMk id="48" creationId="{DD000177-6FB4-789E-96AB-7B59DF5F1E69}"/>
          </ac:picMkLst>
        </pc:picChg>
      </pc:sldChg>
    </pc:docChg>
  </pc:docChgLst>
  <pc:docChgLst>
    <pc:chgData name="Deshpande, Amey A." userId="08de3aba-0046-4d43-ae80-b3011a0c138f" providerId="ADAL" clId="{7BF760CA-736C-4723-84AA-7B2AE9FCC281}"/>
    <pc:docChg chg="custSel modSld">
      <pc:chgData name="Deshpande, Amey A." userId="08de3aba-0046-4d43-ae80-b3011a0c138f" providerId="ADAL" clId="{7BF760CA-736C-4723-84AA-7B2AE9FCC281}" dt="2022-11-30T02:24:39.547" v="0" actId="478"/>
      <pc:docMkLst>
        <pc:docMk/>
      </pc:docMkLst>
      <pc:sldChg chg="delSp mod">
        <pc:chgData name="Deshpande, Amey A." userId="08de3aba-0046-4d43-ae80-b3011a0c138f" providerId="ADAL" clId="{7BF760CA-736C-4723-84AA-7B2AE9FCC281}" dt="2022-11-30T02:24:39.547" v="0" actId="478"/>
        <pc:sldMkLst>
          <pc:docMk/>
          <pc:sldMk cId="2702103839" sldId="256"/>
        </pc:sldMkLst>
        <pc:graphicFrameChg chg="del">
          <ac:chgData name="Deshpande, Amey A." userId="08de3aba-0046-4d43-ae80-b3011a0c138f" providerId="ADAL" clId="{7BF760CA-736C-4723-84AA-7B2AE9FCC281}" dt="2022-11-30T02:24:39.547" v="0" actId="478"/>
          <ac:graphicFrameMkLst>
            <pc:docMk/>
            <pc:sldMk cId="2702103839" sldId="256"/>
            <ac:graphicFrameMk id="17" creationId="{6B082EA8-746F-343C-AAA0-E23D61562659}"/>
          </ac:graphicFrameMkLst>
        </pc:graphicFrameChg>
      </pc:sldChg>
    </pc:docChg>
  </pc:docChgLst>
  <pc:docChgLst>
    <pc:chgData name="Boby, Denny" userId="S::dboby@wpi.edu::88b220d5-7c83-4073-9c59-9977c73508d7" providerId="AD" clId="Web-{BB04FFAE-C254-B6B5-BFB8-27C236E04C06}"/>
    <pc:docChg chg="modSld">
      <pc:chgData name="Boby, Denny" userId="S::dboby@wpi.edu::88b220d5-7c83-4073-9c59-9977c73508d7" providerId="AD" clId="Web-{BB04FFAE-C254-B6B5-BFB8-27C236E04C06}" dt="2022-11-29T23:46:32.013" v="125" actId="20577"/>
      <pc:docMkLst>
        <pc:docMk/>
      </pc:docMkLst>
      <pc:sldChg chg="modSp">
        <pc:chgData name="Boby, Denny" userId="S::dboby@wpi.edu::88b220d5-7c83-4073-9c59-9977c73508d7" providerId="AD" clId="Web-{BB04FFAE-C254-B6B5-BFB8-27C236E04C06}" dt="2022-11-29T23:46:32.013" v="125" actId="20577"/>
        <pc:sldMkLst>
          <pc:docMk/>
          <pc:sldMk cId="2702103839" sldId="256"/>
        </pc:sldMkLst>
        <pc:spChg chg="mod">
          <ac:chgData name="Boby, Denny" userId="S::dboby@wpi.edu::88b220d5-7c83-4073-9c59-9977c73508d7" providerId="AD" clId="Web-{BB04FFAE-C254-B6B5-BFB8-27C236E04C06}" dt="2022-11-29T23:41:06.727" v="64" actId="20577"/>
          <ac:spMkLst>
            <pc:docMk/>
            <pc:sldMk cId="2702103839" sldId="256"/>
            <ac:spMk id="9" creationId="{00000000-0000-0000-0000-000000000000}"/>
          </ac:spMkLst>
        </pc:spChg>
        <pc:spChg chg="mod">
          <ac:chgData name="Boby, Denny" userId="S::dboby@wpi.edu::88b220d5-7c83-4073-9c59-9977c73508d7" providerId="AD" clId="Web-{BB04FFAE-C254-B6B5-BFB8-27C236E04C06}" dt="2022-11-29T23:38:41.359" v="25" actId="20577"/>
          <ac:spMkLst>
            <pc:docMk/>
            <pc:sldMk cId="2702103839" sldId="256"/>
            <ac:spMk id="10" creationId="{00000000-0000-0000-0000-000000000000}"/>
          </ac:spMkLst>
        </pc:spChg>
        <pc:spChg chg="mod">
          <ac:chgData name="Boby, Denny" userId="S::dboby@wpi.edu::88b220d5-7c83-4073-9c59-9977c73508d7" providerId="AD" clId="Web-{BB04FFAE-C254-B6B5-BFB8-27C236E04C06}" dt="2022-11-29T23:39:11.955" v="35" actId="20577"/>
          <ac:spMkLst>
            <pc:docMk/>
            <pc:sldMk cId="2702103839" sldId="256"/>
            <ac:spMk id="12" creationId="{00000000-0000-0000-0000-000000000000}"/>
          </ac:spMkLst>
        </pc:spChg>
        <pc:spChg chg="mod">
          <ac:chgData name="Boby, Denny" userId="S::dboby@wpi.edu::88b220d5-7c83-4073-9c59-9977c73508d7" providerId="AD" clId="Web-{BB04FFAE-C254-B6B5-BFB8-27C236E04C06}" dt="2022-11-29T23:42:52.250" v="81" actId="20577"/>
          <ac:spMkLst>
            <pc:docMk/>
            <pc:sldMk cId="2702103839" sldId="256"/>
            <ac:spMk id="14" creationId="{00000000-0000-0000-0000-000000000000}"/>
          </ac:spMkLst>
        </pc:spChg>
        <pc:spChg chg="mod">
          <ac:chgData name="Boby, Denny" userId="S::dboby@wpi.edu::88b220d5-7c83-4073-9c59-9977c73508d7" providerId="AD" clId="Web-{BB04FFAE-C254-B6B5-BFB8-27C236E04C06}" dt="2022-11-29T23:44:03.098" v="91" actId="20577"/>
          <ac:spMkLst>
            <pc:docMk/>
            <pc:sldMk cId="2702103839" sldId="256"/>
            <ac:spMk id="17" creationId="{00000000-0000-0000-0000-000000000000}"/>
          </ac:spMkLst>
        </pc:spChg>
        <pc:spChg chg="mod">
          <ac:chgData name="Boby, Denny" userId="S::dboby@wpi.edu::88b220d5-7c83-4073-9c59-9977c73508d7" providerId="AD" clId="Web-{BB04FFAE-C254-B6B5-BFB8-27C236E04C06}" dt="2022-11-29T23:46:32.013" v="125" actId="20577"/>
          <ac:spMkLst>
            <pc:docMk/>
            <pc:sldMk cId="2702103839" sldId="256"/>
            <ac:spMk id="22" creationId="{00000000-0000-0000-0000-000000000000}"/>
          </ac:spMkLst>
        </pc:spChg>
        <pc:spChg chg="mod">
          <ac:chgData name="Boby, Denny" userId="S::dboby@wpi.edu::88b220d5-7c83-4073-9c59-9977c73508d7" providerId="AD" clId="Web-{BB04FFAE-C254-B6B5-BFB8-27C236E04C06}" dt="2022-11-29T23:45:47.620" v="106" actId="20577"/>
          <ac:spMkLst>
            <pc:docMk/>
            <pc:sldMk cId="2702103839" sldId="256"/>
            <ac:spMk id="24" creationId="{00000000-0000-0000-0000-000000000000}"/>
          </ac:spMkLst>
        </pc:spChg>
        <pc:spChg chg="mod">
          <ac:chgData name="Boby, Denny" userId="S::dboby@wpi.edu::88b220d5-7c83-4073-9c59-9977c73508d7" providerId="AD" clId="Web-{BB04FFAE-C254-B6B5-BFB8-27C236E04C06}" dt="2022-11-29T23:38:00.294" v="9" actId="20577"/>
          <ac:spMkLst>
            <pc:docMk/>
            <pc:sldMk cId="2702103839" sldId="256"/>
            <ac:spMk id="29" creationId="{00000000-0000-0000-0000-000000000000}"/>
          </ac:spMkLst>
        </pc:spChg>
      </pc:sldChg>
    </pc:docChg>
  </pc:docChgLst>
  <pc:docChgLst>
    <pc:chgData name="Rane, Bhushan" userId="S::barane@wpi.edu::7e25da9f-0c29-4bf8-998f-ea073c1b624c" providerId="AD" clId="Web-{34229DEA-49EC-37B6-076C-4210C292C0B1}"/>
    <pc:docChg chg="modSld">
      <pc:chgData name="Rane, Bhushan" userId="S::barane@wpi.edu::7e25da9f-0c29-4bf8-998f-ea073c1b624c" providerId="AD" clId="Web-{34229DEA-49EC-37B6-076C-4210C292C0B1}" dt="2022-12-01T03:31:38.435" v="12" actId="20577"/>
      <pc:docMkLst>
        <pc:docMk/>
      </pc:docMkLst>
      <pc:sldChg chg="modSp">
        <pc:chgData name="Rane, Bhushan" userId="S::barane@wpi.edu::7e25da9f-0c29-4bf8-998f-ea073c1b624c" providerId="AD" clId="Web-{34229DEA-49EC-37B6-076C-4210C292C0B1}" dt="2022-12-01T03:31:38.435" v="12" actId="20577"/>
        <pc:sldMkLst>
          <pc:docMk/>
          <pc:sldMk cId="2702103839" sldId="256"/>
        </pc:sldMkLst>
        <pc:spChg chg="mod">
          <ac:chgData name="Rane, Bhushan" userId="S::barane@wpi.edu::7e25da9f-0c29-4bf8-998f-ea073c1b624c" providerId="AD" clId="Web-{34229DEA-49EC-37B6-076C-4210C292C0B1}" dt="2022-12-01T03:30:52.043" v="3" actId="1076"/>
          <ac:spMkLst>
            <pc:docMk/>
            <pc:sldMk cId="2702103839" sldId="256"/>
            <ac:spMk id="4" creationId="{00000000-0000-0000-0000-000000000000}"/>
          </ac:spMkLst>
        </pc:spChg>
        <pc:spChg chg="mod">
          <ac:chgData name="Rane, Bhushan" userId="S::barane@wpi.edu::7e25da9f-0c29-4bf8-998f-ea073c1b624c" providerId="AD" clId="Web-{34229DEA-49EC-37B6-076C-4210C292C0B1}" dt="2022-12-01T03:31:38.435" v="12" actId="20577"/>
          <ac:spMkLst>
            <pc:docMk/>
            <pc:sldMk cId="2702103839" sldId="256"/>
            <ac:spMk id="6" creationId="{00000000-0000-0000-0000-000000000000}"/>
          </ac:spMkLst>
        </pc:spChg>
        <pc:spChg chg="mod">
          <ac:chgData name="Rane, Bhushan" userId="S::barane@wpi.edu::7e25da9f-0c29-4bf8-998f-ea073c1b624c" providerId="AD" clId="Web-{34229DEA-49EC-37B6-076C-4210C292C0B1}" dt="2022-12-01T03:31:08.700" v="7" actId="1076"/>
          <ac:spMkLst>
            <pc:docMk/>
            <pc:sldMk cId="2702103839" sldId="256"/>
            <ac:spMk id="12" creationId="{00000000-0000-0000-0000-000000000000}"/>
          </ac:spMkLst>
        </pc:spChg>
        <pc:spChg chg="mod">
          <ac:chgData name="Rane, Bhushan" userId="S::barane@wpi.edu::7e25da9f-0c29-4bf8-998f-ea073c1b624c" providerId="AD" clId="Web-{34229DEA-49EC-37B6-076C-4210C292C0B1}" dt="2022-12-01T03:31:10.934" v="8" actId="1076"/>
          <ac:spMkLst>
            <pc:docMk/>
            <pc:sldMk cId="2702103839" sldId="256"/>
            <ac:spMk id="14" creationId="{00000000-0000-0000-0000-000000000000}"/>
          </ac:spMkLst>
        </pc:spChg>
      </pc:sldChg>
    </pc:docChg>
  </pc:docChgLst>
  <pc:docChgLst>
    <pc:chgData name="Rane, Bhushan" userId="S::barane@wpi.edu::7e25da9f-0c29-4bf8-998f-ea073c1b624c" providerId="AD" clId="Web-{B30418F6-22EF-4B9D-7334-B24B2A97EA80}"/>
    <pc:docChg chg="modSld">
      <pc:chgData name="Rane, Bhushan" userId="S::barane@wpi.edu::7e25da9f-0c29-4bf8-998f-ea073c1b624c" providerId="AD" clId="Web-{B30418F6-22EF-4B9D-7334-B24B2A97EA80}" dt="2022-11-30T02:23:29.229" v="7"/>
      <pc:docMkLst>
        <pc:docMk/>
      </pc:docMkLst>
      <pc:sldChg chg="addSp modSp">
        <pc:chgData name="Rane, Bhushan" userId="S::barane@wpi.edu::7e25da9f-0c29-4bf8-998f-ea073c1b624c" providerId="AD" clId="Web-{B30418F6-22EF-4B9D-7334-B24B2A97EA80}" dt="2022-11-30T02:23:29.229" v="7"/>
        <pc:sldMkLst>
          <pc:docMk/>
          <pc:sldMk cId="2702103839" sldId="256"/>
        </pc:sldMkLst>
        <pc:spChg chg="mod">
          <ac:chgData name="Rane, Bhushan" userId="S::barane@wpi.edu::7e25da9f-0c29-4bf8-998f-ea073c1b624c" providerId="AD" clId="Web-{B30418F6-22EF-4B9D-7334-B24B2A97EA80}" dt="2022-11-30T02:23:17.697" v="6" actId="20577"/>
          <ac:spMkLst>
            <pc:docMk/>
            <pc:sldMk cId="2702103839" sldId="256"/>
            <ac:spMk id="8" creationId="{00000000-0000-0000-0000-000000000000}"/>
          </ac:spMkLst>
        </pc:spChg>
        <pc:spChg chg="mod">
          <ac:chgData name="Rane, Bhushan" userId="S::barane@wpi.edu::7e25da9f-0c29-4bf8-998f-ea073c1b624c" providerId="AD" clId="Web-{B30418F6-22EF-4B9D-7334-B24B2A97EA80}" dt="2022-11-30T02:23:12.931" v="4"/>
          <ac:spMkLst>
            <pc:docMk/>
            <pc:sldMk cId="2702103839" sldId="256"/>
            <ac:spMk id="13" creationId="{00000000-0000-0000-0000-000000000000}"/>
          </ac:spMkLst>
        </pc:spChg>
        <pc:graphicFrameChg chg="add">
          <ac:chgData name="Rane, Bhushan" userId="S::barane@wpi.edu::7e25da9f-0c29-4bf8-998f-ea073c1b624c" providerId="AD" clId="Web-{B30418F6-22EF-4B9D-7334-B24B2A97EA80}" dt="2022-11-30T02:23:29.229" v="7"/>
          <ac:graphicFrameMkLst>
            <pc:docMk/>
            <pc:sldMk cId="2702103839" sldId="256"/>
            <ac:graphicFrameMk id="17" creationId="{6B082EA8-746F-343C-AAA0-E23D61562659}"/>
          </ac:graphicFrameMkLst>
        </pc:graphicFrameChg>
      </pc:sldChg>
    </pc:docChg>
  </pc:docChgLst>
  <pc:docChgLst>
    <pc:chgData name="Deshpande, Amey" userId="S::aadeshpande2@wpi.edu::08de3aba-0046-4d43-ae80-b3011a0c138f" providerId="AD" clId="Web-{0775E3AE-5EB5-BE1C-6B8D-B20E07693F14}"/>
    <pc:docChg chg="modSld">
      <pc:chgData name="Deshpande, Amey" userId="S::aadeshpande2@wpi.edu::08de3aba-0046-4d43-ae80-b3011a0c138f" providerId="AD" clId="Web-{0775E3AE-5EB5-BE1C-6B8D-B20E07693F14}" dt="2022-11-30T01:54:25.862" v="576" actId="1076"/>
      <pc:docMkLst>
        <pc:docMk/>
      </pc:docMkLst>
      <pc:sldChg chg="modSp">
        <pc:chgData name="Deshpande, Amey" userId="S::aadeshpande2@wpi.edu::08de3aba-0046-4d43-ae80-b3011a0c138f" providerId="AD" clId="Web-{0775E3AE-5EB5-BE1C-6B8D-B20E07693F14}" dt="2022-11-30T01:54:25.862" v="576" actId="1076"/>
        <pc:sldMkLst>
          <pc:docMk/>
          <pc:sldMk cId="2702103839" sldId="256"/>
        </pc:sldMkLst>
        <pc:spChg chg="mod">
          <ac:chgData name="Deshpande, Amey" userId="S::aadeshpande2@wpi.edu::08de3aba-0046-4d43-ae80-b3011a0c138f" providerId="AD" clId="Web-{0775E3AE-5EB5-BE1C-6B8D-B20E07693F14}" dt="2022-11-30T01:50:24.448" v="556" actId="20577"/>
          <ac:spMkLst>
            <pc:docMk/>
            <pc:sldMk cId="2702103839" sldId="256"/>
            <ac:spMk id="6" creationId="{00000000-0000-0000-0000-000000000000}"/>
          </ac:spMkLst>
        </pc:spChg>
        <pc:spChg chg="mod">
          <ac:chgData name="Deshpande, Amey" userId="S::aadeshpande2@wpi.edu::08de3aba-0046-4d43-ae80-b3011a0c138f" providerId="AD" clId="Web-{0775E3AE-5EB5-BE1C-6B8D-B20E07693F14}" dt="2022-11-30T01:54:25.862" v="576" actId="1076"/>
          <ac:spMkLst>
            <pc:docMk/>
            <pc:sldMk cId="2702103839" sldId="256"/>
            <ac:spMk id="13" creationId="{00000000-0000-0000-0000-000000000000}"/>
          </ac:spMkLst>
        </pc:spChg>
      </pc:sldChg>
    </pc:docChg>
  </pc:docChgLst>
  <pc:docChgLst>
    <pc:chgData name="Patil, Yash" userId="S::yrpatil@wpi.edu::64520cf9-3b3a-472d-800e-cd4caa76fdad" providerId="AD" clId="Web-{BF62C1E4-0B9E-5889-4D15-5CFF3FF59636}"/>
    <pc:docChg chg="modSld">
      <pc:chgData name="Patil, Yash" userId="S::yrpatil@wpi.edu::64520cf9-3b3a-472d-800e-cd4caa76fdad" providerId="AD" clId="Web-{BF62C1E4-0B9E-5889-4D15-5CFF3FF59636}" dt="2022-11-30T01:52:12.032" v="255" actId="20577"/>
      <pc:docMkLst>
        <pc:docMk/>
      </pc:docMkLst>
      <pc:sldChg chg="addSp modSp">
        <pc:chgData name="Patil, Yash" userId="S::yrpatil@wpi.edu::64520cf9-3b3a-472d-800e-cd4caa76fdad" providerId="AD" clId="Web-{BF62C1E4-0B9E-5889-4D15-5CFF3FF59636}" dt="2022-11-30T01:52:12.032" v="255" actId="20577"/>
        <pc:sldMkLst>
          <pc:docMk/>
          <pc:sldMk cId="2702103839" sldId="256"/>
        </pc:sldMkLst>
        <pc:spChg chg="add mod">
          <ac:chgData name="Patil, Yash" userId="S::yrpatil@wpi.edu::64520cf9-3b3a-472d-800e-cd4caa76fdad" providerId="AD" clId="Web-{BF62C1E4-0B9E-5889-4D15-5CFF3FF59636}" dt="2022-11-30T01:35:42.501" v="161" actId="14100"/>
          <ac:spMkLst>
            <pc:docMk/>
            <pc:sldMk cId="2702103839" sldId="256"/>
            <ac:spMk id="3" creationId="{403B05CC-0693-4587-901E-7EE150384291}"/>
          </ac:spMkLst>
        </pc:spChg>
        <pc:spChg chg="add mod">
          <ac:chgData name="Patil, Yash" userId="S::yrpatil@wpi.edu::64520cf9-3b3a-472d-800e-cd4caa76fdad" providerId="AD" clId="Web-{BF62C1E4-0B9E-5889-4D15-5CFF3FF59636}" dt="2022-11-30T01:52:12.032" v="255" actId="20577"/>
          <ac:spMkLst>
            <pc:docMk/>
            <pc:sldMk cId="2702103839" sldId="256"/>
            <ac:spMk id="5" creationId="{D9B732DB-0A84-8CB0-0B5E-5F36B659BAB1}"/>
          </ac:spMkLst>
        </pc:spChg>
        <pc:spChg chg="mod">
          <ac:chgData name="Patil, Yash" userId="S::yrpatil@wpi.edu::64520cf9-3b3a-472d-800e-cd4caa76fdad" providerId="AD" clId="Web-{BF62C1E4-0B9E-5889-4D15-5CFF3FF59636}" dt="2022-11-30T01:32:19.526" v="76" actId="20577"/>
          <ac:spMkLst>
            <pc:docMk/>
            <pc:sldMk cId="2702103839" sldId="256"/>
            <ac:spMk id="7" creationId="{00000000-0000-0000-0000-000000000000}"/>
          </ac:spMkLst>
        </pc:spChg>
        <pc:spChg chg="mod">
          <ac:chgData name="Patil, Yash" userId="S::yrpatil@wpi.edu::64520cf9-3b3a-472d-800e-cd4caa76fdad" providerId="AD" clId="Web-{BF62C1E4-0B9E-5889-4D15-5CFF3FF59636}" dt="2022-11-30T01:32:26.355" v="78" actId="1076"/>
          <ac:spMkLst>
            <pc:docMk/>
            <pc:sldMk cId="2702103839" sldId="256"/>
            <ac:spMk id="14" creationId="{00000000-0000-0000-0000-000000000000}"/>
          </ac:spMkLst>
        </pc:spChg>
      </pc:sldChg>
    </pc:docChg>
  </pc:docChgLst>
  <pc:docChgLst>
    <pc:chgData name="Deshpande, Amey" userId="08de3aba-0046-4d43-ae80-b3011a0c138f" providerId="ADAL" clId="{7BF760CA-736C-4723-84AA-7B2AE9FCC281}"/>
    <pc:docChg chg="undo custSel modSld">
      <pc:chgData name="Deshpande, Amey" userId="08de3aba-0046-4d43-ae80-b3011a0c138f" providerId="ADAL" clId="{7BF760CA-736C-4723-84AA-7B2AE9FCC281}" dt="2022-12-01T03:22:33.602" v="151" actId="1076"/>
      <pc:docMkLst>
        <pc:docMk/>
      </pc:docMkLst>
      <pc:sldChg chg="addSp delSp modSp mod">
        <pc:chgData name="Deshpande, Amey" userId="08de3aba-0046-4d43-ae80-b3011a0c138f" providerId="ADAL" clId="{7BF760CA-736C-4723-84AA-7B2AE9FCC281}" dt="2022-12-01T03:22:33.602" v="151" actId="1076"/>
        <pc:sldMkLst>
          <pc:docMk/>
          <pc:sldMk cId="2702103839" sldId="256"/>
        </pc:sldMkLst>
        <pc:spChg chg="mod">
          <ac:chgData name="Deshpande, Amey" userId="08de3aba-0046-4d43-ae80-b3011a0c138f" providerId="ADAL" clId="{7BF760CA-736C-4723-84AA-7B2AE9FCC281}" dt="2022-12-01T03:17:52.246" v="83" actId="962"/>
          <ac:spMkLst>
            <pc:docMk/>
            <pc:sldMk cId="2702103839" sldId="256"/>
            <ac:spMk id="9" creationId="{00000000-0000-0000-0000-000000000000}"/>
          </ac:spMkLst>
        </pc:spChg>
        <pc:spChg chg="mod">
          <ac:chgData name="Deshpande, Amey" userId="08de3aba-0046-4d43-ae80-b3011a0c138f" providerId="ADAL" clId="{7BF760CA-736C-4723-84AA-7B2AE9FCC281}" dt="2022-12-01T03:20:16.965" v="139" actId="164"/>
          <ac:spMkLst>
            <pc:docMk/>
            <pc:sldMk cId="2702103839" sldId="256"/>
            <ac:spMk id="11" creationId="{00000000-0000-0000-0000-000000000000}"/>
          </ac:spMkLst>
        </pc:spChg>
        <pc:spChg chg="add mod">
          <ac:chgData name="Deshpande, Amey" userId="08de3aba-0046-4d43-ae80-b3011a0c138f" providerId="ADAL" clId="{7BF760CA-736C-4723-84AA-7B2AE9FCC281}" dt="2022-12-01T03:22:33.602" v="151" actId="1076"/>
          <ac:spMkLst>
            <pc:docMk/>
            <pc:sldMk cId="2702103839" sldId="256"/>
            <ac:spMk id="25" creationId="{A90F97CE-6279-A08F-39E2-468E38DEC0D0}"/>
          </ac:spMkLst>
        </pc:spChg>
        <pc:spChg chg="add mod">
          <ac:chgData name="Deshpande, Amey" userId="08de3aba-0046-4d43-ae80-b3011a0c138f" providerId="ADAL" clId="{7BF760CA-736C-4723-84AA-7B2AE9FCC281}" dt="2022-12-01T03:20:53.359" v="141" actId="164"/>
          <ac:spMkLst>
            <pc:docMk/>
            <pc:sldMk cId="2702103839" sldId="256"/>
            <ac:spMk id="26" creationId="{A8BC35C7-7633-72D7-FD90-2BC150E1F29E}"/>
          </ac:spMkLst>
        </pc:spChg>
        <pc:grpChg chg="add mod">
          <ac:chgData name="Deshpande, Amey" userId="08de3aba-0046-4d43-ae80-b3011a0c138f" providerId="ADAL" clId="{7BF760CA-736C-4723-84AA-7B2AE9FCC281}" dt="2022-12-01T03:20:16.965" v="139" actId="164"/>
          <ac:grpSpMkLst>
            <pc:docMk/>
            <pc:sldMk cId="2702103839" sldId="256"/>
            <ac:grpSpMk id="30" creationId="{E1D1BA00-2950-9000-D44E-9A72B3571555}"/>
          </ac:grpSpMkLst>
        </pc:grpChg>
        <pc:grpChg chg="add mod">
          <ac:chgData name="Deshpande, Amey" userId="08de3aba-0046-4d43-ae80-b3011a0c138f" providerId="ADAL" clId="{7BF760CA-736C-4723-84AA-7B2AE9FCC281}" dt="2022-12-01T03:21:55.305" v="146" actId="1076"/>
          <ac:grpSpMkLst>
            <pc:docMk/>
            <pc:sldMk cId="2702103839" sldId="256"/>
            <ac:grpSpMk id="31" creationId="{14E17370-CEA6-B1C0-C52F-F6B6C0AB4071}"/>
          </ac:grpSpMkLst>
        </pc:grpChg>
        <pc:grpChg chg="add mod">
          <ac:chgData name="Deshpande, Amey" userId="08de3aba-0046-4d43-ae80-b3011a0c138f" providerId="ADAL" clId="{7BF760CA-736C-4723-84AA-7B2AE9FCC281}" dt="2022-12-01T03:21:41.253" v="145" actId="1036"/>
          <ac:grpSpMkLst>
            <pc:docMk/>
            <pc:sldMk cId="2702103839" sldId="256"/>
            <ac:grpSpMk id="33" creationId="{89071903-ECA5-412F-1C85-7537716557E7}"/>
          </ac:grpSpMkLst>
        </pc:grpChg>
        <pc:picChg chg="add mod">
          <ac:chgData name="Deshpande, Amey" userId="08de3aba-0046-4d43-ae80-b3011a0c138f" providerId="ADAL" clId="{7BF760CA-736C-4723-84AA-7B2AE9FCC281}" dt="2022-12-01T03:22:19.762" v="150" actId="1076"/>
          <ac:picMkLst>
            <pc:docMk/>
            <pc:sldMk cId="2702103839" sldId="256"/>
            <ac:picMk id="18" creationId="{3B5DA722-16BA-2413-0622-D84FFDFD5D15}"/>
          </ac:picMkLst>
        </pc:picChg>
        <pc:picChg chg="add mod">
          <ac:chgData name="Deshpande, Amey" userId="08de3aba-0046-4d43-ae80-b3011a0c138f" providerId="ADAL" clId="{7BF760CA-736C-4723-84AA-7B2AE9FCC281}" dt="2022-12-01T03:20:16.965" v="139" actId="164"/>
          <ac:picMkLst>
            <pc:docMk/>
            <pc:sldMk cId="2702103839" sldId="256"/>
            <ac:picMk id="21" creationId="{75138BA4-640F-30EC-A457-197E633DA0F1}"/>
          </ac:picMkLst>
        </pc:picChg>
        <pc:picChg chg="add mod">
          <ac:chgData name="Deshpande, Amey" userId="08de3aba-0046-4d43-ae80-b3011a0c138f" providerId="ADAL" clId="{7BF760CA-736C-4723-84AA-7B2AE9FCC281}" dt="2022-12-01T03:20:53.359" v="141" actId="164"/>
          <ac:picMkLst>
            <pc:docMk/>
            <pc:sldMk cId="2702103839" sldId="256"/>
            <ac:picMk id="28" creationId="{22D027E6-0B66-EF47-E237-FD8A4175D1BD}"/>
          </ac:picMkLst>
        </pc:picChg>
        <pc:picChg chg="del">
          <ac:chgData name="Deshpande, Amey" userId="08de3aba-0046-4d43-ae80-b3011a0c138f" providerId="ADAL" clId="{7BF760CA-736C-4723-84AA-7B2AE9FCC281}" dt="2022-12-01T03:12:09.574" v="11" actId="478"/>
          <ac:picMkLst>
            <pc:docMk/>
            <pc:sldMk cId="2702103839" sldId="256"/>
            <ac:picMk id="32" creationId="{6C0AE040-63D2-8B4F-731E-6D9089347D9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A61186C1-2136-4F5C-81C5-7E7D5B4818E4}" type="datetimeFigureOut">
              <a:rPr lang="en-US" smtClean="0"/>
              <a:t>12/6/2022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524E169-9EE6-400B-8489-6CA7AC8B5725}" type="slidenum">
              <a:rPr lang="en-US" smtClean="0"/>
              <a:t>‹#›</a:t>
            </a:fld>
            <a:endParaRPr lang="en-US"/>
          </a:p>
        </p:txBody>
      </p:sp>
    </p:spTree>
    <p:extLst>
      <p:ext uri="{BB962C8B-B14F-4D97-AF65-F5344CB8AC3E}">
        <p14:creationId xmlns:p14="http://schemas.microsoft.com/office/powerpoint/2010/main" val="1343015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4143588" y="1"/>
            <a:ext cx="3169920" cy="480060"/>
          </a:xfrm>
          <a:prstGeom prst="rect">
            <a:avLst/>
          </a:prstGeom>
        </p:spPr>
        <p:txBody>
          <a:bodyPr vert="horz" lIns="99048" tIns="49524" rIns="99048" bIns="49524" rtlCol="0"/>
          <a:lstStyle>
            <a:lvl1pPr algn="r">
              <a:defRPr sz="1300">
                <a:latin typeface="Arial" pitchFamily="-111" charset="0"/>
                <a:ea typeface="ＭＳ Ｐゴシック" pitchFamily="-111" charset="-128"/>
                <a:cs typeface="ＭＳ Ｐゴシック" pitchFamily="-111" charset="-128"/>
              </a:defRPr>
            </a:lvl1pPr>
          </a:lstStyle>
          <a:p>
            <a:pPr>
              <a:defRPr/>
            </a:pPr>
            <a:fld id="{5CED8F03-33F9-49DD-B78E-DE1AC6832885}" type="datetimeFigureOut">
              <a:rPr lang="en-US"/>
              <a:pPr>
                <a:defRPr/>
              </a:pPr>
              <a:t>12/6/2022</a:t>
            </a:fld>
            <a:endParaRPr lang="en-US"/>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9048" tIns="49524" rIns="99048" bIns="4952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9048" tIns="49524" rIns="99048" bIns="49524" rtlCol="0" anchor="b"/>
          <a:lstStyle>
            <a:lvl1pPr algn="l">
              <a:defRPr sz="13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9048" tIns="49524" rIns="99048" bIns="49524" rtlCol="0" anchor="b"/>
          <a:lstStyle>
            <a:lvl1pPr algn="r">
              <a:defRPr sz="1300">
                <a:latin typeface="Arial" pitchFamily="-111" charset="0"/>
                <a:ea typeface="ＭＳ Ｐゴシック" pitchFamily="-111" charset="-128"/>
                <a:cs typeface="ＭＳ Ｐゴシック" pitchFamily="-111" charset="-128"/>
              </a:defRPr>
            </a:lvl1pPr>
          </a:lstStyle>
          <a:p>
            <a:pPr>
              <a:defRPr/>
            </a:pPr>
            <a:fld id="{E535B096-6CBE-4AB3-9529-5688244F2DCE}" type="slidenum">
              <a:rPr lang="en-US"/>
              <a:pPr>
                <a:defRPr/>
              </a:pPr>
              <a:t>‹#›</a:t>
            </a:fld>
            <a:endParaRPr lang="en-US"/>
          </a:p>
        </p:txBody>
      </p:sp>
    </p:spTree>
    <p:extLst>
      <p:ext uri="{BB962C8B-B14F-4D97-AF65-F5344CB8AC3E}">
        <p14:creationId xmlns:p14="http://schemas.microsoft.com/office/powerpoint/2010/main" val="151204090"/>
      </p:ext>
    </p:extLst>
  </p:cSld>
  <p:clrMap bg1="lt1" tx1="dk1" bg2="lt2" tx2="dk2" accent1="accent1" accent2="accent2" accent3="accent3" accent4="accent4" accent5="accent5" accent6="accent6" hlink="hlink" folHlink="folHlink"/>
  <p:notesStyle>
    <a:lvl1pPr algn="l" defTabSz="2037398" rtl="0" eaLnBrk="0" fontAlgn="base" hangingPunct="0">
      <a:spcBef>
        <a:spcPct val="30000"/>
      </a:spcBef>
      <a:spcAft>
        <a:spcPct val="0"/>
      </a:spcAft>
      <a:defRPr sz="5386" kern="1200">
        <a:solidFill>
          <a:schemeClr val="tx1"/>
        </a:solidFill>
        <a:latin typeface="+mn-lt"/>
        <a:ea typeface="+mn-ea"/>
        <a:cs typeface="+mn-cs"/>
      </a:defRPr>
    </a:lvl1pPr>
    <a:lvl2pPr marL="2037398" algn="l" defTabSz="2037398" rtl="0" eaLnBrk="0" fontAlgn="base" hangingPunct="0">
      <a:spcBef>
        <a:spcPct val="30000"/>
      </a:spcBef>
      <a:spcAft>
        <a:spcPct val="0"/>
      </a:spcAft>
      <a:defRPr sz="5386" kern="1200">
        <a:solidFill>
          <a:schemeClr val="tx1"/>
        </a:solidFill>
        <a:latin typeface="+mn-lt"/>
        <a:ea typeface="+mn-ea"/>
        <a:cs typeface="+mn-cs"/>
      </a:defRPr>
    </a:lvl2pPr>
    <a:lvl3pPr marL="4074793" algn="l" defTabSz="2037398" rtl="0" eaLnBrk="0" fontAlgn="base" hangingPunct="0">
      <a:spcBef>
        <a:spcPct val="30000"/>
      </a:spcBef>
      <a:spcAft>
        <a:spcPct val="0"/>
      </a:spcAft>
      <a:defRPr sz="5386" kern="1200">
        <a:solidFill>
          <a:schemeClr val="tx1"/>
        </a:solidFill>
        <a:latin typeface="+mn-lt"/>
        <a:ea typeface="+mn-ea"/>
        <a:cs typeface="+mn-cs"/>
      </a:defRPr>
    </a:lvl3pPr>
    <a:lvl4pPr marL="6112188" algn="l" defTabSz="2037398" rtl="0" eaLnBrk="0" fontAlgn="base" hangingPunct="0">
      <a:spcBef>
        <a:spcPct val="30000"/>
      </a:spcBef>
      <a:spcAft>
        <a:spcPct val="0"/>
      </a:spcAft>
      <a:defRPr sz="5386" kern="1200">
        <a:solidFill>
          <a:schemeClr val="tx1"/>
        </a:solidFill>
        <a:latin typeface="+mn-lt"/>
        <a:ea typeface="+mn-ea"/>
        <a:cs typeface="+mn-cs"/>
      </a:defRPr>
    </a:lvl4pPr>
    <a:lvl5pPr marL="8149590" algn="l" defTabSz="2037398" rtl="0" eaLnBrk="0" fontAlgn="base" hangingPunct="0">
      <a:spcBef>
        <a:spcPct val="30000"/>
      </a:spcBef>
      <a:spcAft>
        <a:spcPct val="0"/>
      </a:spcAft>
      <a:defRPr sz="5386" kern="1200">
        <a:solidFill>
          <a:schemeClr val="tx1"/>
        </a:solidFill>
        <a:latin typeface="+mn-lt"/>
        <a:ea typeface="+mn-ea"/>
        <a:cs typeface="+mn-cs"/>
      </a:defRPr>
    </a:lvl5pPr>
    <a:lvl6pPr marL="10186989" algn="l" defTabSz="2037398" rtl="0" eaLnBrk="1" latinLnBrk="0" hangingPunct="1">
      <a:defRPr sz="5386" kern="1200">
        <a:solidFill>
          <a:schemeClr val="tx1"/>
        </a:solidFill>
        <a:latin typeface="+mn-lt"/>
        <a:ea typeface="+mn-ea"/>
        <a:cs typeface="+mn-cs"/>
      </a:defRPr>
    </a:lvl6pPr>
    <a:lvl7pPr marL="12224385" algn="l" defTabSz="2037398" rtl="0" eaLnBrk="1" latinLnBrk="0" hangingPunct="1">
      <a:defRPr sz="5386" kern="1200">
        <a:solidFill>
          <a:schemeClr val="tx1"/>
        </a:solidFill>
        <a:latin typeface="+mn-lt"/>
        <a:ea typeface="+mn-ea"/>
        <a:cs typeface="+mn-cs"/>
      </a:defRPr>
    </a:lvl7pPr>
    <a:lvl8pPr marL="14261781" algn="l" defTabSz="2037398" rtl="0" eaLnBrk="1" latinLnBrk="0" hangingPunct="1">
      <a:defRPr sz="5386" kern="1200">
        <a:solidFill>
          <a:schemeClr val="tx1"/>
        </a:solidFill>
        <a:latin typeface="+mn-lt"/>
        <a:ea typeface="+mn-ea"/>
        <a:cs typeface="+mn-cs"/>
      </a:defRPr>
    </a:lvl8pPr>
    <a:lvl9pPr marL="16299178" algn="l" defTabSz="2037398" rtl="0" eaLnBrk="1" latinLnBrk="0" hangingPunct="1">
      <a:defRPr sz="53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35B096-6CBE-4AB3-9529-5688244F2DCE}" type="slidenum">
              <a:rPr lang="en-US" smtClean="0"/>
              <a:pPr>
                <a:defRPr/>
              </a:pPr>
              <a:t>1</a:t>
            </a:fld>
            <a:endParaRPr lang="en-US"/>
          </a:p>
        </p:txBody>
      </p:sp>
    </p:spTree>
    <p:extLst>
      <p:ext uri="{BB962C8B-B14F-4D97-AF65-F5344CB8AC3E}">
        <p14:creationId xmlns:p14="http://schemas.microsoft.com/office/powerpoint/2010/main" val="300407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27" y="10225771"/>
            <a:ext cx="37308367" cy="7055984"/>
          </a:xfrm>
          <a:prstGeom prst="rect">
            <a:avLst/>
          </a:prstGeom>
        </p:spPr>
        <p:txBody>
          <a:bodyPr lIns="120015" tIns="60008" rIns="120015" bIns="60008"/>
          <a:lstStyle/>
          <a:p>
            <a:r>
              <a:rPr lang="en-US"/>
              <a:t>Click to edit Master title style</a:t>
            </a:r>
          </a:p>
        </p:txBody>
      </p:sp>
      <p:sp>
        <p:nvSpPr>
          <p:cNvPr id="3" name="Subtitle 2"/>
          <p:cNvSpPr>
            <a:spLocks noGrp="1"/>
          </p:cNvSpPr>
          <p:nvPr>
            <p:ph type="subTitle" idx="1"/>
          </p:nvPr>
        </p:nvSpPr>
        <p:spPr>
          <a:xfrm>
            <a:off x="6582839" y="18653354"/>
            <a:ext cx="30725535" cy="8413296"/>
          </a:xfrm>
          <a:prstGeom prst="rect">
            <a:avLst/>
          </a:prstGeom>
        </p:spPr>
        <p:txBody>
          <a:bodyPr lIns="120015" tIns="60008" rIns="120015" bIns="60008"/>
          <a:lstStyle>
            <a:lvl1pPr marL="0" indent="0" algn="ctr">
              <a:buNone/>
              <a:defRPr>
                <a:solidFill>
                  <a:schemeClr val="tx1">
                    <a:tint val="75000"/>
                  </a:schemeClr>
                </a:solidFill>
              </a:defRPr>
            </a:lvl1pPr>
            <a:lvl2pPr marL="337574" indent="0" algn="ctr">
              <a:buNone/>
              <a:defRPr>
                <a:solidFill>
                  <a:schemeClr val="tx1">
                    <a:tint val="75000"/>
                  </a:schemeClr>
                </a:solidFill>
              </a:defRPr>
            </a:lvl2pPr>
            <a:lvl3pPr marL="675149" indent="0" algn="ctr">
              <a:buNone/>
              <a:defRPr>
                <a:solidFill>
                  <a:schemeClr val="tx1">
                    <a:tint val="75000"/>
                  </a:schemeClr>
                </a:solidFill>
              </a:defRPr>
            </a:lvl3pPr>
            <a:lvl4pPr marL="1012724" indent="0" algn="ctr">
              <a:buNone/>
              <a:defRPr>
                <a:solidFill>
                  <a:schemeClr val="tx1">
                    <a:tint val="75000"/>
                  </a:schemeClr>
                </a:solidFill>
              </a:defRPr>
            </a:lvl4pPr>
            <a:lvl5pPr marL="1350298" indent="0" algn="ctr">
              <a:buNone/>
              <a:defRPr>
                <a:solidFill>
                  <a:schemeClr val="tx1">
                    <a:tint val="75000"/>
                  </a:schemeClr>
                </a:solidFill>
              </a:defRPr>
            </a:lvl5pPr>
            <a:lvl6pPr marL="1687872" indent="0" algn="ctr">
              <a:buNone/>
              <a:defRPr>
                <a:solidFill>
                  <a:schemeClr val="tx1">
                    <a:tint val="75000"/>
                  </a:schemeClr>
                </a:solidFill>
              </a:defRPr>
            </a:lvl6pPr>
            <a:lvl7pPr marL="2025446" indent="0" algn="ctr">
              <a:buNone/>
              <a:defRPr>
                <a:solidFill>
                  <a:schemeClr val="tx1">
                    <a:tint val="75000"/>
                  </a:schemeClr>
                </a:solidFill>
              </a:defRPr>
            </a:lvl7pPr>
            <a:lvl8pPr marL="2363020" indent="0" algn="ctr">
              <a:buNone/>
              <a:defRPr>
                <a:solidFill>
                  <a:schemeClr val="tx1">
                    <a:tint val="75000"/>
                  </a:schemeClr>
                </a:solidFill>
              </a:defRPr>
            </a:lvl8pPr>
            <a:lvl9pPr marL="2700594"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69577586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4B647B"/>
            </a:gs>
            <a:gs pos="100000">
              <a:srgbClr val="292E36"/>
            </a:gs>
          </a:gsLst>
          <a:lin ang="5400000"/>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8" r:id="rId1"/>
  </p:sldLayoutIdLst>
  <p:txStyles>
    <p:titleStyle>
      <a:lvl1pPr algn="ctr" defTabSz="1234544" rtl="0" fontAlgn="base">
        <a:spcBef>
          <a:spcPct val="0"/>
        </a:spcBef>
        <a:spcAft>
          <a:spcPct val="0"/>
        </a:spcAft>
        <a:defRPr sz="11870" kern="1200">
          <a:solidFill>
            <a:schemeClr val="tx1"/>
          </a:solidFill>
          <a:latin typeface="+mj-lt"/>
          <a:ea typeface="ＭＳ Ｐゴシック" pitchFamily="-111" charset="-128"/>
          <a:cs typeface="ＭＳ Ｐゴシック" pitchFamily="-111" charset="-128"/>
        </a:defRPr>
      </a:lvl1pPr>
      <a:lvl2pPr algn="ctr" defTabSz="1234544" rtl="0" fontAlgn="base">
        <a:spcBef>
          <a:spcPct val="0"/>
        </a:spcBef>
        <a:spcAft>
          <a:spcPct val="0"/>
        </a:spcAft>
        <a:defRPr sz="11870">
          <a:solidFill>
            <a:schemeClr val="tx1"/>
          </a:solidFill>
          <a:latin typeface="Arial" charset="0"/>
          <a:ea typeface="ＭＳ Ｐゴシック" pitchFamily="-111" charset="-128"/>
          <a:cs typeface="ＭＳ Ｐゴシック" pitchFamily="-111" charset="-128"/>
        </a:defRPr>
      </a:lvl2pPr>
      <a:lvl3pPr algn="ctr" defTabSz="1234544" rtl="0" fontAlgn="base">
        <a:spcBef>
          <a:spcPct val="0"/>
        </a:spcBef>
        <a:spcAft>
          <a:spcPct val="0"/>
        </a:spcAft>
        <a:defRPr sz="11870">
          <a:solidFill>
            <a:schemeClr val="tx1"/>
          </a:solidFill>
          <a:latin typeface="Arial" charset="0"/>
          <a:ea typeface="ＭＳ Ｐゴシック" pitchFamily="-111" charset="-128"/>
          <a:cs typeface="ＭＳ Ｐゴシック" pitchFamily="-111" charset="-128"/>
        </a:defRPr>
      </a:lvl3pPr>
      <a:lvl4pPr algn="ctr" defTabSz="1234544" rtl="0" fontAlgn="base">
        <a:spcBef>
          <a:spcPct val="0"/>
        </a:spcBef>
        <a:spcAft>
          <a:spcPct val="0"/>
        </a:spcAft>
        <a:defRPr sz="11870">
          <a:solidFill>
            <a:schemeClr val="tx1"/>
          </a:solidFill>
          <a:latin typeface="Arial" charset="0"/>
          <a:ea typeface="ＭＳ Ｐゴシック" pitchFamily="-111" charset="-128"/>
          <a:cs typeface="ＭＳ Ｐゴシック" pitchFamily="-111" charset="-128"/>
        </a:defRPr>
      </a:lvl4pPr>
      <a:lvl5pPr algn="ctr" defTabSz="1234544" rtl="0" fontAlgn="base">
        <a:spcBef>
          <a:spcPct val="0"/>
        </a:spcBef>
        <a:spcAft>
          <a:spcPct val="0"/>
        </a:spcAft>
        <a:defRPr sz="11870">
          <a:solidFill>
            <a:schemeClr val="tx1"/>
          </a:solidFill>
          <a:latin typeface="Arial" charset="0"/>
          <a:ea typeface="ＭＳ Ｐゴシック" pitchFamily="-111" charset="-128"/>
          <a:cs typeface="ＭＳ Ｐゴシック" pitchFamily="-111" charset="-128"/>
        </a:defRPr>
      </a:lvl5pPr>
      <a:lvl6pPr marL="1234544" algn="ctr" defTabSz="1234544" rtl="0" eaLnBrk="1" fontAlgn="base" hangingPunct="1">
        <a:spcBef>
          <a:spcPct val="0"/>
        </a:spcBef>
        <a:spcAft>
          <a:spcPct val="0"/>
        </a:spcAft>
        <a:defRPr sz="11870">
          <a:solidFill>
            <a:schemeClr val="tx1"/>
          </a:solidFill>
          <a:latin typeface="Calibri" pitchFamily="-111" charset="0"/>
          <a:ea typeface="ＭＳ Ｐゴシック" pitchFamily="-111" charset="-128"/>
          <a:cs typeface="ＭＳ Ｐゴシック" pitchFamily="-111" charset="-128"/>
        </a:defRPr>
      </a:lvl6pPr>
      <a:lvl7pPr marL="2469086" algn="ctr" defTabSz="1234544" rtl="0" eaLnBrk="1" fontAlgn="base" hangingPunct="1">
        <a:spcBef>
          <a:spcPct val="0"/>
        </a:spcBef>
        <a:spcAft>
          <a:spcPct val="0"/>
        </a:spcAft>
        <a:defRPr sz="11870">
          <a:solidFill>
            <a:schemeClr val="tx1"/>
          </a:solidFill>
          <a:latin typeface="Calibri" pitchFamily="-111" charset="0"/>
          <a:ea typeface="ＭＳ Ｐゴシック" pitchFamily="-111" charset="-128"/>
          <a:cs typeface="ＭＳ Ｐゴシック" pitchFamily="-111" charset="-128"/>
        </a:defRPr>
      </a:lvl7pPr>
      <a:lvl8pPr marL="3703630" algn="ctr" defTabSz="1234544" rtl="0" eaLnBrk="1" fontAlgn="base" hangingPunct="1">
        <a:spcBef>
          <a:spcPct val="0"/>
        </a:spcBef>
        <a:spcAft>
          <a:spcPct val="0"/>
        </a:spcAft>
        <a:defRPr sz="11870">
          <a:solidFill>
            <a:schemeClr val="tx1"/>
          </a:solidFill>
          <a:latin typeface="Calibri" pitchFamily="-111" charset="0"/>
          <a:ea typeface="ＭＳ Ｐゴシック" pitchFamily="-111" charset="-128"/>
          <a:cs typeface="ＭＳ Ｐゴシック" pitchFamily="-111" charset="-128"/>
        </a:defRPr>
      </a:lvl8pPr>
      <a:lvl9pPr marL="4938172" algn="ctr" defTabSz="1234544" rtl="0" eaLnBrk="1" fontAlgn="base" hangingPunct="1">
        <a:spcBef>
          <a:spcPct val="0"/>
        </a:spcBef>
        <a:spcAft>
          <a:spcPct val="0"/>
        </a:spcAft>
        <a:defRPr sz="11870">
          <a:solidFill>
            <a:schemeClr val="tx1"/>
          </a:solidFill>
          <a:latin typeface="Calibri" pitchFamily="-111" charset="0"/>
          <a:ea typeface="ＭＳ Ｐゴシック" pitchFamily="-111" charset="-128"/>
          <a:cs typeface="ＭＳ Ｐゴシック" pitchFamily="-111" charset="-128"/>
        </a:defRPr>
      </a:lvl9pPr>
    </p:titleStyle>
    <p:bodyStyle>
      <a:lvl1pPr marL="925907" indent="-925907" algn="l" defTabSz="1234544" rtl="0" fontAlgn="base">
        <a:spcBef>
          <a:spcPct val="20000"/>
        </a:spcBef>
        <a:spcAft>
          <a:spcPct val="0"/>
        </a:spcAft>
        <a:buFont typeface="Arial" charset="0"/>
        <a:buChar char="•"/>
        <a:defRPr sz="8663" kern="1200">
          <a:solidFill>
            <a:schemeClr val="tx1"/>
          </a:solidFill>
          <a:latin typeface="+mn-lt"/>
          <a:ea typeface="ＭＳ Ｐゴシック" pitchFamily="-111" charset="-128"/>
          <a:cs typeface="ＭＳ Ｐゴシック" pitchFamily="-111" charset="-128"/>
        </a:defRPr>
      </a:lvl1pPr>
      <a:lvl2pPr marL="2006132" indent="-771590" algn="l" defTabSz="1234544" rtl="0" fontAlgn="base">
        <a:spcBef>
          <a:spcPct val="20000"/>
        </a:spcBef>
        <a:spcAft>
          <a:spcPct val="0"/>
        </a:spcAft>
        <a:buFont typeface="Arial" charset="0"/>
        <a:buChar char="–"/>
        <a:defRPr sz="7538" kern="1200">
          <a:solidFill>
            <a:schemeClr val="tx1"/>
          </a:solidFill>
          <a:latin typeface="+mn-lt"/>
          <a:ea typeface="ＭＳ Ｐゴシック" pitchFamily="-111" charset="-128"/>
          <a:cs typeface="+mn-cs"/>
        </a:defRPr>
      </a:lvl2pPr>
      <a:lvl3pPr marL="3086357" indent="-617272" algn="l" defTabSz="1234544" rtl="0" fontAlgn="base">
        <a:spcBef>
          <a:spcPct val="20000"/>
        </a:spcBef>
        <a:spcAft>
          <a:spcPct val="0"/>
        </a:spcAft>
        <a:buFont typeface="Arial" charset="0"/>
        <a:buChar char="•"/>
        <a:defRPr sz="6525" kern="1200">
          <a:solidFill>
            <a:schemeClr val="tx1"/>
          </a:solidFill>
          <a:latin typeface="+mn-lt"/>
          <a:ea typeface="ＭＳ Ｐゴシック" pitchFamily="-111" charset="-128"/>
          <a:cs typeface="+mn-cs"/>
        </a:defRPr>
      </a:lvl3pPr>
      <a:lvl4pPr marL="4320900" indent="-617272" algn="l" defTabSz="1234544" rtl="0" fontAlgn="base">
        <a:spcBef>
          <a:spcPct val="20000"/>
        </a:spcBef>
        <a:spcAft>
          <a:spcPct val="0"/>
        </a:spcAft>
        <a:buFont typeface="Arial" charset="0"/>
        <a:buChar char="–"/>
        <a:defRPr sz="5401" kern="1200">
          <a:solidFill>
            <a:schemeClr val="tx1"/>
          </a:solidFill>
          <a:latin typeface="+mn-lt"/>
          <a:ea typeface="ＭＳ Ｐゴシック" pitchFamily="-111" charset="-128"/>
          <a:cs typeface="+mn-cs"/>
        </a:defRPr>
      </a:lvl4pPr>
      <a:lvl5pPr marL="5555445" indent="-617272" algn="l" defTabSz="1234544" rtl="0" fontAlgn="base">
        <a:spcBef>
          <a:spcPct val="20000"/>
        </a:spcBef>
        <a:spcAft>
          <a:spcPct val="0"/>
        </a:spcAft>
        <a:buFont typeface="Arial" charset="0"/>
        <a:buChar char="»"/>
        <a:defRPr sz="5401" kern="1200">
          <a:solidFill>
            <a:schemeClr val="tx1"/>
          </a:solidFill>
          <a:latin typeface="+mn-lt"/>
          <a:ea typeface="ＭＳ Ｐゴシック" pitchFamily="-111" charset="-128"/>
          <a:cs typeface="+mn-cs"/>
        </a:defRPr>
      </a:lvl5pPr>
      <a:lvl6pPr marL="6789987" indent="-617272" algn="l" defTabSz="1234544" rtl="0" eaLnBrk="1" latinLnBrk="0" hangingPunct="1">
        <a:spcBef>
          <a:spcPct val="20000"/>
        </a:spcBef>
        <a:buFont typeface="Arial"/>
        <a:buChar char="•"/>
        <a:defRPr sz="5401" kern="1200">
          <a:solidFill>
            <a:schemeClr val="tx1"/>
          </a:solidFill>
          <a:latin typeface="+mn-lt"/>
          <a:ea typeface="+mn-ea"/>
          <a:cs typeface="+mn-cs"/>
        </a:defRPr>
      </a:lvl6pPr>
      <a:lvl7pPr marL="8024530" indent="-617272" algn="l" defTabSz="1234544" rtl="0" eaLnBrk="1" latinLnBrk="0" hangingPunct="1">
        <a:spcBef>
          <a:spcPct val="20000"/>
        </a:spcBef>
        <a:buFont typeface="Arial"/>
        <a:buChar char="•"/>
        <a:defRPr sz="5401" kern="1200">
          <a:solidFill>
            <a:schemeClr val="tx1"/>
          </a:solidFill>
          <a:latin typeface="+mn-lt"/>
          <a:ea typeface="+mn-ea"/>
          <a:cs typeface="+mn-cs"/>
        </a:defRPr>
      </a:lvl7pPr>
      <a:lvl8pPr marL="9259074" indent="-617272" algn="l" defTabSz="1234544" rtl="0" eaLnBrk="1" latinLnBrk="0" hangingPunct="1">
        <a:spcBef>
          <a:spcPct val="20000"/>
        </a:spcBef>
        <a:buFont typeface="Arial"/>
        <a:buChar char="•"/>
        <a:defRPr sz="5401" kern="1200">
          <a:solidFill>
            <a:schemeClr val="tx1"/>
          </a:solidFill>
          <a:latin typeface="+mn-lt"/>
          <a:ea typeface="+mn-ea"/>
          <a:cs typeface="+mn-cs"/>
        </a:defRPr>
      </a:lvl8pPr>
      <a:lvl9pPr marL="10493616" indent="-617272" algn="l" defTabSz="1234544" rtl="0" eaLnBrk="1" latinLnBrk="0" hangingPunct="1">
        <a:spcBef>
          <a:spcPct val="20000"/>
        </a:spcBef>
        <a:buFont typeface="Arial"/>
        <a:buChar char="•"/>
        <a:defRPr sz="5401" kern="1200">
          <a:solidFill>
            <a:schemeClr val="tx1"/>
          </a:solidFill>
          <a:latin typeface="+mn-lt"/>
          <a:ea typeface="+mn-ea"/>
          <a:cs typeface="+mn-cs"/>
        </a:defRPr>
      </a:lvl9pPr>
    </p:bodyStyle>
    <p:otherStyle>
      <a:defPPr>
        <a:defRPr lang="en-US"/>
      </a:defPPr>
      <a:lvl1pPr marL="0" algn="l" defTabSz="1234544" rtl="0" eaLnBrk="1" latinLnBrk="0" hangingPunct="1">
        <a:defRPr sz="4894" kern="1200">
          <a:solidFill>
            <a:schemeClr val="tx1"/>
          </a:solidFill>
          <a:latin typeface="+mn-lt"/>
          <a:ea typeface="+mn-ea"/>
          <a:cs typeface="+mn-cs"/>
        </a:defRPr>
      </a:lvl1pPr>
      <a:lvl2pPr marL="1234544" algn="l" defTabSz="1234544" rtl="0" eaLnBrk="1" latinLnBrk="0" hangingPunct="1">
        <a:defRPr sz="4894" kern="1200">
          <a:solidFill>
            <a:schemeClr val="tx1"/>
          </a:solidFill>
          <a:latin typeface="+mn-lt"/>
          <a:ea typeface="+mn-ea"/>
          <a:cs typeface="+mn-cs"/>
        </a:defRPr>
      </a:lvl2pPr>
      <a:lvl3pPr marL="2469086" algn="l" defTabSz="1234544" rtl="0" eaLnBrk="1" latinLnBrk="0" hangingPunct="1">
        <a:defRPr sz="4894" kern="1200">
          <a:solidFill>
            <a:schemeClr val="tx1"/>
          </a:solidFill>
          <a:latin typeface="+mn-lt"/>
          <a:ea typeface="+mn-ea"/>
          <a:cs typeface="+mn-cs"/>
        </a:defRPr>
      </a:lvl3pPr>
      <a:lvl4pPr marL="3703630" algn="l" defTabSz="1234544" rtl="0" eaLnBrk="1" latinLnBrk="0" hangingPunct="1">
        <a:defRPr sz="4894" kern="1200">
          <a:solidFill>
            <a:schemeClr val="tx1"/>
          </a:solidFill>
          <a:latin typeface="+mn-lt"/>
          <a:ea typeface="+mn-ea"/>
          <a:cs typeface="+mn-cs"/>
        </a:defRPr>
      </a:lvl4pPr>
      <a:lvl5pPr marL="4938172" algn="l" defTabSz="1234544" rtl="0" eaLnBrk="1" latinLnBrk="0" hangingPunct="1">
        <a:defRPr sz="4894" kern="1200">
          <a:solidFill>
            <a:schemeClr val="tx1"/>
          </a:solidFill>
          <a:latin typeface="+mn-lt"/>
          <a:ea typeface="+mn-ea"/>
          <a:cs typeface="+mn-cs"/>
        </a:defRPr>
      </a:lvl5pPr>
      <a:lvl6pPr marL="6172716" algn="l" defTabSz="1234544" rtl="0" eaLnBrk="1" latinLnBrk="0" hangingPunct="1">
        <a:defRPr sz="4894" kern="1200">
          <a:solidFill>
            <a:schemeClr val="tx1"/>
          </a:solidFill>
          <a:latin typeface="+mn-lt"/>
          <a:ea typeface="+mn-ea"/>
          <a:cs typeface="+mn-cs"/>
        </a:defRPr>
      </a:lvl6pPr>
      <a:lvl7pPr marL="7407259" algn="l" defTabSz="1234544" rtl="0" eaLnBrk="1" latinLnBrk="0" hangingPunct="1">
        <a:defRPr sz="4894" kern="1200">
          <a:solidFill>
            <a:schemeClr val="tx1"/>
          </a:solidFill>
          <a:latin typeface="+mn-lt"/>
          <a:ea typeface="+mn-ea"/>
          <a:cs typeface="+mn-cs"/>
        </a:defRPr>
      </a:lvl7pPr>
      <a:lvl8pPr marL="8641802" algn="l" defTabSz="1234544" rtl="0" eaLnBrk="1" latinLnBrk="0" hangingPunct="1">
        <a:defRPr sz="4894" kern="1200">
          <a:solidFill>
            <a:schemeClr val="tx1"/>
          </a:solidFill>
          <a:latin typeface="+mn-lt"/>
          <a:ea typeface="+mn-ea"/>
          <a:cs typeface="+mn-cs"/>
        </a:defRPr>
      </a:lvl8pPr>
      <a:lvl9pPr marL="9876345" algn="l" defTabSz="1234544" rtl="0" eaLnBrk="1" latinLnBrk="0" hangingPunct="1">
        <a:defRPr sz="489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ame Side Corner Rectangle 14"/>
          <p:cNvSpPr/>
          <p:nvPr/>
        </p:nvSpPr>
        <p:spPr>
          <a:xfrm rot="10800000">
            <a:off x="0" y="-57777"/>
            <a:ext cx="43891200" cy="3986675"/>
          </a:xfrm>
          <a:prstGeom prst="round2Same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 name="AutoShape 25"/>
          <p:cNvSpPr>
            <a:spLocks noChangeArrowheads="1"/>
          </p:cNvSpPr>
          <p:nvPr/>
        </p:nvSpPr>
        <p:spPr bwMode="auto">
          <a:xfrm>
            <a:off x="14533693" y="4313719"/>
            <a:ext cx="14236516" cy="281990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800" b="1" u="sng">
                <a:latin typeface="Arial"/>
                <a:ea typeface="ＭＳ Ｐゴシック"/>
                <a:cs typeface="Arial"/>
              </a:rPr>
              <a:t>METHODOLOGY</a:t>
            </a:r>
            <a:endParaRPr lang="en-US" sz="4800" u="sng">
              <a:latin typeface="+mn-lt"/>
            </a:endParaRPr>
          </a:p>
          <a:p>
            <a:pPr algn="just"/>
            <a:endParaRPr lang="en-US" sz="2081"/>
          </a:p>
          <a:p>
            <a:pPr algn="just"/>
            <a:endParaRPr lang="en-US" sz="2081"/>
          </a:p>
          <a:p>
            <a:pPr algn="just"/>
            <a:endParaRPr lang="en-US" sz="2081"/>
          </a:p>
          <a:p>
            <a:pPr algn="just"/>
            <a:endParaRPr lang="en-US" sz="2081"/>
          </a:p>
          <a:p>
            <a:pPr algn="just"/>
            <a:endParaRPr lang="en-US" sz="2081"/>
          </a:p>
          <a:p>
            <a:pPr algn="just"/>
            <a:endParaRPr lang="en-US" sz="2081" b="1"/>
          </a:p>
          <a:p>
            <a:pPr marL="2037080" lvl="1" algn="just"/>
            <a:r>
              <a:rPr lang="en-US" sz="2081" b="1"/>
              <a:t> </a:t>
            </a:r>
            <a:endParaRPr lang="en-US" sz="2081" b="1">
              <a:cs typeface="Arial" charset="0"/>
            </a:endParaRPr>
          </a:p>
          <a:p>
            <a:pPr marL="2037080" lvl="1" algn="just"/>
            <a:endParaRPr lang="en-US" sz="2081" b="1">
              <a:cs typeface="Arial" charset="0"/>
            </a:endParaRPr>
          </a:p>
        </p:txBody>
      </p:sp>
      <p:sp>
        <p:nvSpPr>
          <p:cNvPr id="10" name="AutoShape 17"/>
          <p:cNvSpPr>
            <a:spLocks noChangeArrowheads="1"/>
          </p:cNvSpPr>
          <p:nvPr/>
        </p:nvSpPr>
        <p:spPr bwMode="auto">
          <a:xfrm>
            <a:off x="457200" y="4344201"/>
            <a:ext cx="13633202" cy="742503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800" b="1" u="sng">
                <a:latin typeface="Arial" panose="020B0604020202020204" pitchFamily="34" charset="0"/>
                <a:ea typeface="ＭＳ Ｐゴシック"/>
                <a:cs typeface="Arial" panose="020B0604020202020204" pitchFamily="34" charset="0"/>
              </a:rPr>
              <a:t>MOTIVATION</a:t>
            </a:r>
          </a:p>
          <a:p>
            <a:r>
              <a:rPr lang="en-US" sz="3200" b="1">
                <a:latin typeface="Arial" panose="020B0604020202020204" pitchFamily="34" charset="0"/>
                <a:ea typeface="ＭＳ Ｐゴシック"/>
                <a:cs typeface="Arial" panose="020B0604020202020204" pitchFamily="34" charset="0"/>
              </a:rPr>
              <a:t>Autonomous Driving is a promising technology to enhance</a:t>
            </a:r>
            <a:br>
              <a:rPr lang="en-US" sz="3200" b="1">
                <a:latin typeface="Arial" panose="020B0604020202020204" pitchFamily="34" charset="0"/>
                <a:ea typeface="ＭＳ Ｐゴシック"/>
                <a:cs typeface="Arial" panose="020B0604020202020204" pitchFamily="34" charset="0"/>
              </a:rPr>
            </a:br>
            <a:r>
              <a:rPr lang="en-US" sz="3200" b="1">
                <a:latin typeface="Arial" panose="020B0604020202020204" pitchFamily="34" charset="0"/>
                <a:ea typeface="ＭＳ Ｐゴシック"/>
                <a:cs typeface="Arial" panose="020B0604020202020204" pitchFamily="34" charset="0"/>
              </a:rPr>
              <a:t>road safety, to ease road congestion, decrease fuel consumption and free human drivers. In the architecture of autonomous driving, decision-making is a key component to realizing autonomy. </a:t>
            </a:r>
            <a:endParaRPr lang="en-US" b="1">
              <a:latin typeface="Arial" panose="020B0604020202020204" pitchFamily="34" charset="0"/>
              <a:cs typeface="Arial" panose="020B0604020202020204" pitchFamily="34" charset="0"/>
            </a:endParaRPr>
          </a:p>
          <a:p>
            <a:r>
              <a:rPr lang="en-US" sz="3200" b="1">
                <a:latin typeface="Arial" panose="020B0604020202020204" pitchFamily="34" charset="0"/>
                <a:ea typeface="ＭＳ Ｐゴシック"/>
                <a:cs typeface="Arial" panose="020B0604020202020204" pitchFamily="34" charset="0"/>
              </a:rPr>
              <a:t>Autonomous cars need to take correct and safe decisions for driving in an urban environment without colliding with other agents. Decision-making algorithms for autonomous driving consists of heuristic-based and learning-based algorithms. </a:t>
            </a:r>
            <a:br>
              <a:rPr lang="en-US" sz="3200" b="1">
                <a:latin typeface="Arial" panose="020B0604020202020204" pitchFamily="34" charset="0"/>
                <a:ea typeface="ＭＳ Ｐゴシック"/>
                <a:cs typeface="Arial" panose="020B0604020202020204" pitchFamily="34" charset="0"/>
              </a:rPr>
            </a:br>
            <a:r>
              <a:rPr lang="en-US" sz="3200" b="1">
                <a:latin typeface="Arial" panose="020B0604020202020204" pitchFamily="34" charset="0"/>
                <a:ea typeface="ＭＳ Ｐゴシック"/>
                <a:cs typeface="Arial" panose="020B0604020202020204" pitchFamily="34" charset="0"/>
              </a:rPr>
              <a:t>We applied Deep Reinforcement Learning to solve the decision-making problem in autonomous driving to make safe lane changes in a simulated highway gym environment​.</a:t>
            </a:r>
            <a:endParaRPr lang="en-US" sz="3200" b="1">
              <a:latin typeface="Arial" panose="020B0604020202020204" pitchFamily="34" charset="0"/>
              <a:cs typeface="Arial" panose="020B0604020202020204" pitchFamily="34" charset="0"/>
            </a:endParaRPr>
          </a:p>
        </p:txBody>
      </p:sp>
      <p:sp>
        <p:nvSpPr>
          <p:cNvPr id="12" name="AutoShape 20"/>
          <p:cNvSpPr>
            <a:spLocks noChangeArrowheads="1"/>
          </p:cNvSpPr>
          <p:nvPr/>
        </p:nvSpPr>
        <p:spPr bwMode="auto">
          <a:xfrm>
            <a:off x="457200" y="11999237"/>
            <a:ext cx="13551238" cy="7425031"/>
          </a:xfrm>
          <a:prstGeom prst="roundRect">
            <a:avLst>
              <a:gd name="adj" fmla="val 830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800" b="1" u="sng">
                <a:latin typeface="Arial" panose="020B0604020202020204" pitchFamily="34" charset="0"/>
                <a:ea typeface="ＭＳ Ｐゴシック"/>
                <a:cs typeface="Arial" panose="020B0604020202020204" pitchFamily="34" charset="0"/>
              </a:rPr>
              <a:t>INTRODUCTION</a:t>
            </a:r>
            <a:endParaRPr lang="en-US" sz="4800" b="1" u="sng">
              <a:latin typeface="Arial" panose="020B0604020202020204" pitchFamily="34" charset="0"/>
              <a:cs typeface="Arial" panose="020B0604020202020204" pitchFamily="34" charset="0"/>
            </a:endParaRPr>
          </a:p>
          <a:p>
            <a:pPr algn="ctr"/>
            <a:endParaRPr lang="en-US" sz="3200" b="1">
              <a:latin typeface="Arial" panose="020B0604020202020204" pitchFamily="34" charset="0"/>
              <a:cs typeface="Arial" panose="020B0604020202020204" pitchFamily="34" charset="0"/>
            </a:endParaRPr>
          </a:p>
          <a:p>
            <a:pPr algn="just"/>
            <a:r>
              <a:rPr lang="en-US" sz="3200" b="1">
                <a:latin typeface="Arial" panose="020B0604020202020204" pitchFamily="34" charset="0"/>
                <a:ea typeface="ＭＳ Ｐゴシック"/>
                <a:cs typeface="Arial" panose="020B0604020202020204" pitchFamily="34" charset="0"/>
              </a:rPr>
              <a:t>For our project, we have considered lane changing in a 4-lane highway scenario. Below image shows the real world and simulation environment.</a:t>
            </a:r>
          </a:p>
          <a:p>
            <a:pPr algn="just"/>
            <a:endParaRPr lang="en-US" sz="3200" b="1">
              <a:latin typeface="Arial" panose="020B0604020202020204" pitchFamily="34" charset="0"/>
              <a:ea typeface="ＭＳ Ｐゴシック"/>
              <a:cs typeface="Arial" panose="020B0604020202020204" pitchFamily="34" charset="0"/>
            </a:endParaRPr>
          </a:p>
          <a:p>
            <a:pPr algn="just"/>
            <a:endParaRPr lang="en-US" sz="3200" b="1">
              <a:latin typeface="Arial" panose="020B0604020202020204" pitchFamily="34" charset="0"/>
              <a:ea typeface="ＭＳ Ｐゴシック"/>
              <a:cs typeface="Arial" panose="020B0604020202020204" pitchFamily="34" charset="0"/>
            </a:endParaRPr>
          </a:p>
          <a:p>
            <a:pPr algn="just"/>
            <a:endParaRPr lang="en-US" sz="3200" b="1">
              <a:latin typeface="Arial" panose="020B0604020202020204" pitchFamily="34" charset="0"/>
              <a:ea typeface="ＭＳ Ｐゴシック"/>
              <a:cs typeface="Arial" panose="020B0604020202020204" pitchFamily="34" charset="0"/>
            </a:endParaRPr>
          </a:p>
          <a:p>
            <a:pPr algn="just"/>
            <a:endParaRPr lang="en-US" sz="3200" b="1">
              <a:latin typeface="Arial" panose="020B0604020202020204" pitchFamily="34" charset="0"/>
              <a:ea typeface="ＭＳ Ｐゴシック"/>
              <a:cs typeface="Arial" panose="020B0604020202020204" pitchFamily="34" charset="0"/>
            </a:endParaRPr>
          </a:p>
          <a:p>
            <a:pPr algn="just"/>
            <a:endParaRPr lang="en-US" sz="3200" b="1">
              <a:latin typeface="Arial" panose="020B0604020202020204" pitchFamily="34" charset="0"/>
              <a:ea typeface="ＭＳ Ｐゴシック"/>
              <a:cs typeface="Arial" panose="020B0604020202020204" pitchFamily="34" charset="0"/>
            </a:endParaRPr>
          </a:p>
          <a:p>
            <a:pPr algn="just"/>
            <a:endParaRPr lang="en-US" sz="3200" b="1">
              <a:latin typeface="Arial" panose="020B0604020202020204" pitchFamily="34" charset="0"/>
              <a:ea typeface="ＭＳ Ｐゴシック"/>
              <a:cs typeface="Arial" panose="020B0604020202020204" pitchFamily="34" charset="0"/>
            </a:endParaRPr>
          </a:p>
          <a:p>
            <a:pPr algn="just"/>
            <a:r>
              <a:rPr lang="en-US" sz="3200" b="1">
                <a:latin typeface="Arial" panose="020B0604020202020204" pitchFamily="34" charset="0"/>
                <a:ea typeface="ＭＳ Ｐゴシック"/>
                <a:cs typeface="Arial" panose="020B0604020202020204" pitchFamily="34" charset="0"/>
              </a:rPr>
              <a:t>Here our goal is to achieve maximum reward (covering maximum distance in shortest time) without any collision with other cars.</a:t>
            </a:r>
            <a:endParaRPr lang="en-US" sz="3200" b="1">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p:txBody>
      </p:sp>
      <p:sp>
        <p:nvSpPr>
          <p:cNvPr id="14" name="AutoShape 23"/>
          <p:cNvSpPr>
            <a:spLocks noChangeArrowheads="1"/>
          </p:cNvSpPr>
          <p:nvPr/>
        </p:nvSpPr>
        <p:spPr bwMode="auto">
          <a:xfrm>
            <a:off x="487380" y="19654273"/>
            <a:ext cx="13633202" cy="5646144"/>
          </a:xfrm>
          <a:prstGeom prst="roundRect">
            <a:avLst>
              <a:gd name="adj" fmla="val 1059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800" b="1" u="sng">
                <a:latin typeface="Arial" panose="020B0604020202020204" pitchFamily="34" charset="0"/>
                <a:ea typeface="ＭＳ Ｐゴシック"/>
                <a:cs typeface="Arial" panose="020B0604020202020204" pitchFamily="34" charset="0"/>
              </a:rPr>
              <a:t>ENVIRONMENT</a:t>
            </a:r>
            <a:endParaRPr lang="en-US" sz="4800" u="sng">
              <a:latin typeface="Arial" panose="020B0604020202020204" pitchFamily="34" charset="0"/>
              <a:cs typeface="Arial" panose="020B0604020202020204" pitchFamily="34" charset="0"/>
            </a:endParaRPr>
          </a:p>
        </p:txBody>
      </p:sp>
      <p:sp>
        <p:nvSpPr>
          <p:cNvPr id="20" name="AutoShape 36"/>
          <p:cNvSpPr>
            <a:spLocks noChangeArrowheads="1"/>
          </p:cNvSpPr>
          <p:nvPr/>
        </p:nvSpPr>
        <p:spPr bwMode="auto">
          <a:xfrm>
            <a:off x="29154118" y="4344200"/>
            <a:ext cx="14193543" cy="2802297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800" b="1" u="sng">
                <a:latin typeface="Arial"/>
                <a:ea typeface="ＭＳ Ｐゴシック"/>
                <a:cs typeface="Arial"/>
              </a:rPr>
              <a:t>RESULTS</a:t>
            </a:r>
          </a:p>
        </p:txBody>
      </p:sp>
      <p:sp>
        <p:nvSpPr>
          <p:cNvPr id="24" name="AutoShape 40"/>
          <p:cNvSpPr>
            <a:spLocks noChangeArrowheads="1"/>
          </p:cNvSpPr>
          <p:nvPr/>
        </p:nvSpPr>
        <p:spPr bwMode="auto">
          <a:xfrm>
            <a:off x="524469" y="25755600"/>
            <a:ext cx="13565934" cy="675718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8" tIns="33754" rIns="67508" bIns="33754" anchor="t"/>
          <a:lstStyle/>
          <a:p>
            <a:pPr algn="ctr"/>
            <a:r>
              <a:rPr lang="en-US" sz="4800" b="1" u="sng">
                <a:latin typeface="Arial" panose="020B0604020202020204" pitchFamily="34" charset="0"/>
                <a:ea typeface="ＭＳ Ｐゴシック"/>
                <a:cs typeface="Arial" panose="020B0604020202020204" pitchFamily="34" charset="0"/>
              </a:rPr>
              <a:t>CONCLUSION</a:t>
            </a:r>
            <a:endParaRPr lang="en-US" sz="4400" b="1" u="sng">
              <a:latin typeface="Arial" panose="020B0604020202020204" pitchFamily="34" charset="0"/>
              <a:ea typeface="ＭＳ Ｐゴシック"/>
              <a:cs typeface="Arial" panose="020B0604020202020204" pitchFamily="34" charset="0"/>
            </a:endParaRPr>
          </a:p>
          <a:p>
            <a:pPr algn="just"/>
            <a:r>
              <a:rPr lang="en-US" sz="3600" b="1">
                <a:latin typeface="Arial" panose="020B0604020202020204" pitchFamily="34" charset="0"/>
                <a:ea typeface="ＭＳ Ｐゴシック"/>
                <a:cs typeface="Arial" panose="020B0604020202020204" pitchFamily="34" charset="0"/>
              </a:rPr>
              <a:t>From the results, it can be observed that PPO learned to change the lanes early (in 800 episodes) as compared to DQN (1200 episodes). Also, mean reward for PPO (180) is greater than compared to DQN (90) after training. DDDQN, an improvement over DQN, eventually performed better than DQN as expected and earned 130 mean reward in 1300 episodes. DDPG, trained on continuous action-space took time for agent to follow the lane and earned 230 mean reward after 1200 episodes of learning.</a:t>
            </a:r>
            <a:endParaRPr lang="en-US" sz="4400" b="1">
              <a:latin typeface="Arial" panose="020B0604020202020204" pitchFamily="34" charset="0"/>
              <a:ea typeface="ＭＳ Ｐゴシック"/>
              <a:cs typeface="Arial" panose="020B0604020202020204" pitchFamily="34" charset="0"/>
            </a:endParaRPr>
          </a:p>
        </p:txBody>
      </p:sp>
      <p:sp>
        <p:nvSpPr>
          <p:cNvPr id="29" name="Text Box 7"/>
          <p:cNvSpPr txBox="1">
            <a:spLocks noChangeArrowheads="1"/>
          </p:cNvSpPr>
          <p:nvPr/>
        </p:nvSpPr>
        <p:spPr bwMode="auto">
          <a:xfrm>
            <a:off x="3530159" y="551222"/>
            <a:ext cx="36830882" cy="376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8" tIns="33754" rIns="67508" bIns="33754" anchor="t">
            <a:spAutoFit/>
          </a:bodyPr>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6000" b="1">
                <a:latin typeface="Arial"/>
                <a:ea typeface="ＭＳ Ｐゴシック"/>
                <a:cs typeface="Arial"/>
              </a:rPr>
              <a:t>Deep Reinforcement Learning for Decision Making</a:t>
            </a:r>
            <a:br>
              <a:rPr lang="en-US" sz="6000" b="1">
                <a:latin typeface="Arial"/>
                <a:ea typeface="ＭＳ Ｐゴシック"/>
                <a:cs typeface="Arial"/>
              </a:rPr>
            </a:br>
            <a:r>
              <a:rPr lang="en-US" sz="6000" b="1">
                <a:latin typeface="Arial"/>
                <a:ea typeface="ＭＳ Ｐゴシック"/>
                <a:cs typeface="Arial"/>
              </a:rPr>
              <a:t>in Autonomous Driving</a:t>
            </a:r>
          </a:p>
          <a:p>
            <a:pPr algn="ctr"/>
            <a:r>
              <a:rPr lang="en-US" sz="4400" b="1" err="1">
                <a:latin typeface="Arial"/>
                <a:ea typeface="ＭＳ Ｐゴシック"/>
                <a:cs typeface="Arial"/>
              </a:rPr>
              <a:t>Amey</a:t>
            </a:r>
            <a:r>
              <a:rPr lang="en-US" sz="4400" b="1">
                <a:latin typeface="Arial"/>
                <a:ea typeface="ＭＳ Ｐゴシック"/>
                <a:cs typeface="Arial"/>
              </a:rPr>
              <a:t> Deshpande, Bhushan Rane, Denny </a:t>
            </a:r>
            <a:r>
              <a:rPr lang="en-US" sz="4400" b="1" err="1">
                <a:latin typeface="Arial"/>
                <a:ea typeface="ＭＳ Ｐゴシック"/>
                <a:cs typeface="Arial"/>
              </a:rPr>
              <a:t>Boby</a:t>
            </a:r>
            <a:r>
              <a:rPr lang="en-US" sz="4400" b="1">
                <a:latin typeface="Arial"/>
                <a:ea typeface="ＭＳ Ｐゴシック"/>
                <a:cs typeface="Arial"/>
              </a:rPr>
              <a:t>, Yash Patil (Robotics) </a:t>
            </a:r>
            <a:endParaRPr lang="en-US" sz="4400" b="1">
              <a:cs typeface="Arial"/>
            </a:endParaRPr>
          </a:p>
          <a:p>
            <a:pPr algn="ctr"/>
            <a:r>
              <a:rPr lang="en-US" sz="4400" b="1" u="sng">
                <a:latin typeface="Arial"/>
                <a:ea typeface="ＭＳ Ｐゴシック"/>
                <a:cs typeface="Arial"/>
              </a:rPr>
              <a:t>Advisor</a:t>
            </a:r>
            <a:r>
              <a:rPr lang="en-US" sz="4400" b="1">
                <a:latin typeface="Arial"/>
                <a:ea typeface="ＭＳ Ｐゴシック"/>
                <a:cs typeface="Arial"/>
              </a:rPr>
              <a:t> : Professor </a:t>
            </a:r>
            <a:r>
              <a:rPr lang="en-US" sz="4400" b="1" err="1">
                <a:latin typeface="Arial"/>
                <a:ea typeface="ＭＳ Ｐゴシック"/>
                <a:cs typeface="Arial"/>
              </a:rPr>
              <a:t>Yanhua</a:t>
            </a:r>
            <a:r>
              <a:rPr lang="en-US" sz="4400" b="1">
                <a:latin typeface="Arial"/>
                <a:ea typeface="ＭＳ Ｐゴシック"/>
                <a:cs typeface="Arial"/>
              </a:rPr>
              <a:t> Li</a:t>
            </a:r>
          </a:p>
          <a:p>
            <a:pPr algn="ctr"/>
            <a:endParaRPr lang="en-US" sz="3200" b="1"/>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126" y="-363808"/>
            <a:ext cx="5951311" cy="4598739"/>
          </a:xfrm>
          <a:prstGeom prst="rect">
            <a:avLst/>
          </a:prstGeom>
        </p:spPr>
      </p:pic>
      <p:sp>
        <p:nvSpPr>
          <p:cNvPr id="8" name="TextBox 7"/>
          <p:cNvSpPr txBox="1"/>
          <p:nvPr/>
        </p:nvSpPr>
        <p:spPr>
          <a:xfrm>
            <a:off x="30347936" y="6063543"/>
            <a:ext cx="10889478" cy="584775"/>
          </a:xfrm>
          <a:prstGeom prst="rect">
            <a:avLst/>
          </a:prstGeom>
          <a:noFill/>
        </p:spPr>
        <p:txBody>
          <a:bodyPr wrap="square" lIns="91440" tIns="45720" rIns="91440" bIns="45720" rtlCol="0" anchor="t">
            <a:spAutoFit/>
          </a:bodyPr>
          <a:lstStyle/>
          <a:p>
            <a:endParaRPr lang="en-US" sz="3200" b="1">
              <a:latin typeface="+mn-lt"/>
            </a:endParaRPr>
          </a:p>
        </p:txBody>
      </p:sp>
      <p:pic>
        <p:nvPicPr>
          <p:cNvPr id="16" name="Picture 22">
            <a:extLst>
              <a:ext uri="{FF2B5EF4-FFF2-40B4-BE49-F238E27FC236}">
                <a16:creationId xmlns:a16="http://schemas.microsoft.com/office/drawing/2014/main" id="{BC84ED19-EFEA-1A66-390B-1B23F69FA2C6}"/>
              </a:ext>
            </a:extLst>
          </p:cNvPr>
          <p:cNvPicPr>
            <a:picLocks noChangeAspect="1"/>
          </p:cNvPicPr>
          <p:nvPr/>
        </p:nvPicPr>
        <p:blipFill>
          <a:blip r:embed="rId4"/>
          <a:stretch>
            <a:fillRect/>
          </a:stretch>
        </p:blipFill>
        <p:spPr>
          <a:xfrm>
            <a:off x="2694191" y="15039455"/>
            <a:ext cx="3858321" cy="2497873"/>
          </a:xfrm>
          <a:prstGeom prst="rect">
            <a:avLst/>
          </a:prstGeom>
        </p:spPr>
      </p:pic>
      <p:pic>
        <p:nvPicPr>
          <p:cNvPr id="23" name="Picture 24">
            <a:extLst>
              <a:ext uri="{FF2B5EF4-FFF2-40B4-BE49-F238E27FC236}">
                <a16:creationId xmlns:a16="http://schemas.microsoft.com/office/drawing/2014/main" id="{527070ED-91DA-A048-D0D9-ADAA4F78D8E2}"/>
              </a:ext>
            </a:extLst>
          </p:cNvPr>
          <p:cNvPicPr>
            <a:picLocks noChangeAspect="1"/>
          </p:cNvPicPr>
          <p:nvPr/>
        </p:nvPicPr>
        <p:blipFill>
          <a:blip r:embed="rId5"/>
          <a:stretch>
            <a:fillRect/>
          </a:stretch>
        </p:blipFill>
        <p:spPr>
          <a:xfrm>
            <a:off x="7857438" y="14957582"/>
            <a:ext cx="4795024" cy="2513205"/>
          </a:xfrm>
          <a:prstGeom prst="rect">
            <a:avLst/>
          </a:prstGeom>
        </p:spPr>
      </p:pic>
      <p:grpSp>
        <p:nvGrpSpPr>
          <p:cNvPr id="39" name="Group 38">
            <a:extLst>
              <a:ext uri="{FF2B5EF4-FFF2-40B4-BE49-F238E27FC236}">
                <a16:creationId xmlns:a16="http://schemas.microsoft.com/office/drawing/2014/main" id="{EF7D09F9-2A3F-4E73-6B81-C468D52E7ECA}"/>
              </a:ext>
            </a:extLst>
          </p:cNvPr>
          <p:cNvGrpSpPr/>
          <p:nvPr/>
        </p:nvGrpSpPr>
        <p:grpSpPr>
          <a:xfrm>
            <a:off x="718380" y="20429132"/>
            <a:ext cx="13117298" cy="5000650"/>
            <a:chOff x="2032804" y="21169870"/>
            <a:chExt cx="11577847" cy="5000650"/>
          </a:xfrm>
        </p:grpSpPr>
        <p:sp>
          <p:nvSpPr>
            <p:cNvPr id="7" name="TextBox 6"/>
            <p:cNvSpPr txBox="1"/>
            <p:nvPr/>
          </p:nvSpPr>
          <p:spPr>
            <a:xfrm>
              <a:off x="2104227" y="21169870"/>
              <a:ext cx="11506424" cy="2554545"/>
            </a:xfrm>
            <a:prstGeom prst="rect">
              <a:avLst/>
            </a:prstGeom>
            <a:noFill/>
          </p:spPr>
          <p:txBody>
            <a:bodyPr wrap="square" lIns="91440" tIns="45720" rIns="91440" bIns="45720" rtlCol="0" anchor="t">
              <a:spAutoFit/>
            </a:bodyPr>
            <a:lstStyle/>
            <a:p>
              <a:pPr algn="just"/>
              <a:r>
                <a:rPr lang="en-US" sz="3200" b="1">
                  <a:latin typeface="Arial" panose="020B0604020202020204" pitchFamily="34" charset="0"/>
                  <a:ea typeface="ＭＳ Ｐゴシック"/>
                  <a:cs typeface="Arial" panose="020B0604020202020204" pitchFamily="34" charset="0"/>
                </a:rPr>
                <a:t>This project uses highway-env environment which is part of Open AI Gym. It is an environment for autonomous driving  and decision-making. There are various kinds of observation types which gives different data to train on, and different type of actions as mentioned:</a:t>
              </a:r>
              <a:endParaRPr lang="en-US" sz="3200" b="1">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03B05CC-0693-4587-901E-7EE150384291}"/>
                </a:ext>
              </a:extLst>
            </p:cNvPr>
            <p:cNvSpPr txBox="1"/>
            <p:nvPr/>
          </p:nvSpPr>
          <p:spPr>
            <a:xfrm>
              <a:off x="2032804" y="23369753"/>
              <a:ext cx="5233707"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3200" b="1">
                  <a:latin typeface="Arial" panose="020B0604020202020204" pitchFamily="34" charset="0"/>
                  <a:ea typeface="ＭＳ Ｐゴシック"/>
                  <a:cs typeface="Arial" panose="020B0604020202020204" pitchFamily="34" charset="0"/>
                </a:rPr>
                <a:t>Type of Observation:</a:t>
              </a:r>
            </a:p>
            <a:p>
              <a:pPr marL="457200" indent="-457200">
                <a:buFont typeface="Arial"/>
                <a:buChar char="•"/>
              </a:pPr>
              <a:r>
                <a:rPr lang="en-GB" sz="3200" b="1">
                  <a:latin typeface="Arial" panose="020B0604020202020204" pitchFamily="34" charset="0"/>
                  <a:ea typeface="ＭＳ Ｐゴシック"/>
                  <a:cs typeface="Arial" panose="020B0604020202020204" pitchFamily="34" charset="0"/>
                </a:rPr>
                <a:t>Kinematics</a:t>
              </a:r>
            </a:p>
            <a:p>
              <a:pPr marL="457200" indent="-457200">
                <a:buFont typeface="Arial"/>
                <a:buChar char="•"/>
              </a:pPr>
              <a:r>
                <a:rPr lang="en-GB" sz="3200" b="1">
                  <a:latin typeface="Arial" panose="020B0604020202020204" pitchFamily="34" charset="0"/>
                  <a:ea typeface="ＭＳ Ｐゴシック"/>
                  <a:cs typeface="Arial" panose="020B0604020202020204" pitchFamily="34" charset="0"/>
                </a:rPr>
                <a:t>Grayscale Image</a:t>
              </a:r>
            </a:p>
            <a:p>
              <a:pPr marL="457200" indent="-457200">
                <a:buFont typeface="Arial"/>
                <a:buChar char="•"/>
              </a:pPr>
              <a:r>
                <a:rPr lang="en-GB" sz="3200" b="1">
                  <a:latin typeface="Arial" panose="020B0604020202020204" pitchFamily="34" charset="0"/>
                  <a:ea typeface="ＭＳ Ｐゴシック"/>
                  <a:cs typeface="Arial" panose="020B0604020202020204" pitchFamily="34" charset="0"/>
                </a:rPr>
                <a:t>Occupancy Grid</a:t>
              </a:r>
            </a:p>
            <a:p>
              <a:pPr marL="457200" indent="-457200">
                <a:buFont typeface="Arial"/>
                <a:buChar char="•"/>
              </a:pPr>
              <a:r>
                <a:rPr lang="en-GB" sz="3200" b="1">
                  <a:latin typeface="Arial" panose="020B0604020202020204" pitchFamily="34" charset="0"/>
                  <a:ea typeface="ＭＳ Ｐゴシック"/>
                  <a:cs typeface="Arial" panose="020B0604020202020204" pitchFamily="34" charset="0"/>
                </a:rPr>
                <a:t>Time to Collision</a:t>
              </a:r>
            </a:p>
          </p:txBody>
        </p:sp>
        <p:sp>
          <p:nvSpPr>
            <p:cNvPr id="5" name="TextBox 4">
              <a:extLst>
                <a:ext uri="{FF2B5EF4-FFF2-40B4-BE49-F238E27FC236}">
                  <a16:creationId xmlns:a16="http://schemas.microsoft.com/office/drawing/2014/main" id="{D9B732DB-0A84-8CB0-0B5E-5F36B659BAB1}"/>
                </a:ext>
              </a:extLst>
            </p:cNvPr>
            <p:cNvSpPr txBox="1"/>
            <p:nvPr/>
          </p:nvSpPr>
          <p:spPr>
            <a:xfrm>
              <a:off x="7996577" y="23713501"/>
              <a:ext cx="513547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3200" b="1">
                  <a:latin typeface="Arial" panose="020B0604020202020204" pitchFamily="34" charset="0"/>
                  <a:ea typeface="ＭＳ Ｐゴシック"/>
                  <a:cs typeface="Arial" panose="020B0604020202020204" pitchFamily="34" charset="0"/>
                </a:rPr>
                <a:t>Action Types:</a:t>
              </a:r>
              <a:endParaRPr lang="en-US">
                <a:latin typeface="Arial" panose="020B0604020202020204" pitchFamily="34" charset="0"/>
                <a:cs typeface="Arial" panose="020B0604020202020204" pitchFamily="34" charset="0"/>
              </a:endParaRPr>
            </a:p>
            <a:p>
              <a:pPr marL="457200" indent="-457200" algn="just">
                <a:buFont typeface="Arial"/>
                <a:buChar char="•"/>
              </a:pPr>
              <a:r>
                <a:rPr lang="en-GB" sz="3200" b="1">
                  <a:latin typeface="Arial" panose="020B0604020202020204" pitchFamily="34" charset="0"/>
                  <a:ea typeface="ＭＳ Ｐゴシック"/>
                  <a:cs typeface="Arial" panose="020B0604020202020204" pitchFamily="34" charset="0"/>
                </a:rPr>
                <a:t>Continuous Actions</a:t>
              </a:r>
              <a:endParaRPr lang="en-GB" sz="3200" b="1">
                <a:latin typeface="Arial" panose="020B0604020202020204" pitchFamily="34" charset="0"/>
                <a:cs typeface="Arial" panose="020B0604020202020204" pitchFamily="34" charset="0"/>
              </a:endParaRPr>
            </a:p>
            <a:p>
              <a:pPr marL="457200" indent="-457200" algn="just">
                <a:buFont typeface="Arial"/>
                <a:buChar char="•"/>
              </a:pPr>
              <a:r>
                <a:rPr lang="en-GB" sz="3200" b="1">
                  <a:latin typeface="Arial" panose="020B0604020202020204" pitchFamily="34" charset="0"/>
                  <a:ea typeface="ＭＳ Ｐゴシック"/>
                  <a:cs typeface="Arial" panose="020B0604020202020204" pitchFamily="34" charset="0"/>
                </a:rPr>
                <a:t>Discrete Meta Actions</a:t>
              </a:r>
            </a:p>
            <a:p>
              <a:pPr marL="457200" indent="-457200" algn="just">
                <a:buFont typeface="Arial"/>
                <a:buChar char="•"/>
              </a:pPr>
              <a:r>
                <a:rPr lang="en-GB" sz="3200" b="1">
                  <a:latin typeface="Arial" panose="020B0604020202020204" pitchFamily="34" charset="0"/>
                  <a:ea typeface="ＭＳ Ｐゴシック"/>
                  <a:cs typeface="Arial" panose="020B0604020202020204" pitchFamily="34" charset="0"/>
                </a:rPr>
                <a:t>Manual Control Action</a:t>
              </a:r>
              <a:endParaRPr lang="en-GB" sz="3200" b="1">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E1D1BA00-2950-9000-D44E-9A72B3571555}"/>
              </a:ext>
            </a:extLst>
          </p:cNvPr>
          <p:cNvGrpSpPr/>
          <p:nvPr/>
        </p:nvGrpSpPr>
        <p:grpSpPr>
          <a:xfrm>
            <a:off x="14842973" y="6598445"/>
            <a:ext cx="13716000" cy="3785652"/>
            <a:chOff x="14920435" y="4597064"/>
            <a:chExt cx="14107237" cy="3785652"/>
          </a:xfrm>
        </p:grpSpPr>
        <p:sp>
          <p:nvSpPr>
            <p:cNvPr id="11" name="TextBox 10"/>
            <p:cNvSpPr txBox="1"/>
            <p:nvPr/>
          </p:nvSpPr>
          <p:spPr>
            <a:xfrm>
              <a:off x="15356097" y="4597064"/>
              <a:ext cx="12376923" cy="3785652"/>
            </a:xfrm>
            <a:prstGeom prst="rect">
              <a:avLst/>
            </a:prstGeom>
            <a:noFill/>
          </p:spPr>
          <p:txBody>
            <a:bodyPr wrap="square" lIns="91440" tIns="45720" rIns="91440" bIns="45720" rtlCol="0" anchor="t">
              <a:spAutoFit/>
            </a:bodyPr>
            <a:lstStyle/>
            <a:p>
              <a:r>
                <a:rPr lang="en-US" sz="4800" b="1">
                  <a:latin typeface="Arial" panose="020B0604020202020204" pitchFamily="34" charset="0"/>
                  <a:ea typeface="ＭＳ Ｐゴシック"/>
                  <a:cs typeface="Arial" panose="020B0604020202020204" pitchFamily="34" charset="0"/>
                </a:rPr>
                <a:t>Deep Q-Network (DQN)</a:t>
              </a:r>
            </a:p>
            <a:p>
              <a:endParaRPr lang="en-US" sz="4800" b="1">
                <a:latin typeface="Arial" panose="020B0604020202020204" pitchFamily="34" charset="0"/>
                <a:ea typeface="ＭＳ Ｐゴシック"/>
                <a:cs typeface="Arial" panose="020B0604020202020204" pitchFamily="34" charset="0"/>
              </a:endParaRPr>
            </a:p>
            <a:p>
              <a:endParaRPr lang="en-US" sz="4800" b="1">
                <a:latin typeface="Arial" panose="020B0604020202020204" pitchFamily="34" charset="0"/>
                <a:ea typeface="ＭＳ Ｐゴシック"/>
                <a:cs typeface="Arial" panose="020B0604020202020204" pitchFamily="34" charset="0"/>
              </a:endParaRPr>
            </a:p>
            <a:p>
              <a:br>
                <a:rPr lang="en-US" sz="4800" b="1">
                  <a:latin typeface="Arial" panose="020B0604020202020204" pitchFamily="34" charset="0"/>
                  <a:ea typeface="ＭＳ Ｐゴシック"/>
                  <a:cs typeface="Arial" panose="020B0604020202020204" pitchFamily="34" charset="0"/>
                </a:rPr>
              </a:br>
              <a:endParaRPr lang="en-US" sz="4800" b="1">
                <a:latin typeface="Arial" panose="020B0604020202020204" pitchFamily="34" charset="0"/>
                <a:ea typeface="ＭＳ Ｐゴシック"/>
                <a:cs typeface="Arial" panose="020B0604020202020204" pitchFamily="34" charset="0"/>
              </a:endParaRPr>
            </a:p>
          </p:txBody>
        </p:sp>
        <p:pic>
          <p:nvPicPr>
            <p:cNvPr id="21" name="Picture 20" descr="Diagram&#10;&#10;Description automatically generated">
              <a:extLst>
                <a:ext uri="{FF2B5EF4-FFF2-40B4-BE49-F238E27FC236}">
                  <a16:creationId xmlns:a16="http://schemas.microsoft.com/office/drawing/2014/main" id="{75138BA4-640F-30EC-A457-197E633DA0F1}"/>
                </a:ext>
              </a:extLst>
            </p:cNvPr>
            <p:cNvPicPr>
              <a:picLocks noChangeAspect="1"/>
            </p:cNvPicPr>
            <p:nvPr/>
          </p:nvPicPr>
          <p:blipFill>
            <a:blip r:embed="rId6"/>
            <a:stretch>
              <a:fillRect/>
            </a:stretch>
          </p:blipFill>
          <p:spPr>
            <a:xfrm>
              <a:off x="14920435" y="5971008"/>
              <a:ext cx="14107237" cy="2176078"/>
            </a:xfrm>
            <a:prstGeom prst="rect">
              <a:avLst/>
            </a:prstGeom>
          </p:spPr>
        </p:pic>
      </p:grpSp>
      <p:grpSp>
        <p:nvGrpSpPr>
          <p:cNvPr id="31" name="Group 30">
            <a:extLst>
              <a:ext uri="{FF2B5EF4-FFF2-40B4-BE49-F238E27FC236}">
                <a16:creationId xmlns:a16="http://schemas.microsoft.com/office/drawing/2014/main" id="{14E17370-CEA6-B1C0-C52F-F6B6C0AB4071}"/>
              </a:ext>
            </a:extLst>
          </p:cNvPr>
          <p:cNvGrpSpPr/>
          <p:nvPr/>
        </p:nvGrpSpPr>
        <p:grpSpPr>
          <a:xfrm>
            <a:off x="15266553" y="16199645"/>
            <a:ext cx="12376923" cy="7441237"/>
            <a:chOff x="14892391" y="8224611"/>
            <a:chExt cx="12376923" cy="7441237"/>
          </a:xfrm>
        </p:grpSpPr>
        <p:pic>
          <p:nvPicPr>
            <p:cNvPr id="18" name="Picture 17" descr="Diagram">
              <a:extLst>
                <a:ext uri="{FF2B5EF4-FFF2-40B4-BE49-F238E27FC236}">
                  <a16:creationId xmlns:a16="http://schemas.microsoft.com/office/drawing/2014/main" id="{3B5DA722-16BA-2413-0622-D84FFDFD5D15}"/>
                </a:ext>
              </a:extLst>
            </p:cNvPr>
            <p:cNvPicPr>
              <a:picLocks noChangeAspect="1"/>
            </p:cNvPicPr>
            <p:nvPr/>
          </p:nvPicPr>
          <p:blipFill>
            <a:blip r:embed="rId7"/>
            <a:stretch>
              <a:fillRect/>
            </a:stretch>
          </p:blipFill>
          <p:spPr>
            <a:xfrm>
              <a:off x="17043136" y="8465848"/>
              <a:ext cx="8665576" cy="7200000"/>
            </a:xfrm>
            <a:prstGeom prst="rect">
              <a:avLst/>
            </a:prstGeom>
          </p:spPr>
        </p:pic>
        <p:sp>
          <p:nvSpPr>
            <p:cNvPr id="25" name="TextBox 24">
              <a:extLst>
                <a:ext uri="{FF2B5EF4-FFF2-40B4-BE49-F238E27FC236}">
                  <a16:creationId xmlns:a16="http://schemas.microsoft.com/office/drawing/2014/main" id="{A90F97CE-6279-A08F-39E2-468E38DEC0D0}"/>
                </a:ext>
              </a:extLst>
            </p:cNvPr>
            <p:cNvSpPr txBox="1"/>
            <p:nvPr/>
          </p:nvSpPr>
          <p:spPr>
            <a:xfrm>
              <a:off x="14892391" y="8224611"/>
              <a:ext cx="12376923" cy="3785652"/>
            </a:xfrm>
            <a:prstGeom prst="rect">
              <a:avLst/>
            </a:prstGeom>
            <a:noFill/>
          </p:spPr>
          <p:txBody>
            <a:bodyPr wrap="square" lIns="91440" tIns="45720" rIns="91440" bIns="45720" rtlCol="0" anchor="t">
              <a:spAutoFit/>
            </a:bodyPr>
            <a:lstStyle/>
            <a:p>
              <a:r>
                <a:rPr lang="en-US" sz="4800" b="1">
                  <a:latin typeface="Arial" panose="020B0604020202020204" pitchFamily="34" charset="0"/>
                  <a:ea typeface="ＭＳ Ｐゴシック"/>
                  <a:cs typeface="Arial" panose="020B0604020202020204" pitchFamily="34" charset="0"/>
                </a:rPr>
                <a:t>DDPG</a:t>
              </a:r>
            </a:p>
            <a:p>
              <a:endParaRPr lang="en-US" sz="4800" b="1">
                <a:latin typeface="Arial" panose="020B0604020202020204" pitchFamily="34" charset="0"/>
                <a:ea typeface="ＭＳ Ｐゴシック"/>
                <a:cs typeface="Arial" panose="020B0604020202020204" pitchFamily="34" charset="0"/>
              </a:endParaRPr>
            </a:p>
            <a:p>
              <a:endParaRPr lang="en-US" sz="4800" b="1">
                <a:latin typeface="Arial" panose="020B0604020202020204" pitchFamily="34" charset="0"/>
                <a:ea typeface="ＭＳ Ｐゴシック"/>
                <a:cs typeface="Arial" panose="020B0604020202020204" pitchFamily="34" charset="0"/>
              </a:endParaRPr>
            </a:p>
            <a:p>
              <a:br>
                <a:rPr lang="en-US" sz="4800" b="1">
                  <a:latin typeface="Arial" panose="020B0604020202020204" pitchFamily="34" charset="0"/>
                  <a:ea typeface="ＭＳ Ｐゴシック"/>
                  <a:cs typeface="Arial" panose="020B0604020202020204" pitchFamily="34" charset="0"/>
                </a:rPr>
              </a:br>
              <a:endParaRPr lang="en-US" sz="4800" b="1">
                <a:latin typeface="Arial" panose="020B0604020202020204" pitchFamily="34" charset="0"/>
                <a:ea typeface="ＭＳ Ｐゴシック"/>
                <a:cs typeface="Arial" panose="020B0604020202020204" pitchFamily="34" charset="0"/>
              </a:endParaRPr>
            </a:p>
          </p:txBody>
        </p:sp>
      </p:grpSp>
      <p:grpSp>
        <p:nvGrpSpPr>
          <p:cNvPr id="33" name="Group 32">
            <a:extLst>
              <a:ext uri="{FF2B5EF4-FFF2-40B4-BE49-F238E27FC236}">
                <a16:creationId xmlns:a16="http://schemas.microsoft.com/office/drawing/2014/main" id="{89071903-ECA5-412F-1C85-7537716557E7}"/>
              </a:ext>
            </a:extLst>
          </p:cNvPr>
          <p:cNvGrpSpPr/>
          <p:nvPr/>
        </p:nvGrpSpPr>
        <p:grpSpPr>
          <a:xfrm>
            <a:off x="14739545" y="11145403"/>
            <a:ext cx="13716000" cy="4695078"/>
            <a:chOff x="14966160" y="14249603"/>
            <a:chExt cx="13952876" cy="4695078"/>
          </a:xfrm>
        </p:grpSpPr>
        <p:pic>
          <p:nvPicPr>
            <p:cNvPr id="28" name="Picture 27" descr="Diagram&#10;&#10;Description automatically generated">
              <a:extLst>
                <a:ext uri="{FF2B5EF4-FFF2-40B4-BE49-F238E27FC236}">
                  <a16:creationId xmlns:a16="http://schemas.microsoft.com/office/drawing/2014/main" id="{22D027E6-0B66-EF47-E237-FD8A4175D1BD}"/>
                </a:ext>
              </a:extLst>
            </p:cNvPr>
            <p:cNvPicPr>
              <a:picLocks noChangeAspect="1"/>
            </p:cNvPicPr>
            <p:nvPr/>
          </p:nvPicPr>
          <p:blipFill>
            <a:blip r:embed="rId8"/>
            <a:stretch>
              <a:fillRect/>
            </a:stretch>
          </p:blipFill>
          <p:spPr>
            <a:xfrm>
              <a:off x="14966160" y="14984681"/>
              <a:ext cx="13952876" cy="3960000"/>
            </a:xfrm>
            <a:prstGeom prst="rect">
              <a:avLst/>
            </a:prstGeom>
          </p:spPr>
        </p:pic>
        <p:sp>
          <p:nvSpPr>
            <p:cNvPr id="26" name="TextBox 25">
              <a:extLst>
                <a:ext uri="{FF2B5EF4-FFF2-40B4-BE49-F238E27FC236}">
                  <a16:creationId xmlns:a16="http://schemas.microsoft.com/office/drawing/2014/main" id="{A8BC35C7-7633-72D7-FD90-2BC150E1F29E}"/>
                </a:ext>
              </a:extLst>
            </p:cNvPr>
            <p:cNvSpPr txBox="1"/>
            <p:nvPr/>
          </p:nvSpPr>
          <p:spPr>
            <a:xfrm>
              <a:off x="15450606" y="14249603"/>
              <a:ext cx="13406582" cy="3785652"/>
            </a:xfrm>
            <a:prstGeom prst="rect">
              <a:avLst/>
            </a:prstGeom>
            <a:noFill/>
          </p:spPr>
          <p:txBody>
            <a:bodyPr wrap="square" lIns="91440" tIns="45720" rIns="91440" bIns="45720" rtlCol="0" anchor="t">
              <a:spAutoFit/>
            </a:bodyPr>
            <a:lstStyle/>
            <a:p>
              <a:r>
                <a:rPr lang="en-US" sz="4800" b="1">
                  <a:latin typeface="Arial" panose="020B0604020202020204" pitchFamily="34" charset="0"/>
                  <a:ea typeface="ＭＳ Ｐゴシック"/>
                  <a:cs typeface="Arial" panose="020B0604020202020204" pitchFamily="34" charset="0"/>
                </a:rPr>
                <a:t>Dueling Double DQN (DDDQN))</a:t>
              </a:r>
            </a:p>
            <a:p>
              <a:endParaRPr lang="en-US" sz="4800" b="1">
                <a:latin typeface="Arial" panose="020B0604020202020204" pitchFamily="34" charset="0"/>
                <a:ea typeface="ＭＳ Ｐゴシック"/>
                <a:cs typeface="Arial" panose="020B0604020202020204" pitchFamily="34" charset="0"/>
              </a:endParaRPr>
            </a:p>
            <a:p>
              <a:endParaRPr lang="en-US" sz="4800" b="1">
                <a:latin typeface="Arial" panose="020B0604020202020204" pitchFamily="34" charset="0"/>
                <a:ea typeface="ＭＳ Ｐゴシック"/>
                <a:cs typeface="Arial" panose="020B0604020202020204" pitchFamily="34" charset="0"/>
              </a:endParaRPr>
            </a:p>
            <a:p>
              <a:br>
                <a:rPr lang="en-US" sz="4800" b="1">
                  <a:latin typeface="Arial" panose="020B0604020202020204" pitchFamily="34" charset="0"/>
                  <a:ea typeface="ＭＳ Ｐゴシック"/>
                  <a:cs typeface="Arial" panose="020B0604020202020204" pitchFamily="34" charset="0"/>
                </a:rPr>
              </a:br>
              <a:endParaRPr lang="en-US" sz="4800" b="1">
                <a:latin typeface="Arial" panose="020B0604020202020204" pitchFamily="34" charset="0"/>
                <a:ea typeface="ＭＳ Ｐゴシック"/>
                <a:cs typeface="Arial" panose="020B0604020202020204" pitchFamily="34" charset="0"/>
              </a:endParaRPr>
            </a:p>
          </p:txBody>
        </p:sp>
      </p:grpSp>
      <p:sp>
        <p:nvSpPr>
          <p:cNvPr id="19" name="TextBox 18">
            <a:extLst>
              <a:ext uri="{FF2B5EF4-FFF2-40B4-BE49-F238E27FC236}">
                <a16:creationId xmlns:a16="http://schemas.microsoft.com/office/drawing/2014/main" id="{36F8D83A-6C43-ADDB-F608-691D6478E9D1}"/>
              </a:ext>
            </a:extLst>
          </p:cNvPr>
          <p:cNvSpPr txBox="1"/>
          <p:nvPr/>
        </p:nvSpPr>
        <p:spPr>
          <a:xfrm>
            <a:off x="15266553" y="23544570"/>
            <a:ext cx="12376923" cy="3785652"/>
          </a:xfrm>
          <a:prstGeom prst="rect">
            <a:avLst/>
          </a:prstGeom>
          <a:noFill/>
        </p:spPr>
        <p:txBody>
          <a:bodyPr wrap="square" lIns="91440" tIns="45720" rIns="91440" bIns="45720" rtlCol="0" anchor="t">
            <a:spAutoFit/>
          </a:bodyPr>
          <a:lstStyle/>
          <a:p>
            <a:r>
              <a:rPr lang="en-US" sz="4800" b="1">
                <a:latin typeface="Arial" panose="020B0604020202020204" pitchFamily="34" charset="0"/>
                <a:ea typeface="ＭＳ Ｐゴシック"/>
                <a:cs typeface="Arial" panose="020B0604020202020204" pitchFamily="34" charset="0"/>
              </a:rPr>
              <a:t>PPO</a:t>
            </a:r>
          </a:p>
          <a:p>
            <a:endParaRPr lang="en-US" sz="4800" b="1">
              <a:latin typeface="Arial" panose="020B0604020202020204" pitchFamily="34" charset="0"/>
              <a:ea typeface="ＭＳ Ｐゴシック"/>
              <a:cs typeface="Arial" panose="020B0604020202020204" pitchFamily="34" charset="0"/>
            </a:endParaRPr>
          </a:p>
          <a:p>
            <a:endParaRPr lang="en-US" sz="4800" b="1">
              <a:latin typeface="Arial" panose="020B0604020202020204" pitchFamily="34" charset="0"/>
              <a:ea typeface="ＭＳ Ｐゴシック"/>
              <a:cs typeface="Arial" panose="020B0604020202020204" pitchFamily="34" charset="0"/>
            </a:endParaRPr>
          </a:p>
          <a:p>
            <a:br>
              <a:rPr lang="en-US" sz="4800" b="1">
                <a:latin typeface="Arial" panose="020B0604020202020204" pitchFamily="34" charset="0"/>
                <a:ea typeface="ＭＳ Ｐゴシック"/>
                <a:cs typeface="Arial" panose="020B0604020202020204" pitchFamily="34" charset="0"/>
              </a:rPr>
            </a:br>
            <a:endParaRPr lang="en-US" sz="4800" b="1">
              <a:latin typeface="Arial" panose="020B0604020202020204" pitchFamily="34" charset="0"/>
              <a:ea typeface="ＭＳ Ｐゴシック"/>
              <a:cs typeface="Arial" panose="020B0604020202020204" pitchFamily="34" charset="0"/>
            </a:endParaRPr>
          </a:p>
        </p:txBody>
      </p:sp>
      <p:pic>
        <p:nvPicPr>
          <p:cNvPr id="32" name="Picture 31" descr="Diagram&#10;&#10;Description automatically generated">
            <a:extLst>
              <a:ext uri="{FF2B5EF4-FFF2-40B4-BE49-F238E27FC236}">
                <a16:creationId xmlns:a16="http://schemas.microsoft.com/office/drawing/2014/main" id="{D9D434A4-1D56-BD53-D809-4E80CA3A69F0}"/>
              </a:ext>
            </a:extLst>
          </p:cNvPr>
          <p:cNvPicPr>
            <a:picLocks noChangeAspect="1"/>
          </p:cNvPicPr>
          <p:nvPr/>
        </p:nvPicPr>
        <p:blipFill>
          <a:blip r:embed="rId9"/>
          <a:stretch>
            <a:fillRect/>
          </a:stretch>
        </p:blipFill>
        <p:spPr>
          <a:xfrm>
            <a:off x="15300173" y="24452027"/>
            <a:ext cx="12801600" cy="7109214"/>
          </a:xfrm>
          <a:prstGeom prst="rect">
            <a:avLst/>
          </a:prstGeom>
        </p:spPr>
      </p:pic>
      <p:pic>
        <p:nvPicPr>
          <p:cNvPr id="38" name="Picture 37">
            <a:extLst>
              <a:ext uri="{FF2B5EF4-FFF2-40B4-BE49-F238E27FC236}">
                <a16:creationId xmlns:a16="http://schemas.microsoft.com/office/drawing/2014/main" id="{D42C7D84-B655-0E52-F0E1-0E30FE457D75}"/>
              </a:ext>
            </a:extLst>
          </p:cNvPr>
          <p:cNvPicPr>
            <a:picLocks noChangeAspect="1"/>
          </p:cNvPicPr>
          <p:nvPr/>
        </p:nvPicPr>
        <p:blipFill>
          <a:blip r:embed="rId10"/>
          <a:stretch>
            <a:fillRect/>
          </a:stretch>
        </p:blipFill>
        <p:spPr>
          <a:xfrm>
            <a:off x="32131441" y="6475869"/>
            <a:ext cx="8229600" cy="5702932"/>
          </a:xfrm>
          <a:prstGeom prst="rect">
            <a:avLst/>
          </a:prstGeom>
        </p:spPr>
      </p:pic>
      <p:sp>
        <p:nvSpPr>
          <p:cNvPr id="40" name="TextBox 39">
            <a:extLst>
              <a:ext uri="{FF2B5EF4-FFF2-40B4-BE49-F238E27FC236}">
                <a16:creationId xmlns:a16="http://schemas.microsoft.com/office/drawing/2014/main" id="{4FDCD9E0-0040-D925-29C3-EEF253D8E043}"/>
              </a:ext>
            </a:extLst>
          </p:cNvPr>
          <p:cNvSpPr txBox="1"/>
          <p:nvPr/>
        </p:nvSpPr>
        <p:spPr>
          <a:xfrm>
            <a:off x="29885225" y="11830193"/>
            <a:ext cx="13178980" cy="3785652"/>
          </a:xfrm>
          <a:prstGeom prst="rect">
            <a:avLst/>
          </a:prstGeom>
          <a:noFill/>
        </p:spPr>
        <p:txBody>
          <a:bodyPr wrap="square" lIns="91440" tIns="45720" rIns="91440" bIns="45720" rtlCol="0" anchor="t">
            <a:spAutoFit/>
          </a:bodyPr>
          <a:lstStyle/>
          <a:p>
            <a:r>
              <a:rPr lang="en-US" sz="4800" b="1">
                <a:latin typeface="Arial" panose="020B0604020202020204" pitchFamily="34" charset="0"/>
                <a:ea typeface="ＭＳ Ｐゴシック"/>
                <a:cs typeface="Arial" panose="020B0604020202020204" pitchFamily="34" charset="0"/>
              </a:rPr>
              <a:t>DDDQN</a:t>
            </a:r>
          </a:p>
          <a:p>
            <a:endParaRPr lang="en-US" sz="4800" b="1">
              <a:latin typeface="Arial" panose="020B0604020202020204" pitchFamily="34" charset="0"/>
              <a:ea typeface="ＭＳ Ｐゴシック"/>
              <a:cs typeface="Arial" panose="020B0604020202020204" pitchFamily="34" charset="0"/>
            </a:endParaRPr>
          </a:p>
          <a:p>
            <a:endParaRPr lang="en-US" sz="4800" b="1">
              <a:latin typeface="Arial" panose="020B0604020202020204" pitchFamily="34" charset="0"/>
              <a:ea typeface="ＭＳ Ｐゴシック"/>
              <a:cs typeface="Arial" panose="020B0604020202020204" pitchFamily="34" charset="0"/>
            </a:endParaRPr>
          </a:p>
          <a:p>
            <a:br>
              <a:rPr lang="en-US" sz="4800" b="1">
                <a:latin typeface="Arial" panose="020B0604020202020204" pitchFamily="34" charset="0"/>
                <a:ea typeface="ＭＳ Ｐゴシック"/>
                <a:cs typeface="Arial" panose="020B0604020202020204" pitchFamily="34" charset="0"/>
              </a:rPr>
            </a:br>
            <a:endParaRPr lang="en-US" sz="4800" b="1">
              <a:latin typeface="Arial" panose="020B0604020202020204" pitchFamily="34" charset="0"/>
              <a:ea typeface="ＭＳ Ｐゴシック"/>
              <a:cs typeface="Arial" panose="020B0604020202020204" pitchFamily="34" charset="0"/>
            </a:endParaRPr>
          </a:p>
        </p:txBody>
      </p:sp>
      <p:pic>
        <p:nvPicPr>
          <p:cNvPr id="42" name="Picture 41" descr="Chart, line chart&#10;&#10;Description automatically generated">
            <a:extLst>
              <a:ext uri="{FF2B5EF4-FFF2-40B4-BE49-F238E27FC236}">
                <a16:creationId xmlns:a16="http://schemas.microsoft.com/office/drawing/2014/main" id="{B27FF284-A2FE-0EF9-E797-B97900CB26B4}"/>
              </a:ext>
            </a:extLst>
          </p:cNvPr>
          <p:cNvPicPr>
            <a:picLocks noChangeAspect="1"/>
          </p:cNvPicPr>
          <p:nvPr/>
        </p:nvPicPr>
        <p:blipFill>
          <a:blip r:embed="rId11"/>
          <a:stretch>
            <a:fillRect/>
          </a:stretch>
        </p:blipFill>
        <p:spPr>
          <a:xfrm>
            <a:off x="32131441" y="12591236"/>
            <a:ext cx="8229600" cy="6530894"/>
          </a:xfrm>
          <a:prstGeom prst="rect">
            <a:avLst/>
          </a:prstGeom>
        </p:spPr>
      </p:pic>
      <p:sp>
        <p:nvSpPr>
          <p:cNvPr id="43" name="TextBox 42">
            <a:extLst>
              <a:ext uri="{FF2B5EF4-FFF2-40B4-BE49-F238E27FC236}">
                <a16:creationId xmlns:a16="http://schemas.microsoft.com/office/drawing/2014/main" id="{3F4D3BE9-2D91-7A06-E444-9FA1E830B7A8}"/>
              </a:ext>
            </a:extLst>
          </p:cNvPr>
          <p:cNvSpPr txBox="1"/>
          <p:nvPr/>
        </p:nvSpPr>
        <p:spPr>
          <a:xfrm>
            <a:off x="29885224" y="18371481"/>
            <a:ext cx="12376923" cy="3785652"/>
          </a:xfrm>
          <a:prstGeom prst="rect">
            <a:avLst/>
          </a:prstGeom>
          <a:noFill/>
        </p:spPr>
        <p:txBody>
          <a:bodyPr wrap="square" lIns="91440" tIns="45720" rIns="91440" bIns="45720" rtlCol="0" anchor="t">
            <a:spAutoFit/>
          </a:bodyPr>
          <a:lstStyle/>
          <a:p>
            <a:r>
              <a:rPr lang="en-US" sz="4800" b="1">
                <a:latin typeface="Arial" panose="020B0604020202020204" pitchFamily="34" charset="0"/>
                <a:ea typeface="ＭＳ Ｐゴシック"/>
                <a:cs typeface="Arial" panose="020B0604020202020204" pitchFamily="34" charset="0"/>
              </a:rPr>
              <a:t>DDPG</a:t>
            </a:r>
          </a:p>
          <a:p>
            <a:endParaRPr lang="en-US" sz="4800" b="1">
              <a:latin typeface="Arial" panose="020B0604020202020204" pitchFamily="34" charset="0"/>
              <a:ea typeface="ＭＳ Ｐゴシック"/>
              <a:cs typeface="Arial" panose="020B0604020202020204" pitchFamily="34" charset="0"/>
            </a:endParaRPr>
          </a:p>
          <a:p>
            <a:endParaRPr lang="en-US" sz="4800" b="1">
              <a:latin typeface="Arial" panose="020B0604020202020204" pitchFamily="34" charset="0"/>
              <a:ea typeface="ＭＳ Ｐゴシック"/>
              <a:cs typeface="Arial" panose="020B0604020202020204" pitchFamily="34" charset="0"/>
            </a:endParaRPr>
          </a:p>
          <a:p>
            <a:br>
              <a:rPr lang="en-US" sz="4800" b="1">
                <a:latin typeface="Arial" panose="020B0604020202020204" pitchFamily="34" charset="0"/>
                <a:ea typeface="ＭＳ Ｐゴシック"/>
                <a:cs typeface="Arial" panose="020B0604020202020204" pitchFamily="34" charset="0"/>
              </a:rPr>
            </a:br>
            <a:endParaRPr lang="en-US" sz="4800" b="1">
              <a:latin typeface="Arial" panose="020B0604020202020204" pitchFamily="34" charset="0"/>
              <a:ea typeface="ＭＳ Ｐゴシック"/>
              <a:cs typeface="Arial" panose="020B0604020202020204" pitchFamily="34" charset="0"/>
            </a:endParaRPr>
          </a:p>
        </p:txBody>
      </p:sp>
      <p:pic>
        <p:nvPicPr>
          <p:cNvPr id="45" name="Picture 44" descr="Chart, line chart&#10;&#10;Description automatically generated">
            <a:extLst>
              <a:ext uri="{FF2B5EF4-FFF2-40B4-BE49-F238E27FC236}">
                <a16:creationId xmlns:a16="http://schemas.microsoft.com/office/drawing/2014/main" id="{A918FAED-0685-F824-9DB3-ECA3BA2175C9}"/>
              </a:ext>
            </a:extLst>
          </p:cNvPr>
          <p:cNvPicPr>
            <a:picLocks noChangeAspect="1"/>
          </p:cNvPicPr>
          <p:nvPr/>
        </p:nvPicPr>
        <p:blipFill>
          <a:blip r:embed="rId12"/>
          <a:stretch>
            <a:fillRect/>
          </a:stretch>
        </p:blipFill>
        <p:spPr>
          <a:xfrm>
            <a:off x="32131441" y="19135526"/>
            <a:ext cx="8229600" cy="6530894"/>
          </a:xfrm>
          <a:prstGeom prst="rect">
            <a:avLst/>
          </a:prstGeom>
        </p:spPr>
      </p:pic>
      <p:sp>
        <p:nvSpPr>
          <p:cNvPr id="46" name="TextBox 45">
            <a:extLst>
              <a:ext uri="{FF2B5EF4-FFF2-40B4-BE49-F238E27FC236}">
                <a16:creationId xmlns:a16="http://schemas.microsoft.com/office/drawing/2014/main" id="{C392AC6A-9950-4B31-B214-16A0FA4CC40B}"/>
              </a:ext>
            </a:extLst>
          </p:cNvPr>
          <p:cNvSpPr txBox="1"/>
          <p:nvPr/>
        </p:nvSpPr>
        <p:spPr>
          <a:xfrm>
            <a:off x="29885224" y="25037691"/>
            <a:ext cx="12376923" cy="3785652"/>
          </a:xfrm>
          <a:prstGeom prst="rect">
            <a:avLst/>
          </a:prstGeom>
          <a:noFill/>
        </p:spPr>
        <p:txBody>
          <a:bodyPr wrap="square" lIns="91440" tIns="45720" rIns="91440" bIns="45720" rtlCol="0" anchor="t">
            <a:spAutoFit/>
          </a:bodyPr>
          <a:lstStyle/>
          <a:p>
            <a:r>
              <a:rPr lang="en-US" sz="4800" b="1">
                <a:latin typeface="Arial" panose="020B0604020202020204" pitchFamily="34" charset="0"/>
                <a:ea typeface="ＭＳ Ｐゴシック"/>
                <a:cs typeface="Arial" panose="020B0604020202020204" pitchFamily="34" charset="0"/>
              </a:rPr>
              <a:t>PPO</a:t>
            </a:r>
          </a:p>
          <a:p>
            <a:endParaRPr lang="en-US" sz="4800" b="1">
              <a:latin typeface="Arial" panose="020B0604020202020204" pitchFamily="34" charset="0"/>
              <a:ea typeface="ＭＳ Ｐゴシック"/>
              <a:cs typeface="Arial" panose="020B0604020202020204" pitchFamily="34" charset="0"/>
            </a:endParaRPr>
          </a:p>
          <a:p>
            <a:endParaRPr lang="en-US" sz="4800" b="1">
              <a:latin typeface="Arial" panose="020B0604020202020204" pitchFamily="34" charset="0"/>
              <a:ea typeface="ＭＳ Ｐゴシック"/>
              <a:cs typeface="Arial" panose="020B0604020202020204" pitchFamily="34" charset="0"/>
            </a:endParaRPr>
          </a:p>
          <a:p>
            <a:br>
              <a:rPr lang="en-US" sz="4800" b="1">
                <a:latin typeface="Arial" panose="020B0604020202020204" pitchFamily="34" charset="0"/>
                <a:ea typeface="ＭＳ Ｐゴシック"/>
                <a:cs typeface="Arial" panose="020B0604020202020204" pitchFamily="34" charset="0"/>
              </a:rPr>
            </a:br>
            <a:endParaRPr lang="en-US" sz="4800" b="1">
              <a:latin typeface="Arial" panose="020B0604020202020204" pitchFamily="34" charset="0"/>
              <a:ea typeface="ＭＳ Ｐゴシック"/>
              <a:cs typeface="Arial" panose="020B0604020202020204" pitchFamily="34" charset="0"/>
            </a:endParaRPr>
          </a:p>
        </p:txBody>
      </p:sp>
      <p:pic>
        <p:nvPicPr>
          <p:cNvPr id="48" name="Picture 47" descr="Chart&#10;&#10;Description automatically generated">
            <a:extLst>
              <a:ext uri="{FF2B5EF4-FFF2-40B4-BE49-F238E27FC236}">
                <a16:creationId xmlns:a16="http://schemas.microsoft.com/office/drawing/2014/main" id="{DD000177-6FB4-789E-96AB-7B59DF5F1E69}"/>
              </a:ext>
            </a:extLst>
          </p:cNvPr>
          <p:cNvPicPr>
            <a:picLocks noChangeAspect="1"/>
          </p:cNvPicPr>
          <p:nvPr/>
        </p:nvPicPr>
        <p:blipFill>
          <a:blip r:embed="rId13"/>
          <a:stretch>
            <a:fillRect/>
          </a:stretch>
        </p:blipFill>
        <p:spPr>
          <a:xfrm>
            <a:off x="32131441" y="25629194"/>
            <a:ext cx="8229600" cy="6530894"/>
          </a:xfrm>
          <a:prstGeom prst="rect">
            <a:avLst/>
          </a:prstGeom>
        </p:spPr>
      </p:pic>
      <p:sp>
        <p:nvSpPr>
          <p:cNvPr id="36" name="TextBox 35">
            <a:extLst>
              <a:ext uri="{FF2B5EF4-FFF2-40B4-BE49-F238E27FC236}">
                <a16:creationId xmlns:a16="http://schemas.microsoft.com/office/drawing/2014/main" id="{22F4B228-015E-4B6F-9883-545A24EBC882}"/>
              </a:ext>
            </a:extLst>
          </p:cNvPr>
          <p:cNvSpPr txBox="1"/>
          <p:nvPr/>
        </p:nvSpPr>
        <p:spPr>
          <a:xfrm>
            <a:off x="29885224" y="5648289"/>
            <a:ext cx="12033673" cy="3785652"/>
          </a:xfrm>
          <a:prstGeom prst="rect">
            <a:avLst/>
          </a:prstGeom>
          <a:noFill/>
        </p:spPr>
        <p:txBody>
          <a:bodyPr wrap="square" lIns="91440" tIns="45720" rIns="91440" bIns="45720" rtlCol="0" anchor="t">
            <a:spAutoFit/>
          </a:bodyPr>
          <a:lstStyle/>
          <a:p>
            <a:r>
              <a:rPr lang="en-US" sz="4800" b="1">
                <a:latin typeface="Arial" panose="020B0604020202020204" pitchFamily="34" charset="0"/>
                <a:ea typeface="ＭＳ Ｐゴシック"/>
                <a:cs typeface="Arial" panose="020B0604020202020204" pitchFamily="34" charset="0"/>
              </a:rPr>
              <a:t>Deep Q-Network (DQN)</a:t>
            </a:r>
          </a:p>
          <a:p>
            <a:endParaRPr lang="en-US" sz="4800" b="1">
              <a:latin typeface="Arial" panose="020B0604020202020204" pitchFamily="34" charset="0"/>
              <a:ea typeface="ＭＳ Ｐゴシック"/>
              <a:cs typeface="Arial" panose="020B0604020202020204" pitchFamily="34" charset="0"/>
            </a:endParaRPr>
          </a:p>
          <a:p>
            <a:endParaRPr lang="en-US" sz="4800" b="1">
              <a:latin typeface="Arial" panose="020B0604020202020204" pitchFamily="34" charset="0"/>
              <a:ea typeface="ＭＳ Ｐゴシック"/>
              <a:cs typeface="Arial" panose="020B0604020202020204" pitchFamily="34" charset="0"/>
            </a:endParaRPr>
          </a:p>
          <a:p>
            <a:br>
              <a:rPr lang="en-US" sz="4800" b="1">
                <a:latin typeface="Arial" panose="020B0604020202020204" pitchFamily="34" charset="0"/>
                <a:ea typeface="ＭＳ Ｐゴシック"/>
                <a:cs typeface="Arial" panose="020B0604020202020204" pitchFamily="34" charset="0"/>
              </a:rPr>
            </a:br>
            <a:endParaRPr lang="en-US" sz="4800" b="1">
              <a:latin typeface="Arial" panose="020B0604020202020204" pitchFamily="34" charset="0"/>
              <a:ea typeface="ＭＳ Ｐゴシック"/>
              <a:cs typeface="Arial" panose="020B0604020202020204" pitchFamily="34" charset="0"/>
            </a:endParaRPr>
          </a:p>
        </p:txBody>
      </p:sp>
    </p:spTree>
    <p:extLst>
      <p:ext uri="{BB962C8B-B14F-4D97-AF65-F5344CB8AC3E}">
        <p14:creationId xmlns:p14="http://schemas.microsoft.com/office/powerpoint/2010/main" val="2702103839"/>
      </p:ext>
    </p:extLst>
  </p:cSld>
  <p:clrMapOvr>
    <a:masterClrMapping/>
  </p:clrMapOvr>
</p:sld>
</file>

<file path=ppt/theme/theme1.xml><?xml version="1.0" encoding="utf-8"?>
<a:theme xmlns:a="http://schemas.openxmlformats.org/drawingml/2006/main" name="wpi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wpi_ppt</vt:lpstr>
      <vt:lpstr>PowerPoint Presentation</vt:lpstr>
    </vt:vector>
  </TitlesOfParts>
  <Company>Worcester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WPI;ATC</dc:creator>
  <cp:revision>1</cp:revision>
  <dcterms:created xsi:type="dcterms:W3CDTF">2009-11-05T19:41:53Z</dcterms:created>
  <dcterms:modified xsi:type="dcterms:W3CDTF">2022-12-06T22:44:22Z</dcterms:modified>
</cp:coreProperties>
</file>