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1" r:id="rId2"/>
    <p:sldId id="342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4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F75750-7DB3-803D-EC18-A121F235A8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6743FD4-BB64-5161-C994-774833885F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144869-3840-9BBB-5026-F93DFE4F1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8075B-721F-481E-9596-7C7B94E93E02}" type="datetimeFigureOut">
              <a:rPr lang="ko-KR" altLang="en-US" smtClean="0"/>
              <a:t>2024-05-28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3DE8F6-1B5D-F3A9-67F1-4A0171FA6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083592-FFCE-EA5A-2BED-558994493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39665-BE93-4D7A-9F38-500B9931C7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348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6864B1-DEC0-FFA8-E086-405649A52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AFC118-FFA2-DFA6-D720-0A8111D948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6CC169-5818-F1CD-51D5-008F54B33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8075B-721F-481E-9596-7C7B94E93E02}" type="datetimeFigureOut">
              <a:rPr lang="ko-KR" altLang="en-US" smtClean="0"/>
              <a:t>2024-05-28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7AB315-F12C-3DB2-45B7-FA21D135F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60C35A-2B5C-D891-82AF-DD2B36130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39665-BE93-4D7A-9F38-500B9931C7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8662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670E9E0-3E39-C3ED-E436-5099BD2A0C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AEAD251-63E9-39E2-B587-034B00B73F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A74CE3-41B1-DD0D-B00E-5D1DF7B63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8075B-721F-481E-9596-7C7B94E93E02}" type="datetimeFigureOut">
              <a:rPr lang="ko-KR" altLang="en-US" smtClean="0"/>
              <a:t>2024-05-28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5BF577-4DA7-8992-BC81-8332EC9A2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DDC100-7586-F1CD-4553-77170480C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39665-BE93-4D7A-9F38-500B9931C7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912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41B90A-15E0-9C26-D4C5-D71659654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BFA895-2ED1-BCDB-9246-347D213CC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1C5C84-C551-FAA5-4AE3-41588CF16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8075B-721F-481E-9596-7C7B94E93E02}" type="datetimeFigureOut">
              <a:rPr lang="ko-KR" altLang="en-US" smtClean="0"/>
              <a:t>2024-05-28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FAA707-2CA8-A329-F7B7-6C872386F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28D3D6-B2DE-4785-04A8-B306C295A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39665-BE93-4D7A-9F38-500B9931C7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0138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D89DAF-708B-CD2F-B1C5-699795A97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C946EC-E8D8-E08D-DDE8-A7968F5162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79E066-C579-6E39-BE8D-BAD9ED242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8075B-721F-481E-9596-7C7B94E93E02}" type="datetimeFigureOut">
              <a:rPr lang="ko-KR" altLang="en-US" smtClean="0"/>
              <a:t>2024-05-28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F27215-D787-C81F-BBAD-089C6D8A7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3B1432-D0E9-4E09-D792-B81B6CB68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39665-BE93-4D7A-9F38-500B9931C7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9827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D19E5A-419D-FECB-5C29-8B2C3C101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D3A9D6-22F7-B927-08B9-DD15441F6B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E14A1C-7641-12F1-7E3E-8151C686D5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ACDCE8-8D97-9CDF-DC67-4160A44D5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8075B-721F-481E-9596-7C7B94E93E02}" type="datetimeFigureOut">
              <a:rPr lang="ko-KR" altLang="en-US" smtClean="0"/>
              <a:t>2024-05-28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02C1E3-1CE8-FECC-104B-A48033362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EB4FD5-01E0-BEFC-B7EB-50CC0FC7F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39665-BE93-4D7A-9F38-500B9931C7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114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AB0D38-C2B8-287E-58F2-7B651E09D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98CDF9-1E1A-DDE8-D7F2-2170564129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4858A9-0647-5960-71BE-D8A4B73AA6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EA43A93-D3F8-5E3C-69A4-694D007B7C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E30394C-7921-B116-3AD4-BB4FA8DDA2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0233368-4D52-01FF-77B7-C81480DF1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8075B-721F-481E-9596-7C7B94E93E02}" type="datetimeFigureOut">
              <a:rPr lang="ko-KR" altLang="en-US" smtClean="0"/>
              <a:t>2024-05-28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CE75DB3-C6F2-46B8-4E02-033D2E00C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68956A3-96B6-0DAE-8A8C-399EBAA5C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39665-BE93-4D7A-9F38-500B9931C7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293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E9F107-070A-1D34-207D-ED78CE048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E5DA511-DF3C-F290-CEE8-9263CD191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8075B-721F-481E-9596-7C7B94E93E02}" type="datetimeFigureOut">
              <a:rPr lang="ko-KR" altLang="en-US" smtClean="0"/>
              <a:t>2024-05-28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F55A7B3-3EC6-1CA7-0DA1-7EC58B314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075EB08-1A31-3270-8019-19FE71C9E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39665-BE93-4D7A-9F38-500B9931C7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624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CF754E0-C2D4-A83E-FF41-DED50B6C7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8075B-721F-481E-9596-7C7B94E93E02}" type="datetimeFigureOut">
              <a:rPr lang="ko-KR" altLang="en-US" smtClean="0"/>
              <a:t>2024-05-28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2868A7F-7127-4742-7BE2-89CD78B44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F30D12-3644-9ECA-0CE3-C9BD74DEE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39665-BE93-4D7A-9F38-500B9931C7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30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D6D913-F574-BAA7-33CE-867F6CD27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E5A97F-5D93-7AD2-B526-7D1E54318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7CB091-0355-3CB8-72A6-C119252B03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87FE6B-3D1F-C289-AAA9-38EA6A294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8075B-721F-481E-9596-7C7B94E93E02}" type="datetimeFigureOut">
              <a:rPr lang="ko-KR" altLang="en-US" smtClean="0"/>
              <a:t>2024-05-28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37ADA1-B64F-95E2-63F6-8CDD1B293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798965-1464-C77D-B572-EFA877AF5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39665-BE93-4D7A-9F38-500B9931C7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2570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73C1FB-84E2-D7D7-05E2-383F6819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4EB8F58-1C54-2274-B5BF-A85022CC12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C757B2-2AEC-0A11-907C-189B3FA5BF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108EE2-89DB-0EFF-E7A8-F8759060D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8075B-721F-481E-9596-7C7B94E93E02}" type="datetimeFigureOut">
              <a:rPr lang="ko-KR" altLang="en-US" smtClean="0"/>
              <a:t>2024-05-28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485A44-C808-A6F7-20B7-ED4358001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FDBDA1-A72F-D0CD-6440-5803E2FDF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39665-BE93-4D7A-9F38-500B9931C7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15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EDF786B-CDCD-D350-F369-4BF0F8F03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B9FB23-3B05-812C-440D-1FCEC4CDE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B72CC8-3779-18BD-129A-4187F17BA4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8075B-721F-481E-9596-7C7B94E93E02}" type="datetimeFigureOut">
              <a:rPr lang="ko-KR" altLang="en-US" smtClean="0"/>
              <a:t>2024-05-28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8210E5-A89D-7E6F-998D-D90B6E2923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AC7D56-230D-3240-FE26-978E682AF6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39665-BE93-4D7A-9F38-500B9931C7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165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2429194" y="1269029"/>
            <a:ext cx="7317313" cy="1315122"/>
            <a:chOff x="1300073" y="1398282"/>
            <a:chExt cx="8062595" cy="1449070"/>
          </a:xfrm>
        </p:grpSpPr>
        <p:sp>
          <p:nvSpPr>
            <p:cNvPr id="4" name="object 4"/>
            <p:cNvSpPr/>
            <p:nvPr/>
          </p:nvSpPr>
          <p:spPr>
            <a:xfrm>
              <a:off x="1306002" y="1402854"/>
              <a:ext cx="8050530" cy="74295"/>
            </a:xfrm>
            <a:custGeom>
              <a:avLst/>
              <a:gdLst/>
              <a:ahLst/>
              <a:cxnLst/>
              <a:rect l="l" t="t" r="r" b="b"/>
              <a:pathLst>
                <a:path w="8050530" h="74294">
                  <a:moveTo>
                    <a:pt x="1678" y="65894"/>
                  </a:moveTo>
                  <a:lnTo>
                    <a:pt x="0" y="74091"/>
                  </a:lnTo>
                  <a:lnTo>
                    <a:pt x="1678" y="74091"/>
                  </a:lnTo>
                  <a:lnTo>
                    <a:pt x="1678" y="65894"/>
                  </a:lnTo>
                  <a:close/>
                </a:path>
                <a:path w="8050530" h="74294">
                  <a:moveTo>
                    <a:pt x="12333" y="38701"/>
                  </a:moveTo>
                  <a:lnTo>
                    <a:pt x="5039" y="49474"/>
                  </a:lnTo>
                  <a:lnTo>
                    <a:pt x="2599" y="61391"/>
                  </a:lnTo>
                  <a:lnTo>
                    <a:pt x="6250" y="61391"/>
                  </a:lnTo>
                  <a:lnTo>
                    <a:pt x="6250" y="48691"/>
                  </a:lnTo>
                  <a:lnTo>
                    <a:pt x="12333" y="48691"/>
                  </a:lnTo>
                  <a:lnTo>
                    <a:pt x="12333" y="38701"/>
                  </a:lnTo>
                  <a:close/>
                </a:path>
                <a:path w="8050530" h="74294">
                  <a:moveTo>
                    <a:pt x="23001" y="23406"/>
                  </a:moveTo>
                  <a:lnTo>
                    <a:pt x="22425" y="23796"/>
                  </a:lnTo>
                  <a:lnTo>
                    <a:pt x="14168" y="35991"/>
                  </a:lnTo>
                  <a:lnTo>
                    <a:pt x="23001" y="35991"/>
                  </a:lnTo>
                  <a:lnTo>
                    <a:pt x="23001" y="23406"/>
                  </a:lnTo>
                  <a:close/>
                </a:path>
                <a:path w="8050530" h="74294">
                  <a:moveTo>
                    <a:pt x="41264" y="11027"/>
                  </a:moveTo>
                  <a:lnTo>
                    <a:pt x="23169" y="23291"/>
                  </a:lnTo>
                  <a:lnTo>
                    <a:pt x="41264" y="23291"/>
                  </a:lnTo>
                  <a:lnTo>
                    <a:pt x="41264" y="11027"/>
                  </a:lnTo>
                  <a:close/>
                </a:path>
                <a:path w="8050530" h="74294">
                  <a:moveTo>
                    <a:pt x="7971105" y="0"/>
                  </a:moveTo>
                  <a:lnTo>
                    <a:pt x="79325" y="0"/>
                  </a:lnTo>
                  <a:lnTo>
                    <a:pt x="48090" y="6401"/>
                  </a:lnTo>
                  <a:lnTo>
                    <a:pt x="41907" y="10591"/>
                  </a:lnTo>
                  <a:lnTo>
                    <a:pt x="8008519" y="10591"/>
                  </a:lnTo>
                  <a:lnTo>
                    <a:pt x="8002336" y="6401"/>
                  </a:lnTo>
                  <a:lnTo>
                    <a:pt x="7971105" y="0"/>
                  </a:lnTo>
                  <a:close/>
                </a:path>
                <a:path w="8050530" h="74294">
                  <a:moveTo>
                    <a:pt x="8009167" y="11031"/>
                  </a:moveTo>
                  <a:lnTo>
                    <a:pt x="8009167" y="23291"/>
                  </a:lnTo>
                  <a:lnTo>
                    <a:pt x="8027257" y="23291"/>
                  </a:lnTo>
                  <a:lnTo>
                    <a:pt x="8009167" y="11031"/>
                  </a:lnTo>
                  <a:close/>
                </a:path>
                <a:path w="8050530" h="74294">
                  <a:moveTo>
                    <a:pt x="8027430" y="23409"/>
                  </a:moveTo>
                  <a:lnTo>
                    <a:pt x="8036260" y="35991"/>
                  </a:lnTo>
                  <a:lnTo>
                    <a:pt x="8028001" y="23796"/>
                  </a:lnTo>
                  <a:lnTo>
                    <a:pt x="8027430" y="23409"/>
                  </a:lnTo>
                  <a:close/>
                </a:path>
                <a:path w="8050530" h="74294">
                  <a:moveTo>
                    <a:pt x="8038085" y="38687"/>
                  </a:moveTo>
                  <a:lnTo>
                    <a:pt x="8038085" y="48691"/>
                  </a:lnTo>
                  <a:lnTo>
                    <a:pt x="8044181" y="48691"/>
                  </a:lnTo>
                  <a:lnTo>
                    <a:pt x="8044181" y="61391"/>
                  </a:lnTo>
                  <a:lnTo>
                    <a:pt x="8047830" y="61391"/>
                  </a:lnTo>
                  <a:lnTo>
                    <a:pt x="8045390" y="49474"/>
                  </a:lnTo>
                  <a:lnTo>
                    <a:pt x="8038085" y="38687"/>
                  </a:lnTo>
                  <a:close/>
                </a:path>
                <a:path w="8050530" h="74294">
                  <a:moveTo>
                    <a:pt x="8050265" y="73279"/>
                  </a:moveTo>
                  <a:lnTo>
                    <a:pt x="8050265" y="74091"/>
                  </a:lnTo>
                  <a:lnTo>
                    <a:pt x="8050431" y="74091"/>
                  </a:lnTo>
                  <a:lnTo>
                    <a:pt x="8050265" y="73279"/>
                  </a:lnTo>
                  <a:close/>
                </a:path>
              </a:pathLst>
            </a:custGeom>
            <a:solidFill>
              <a:srgbClr val="E9E3D4"/>
            </a:solidFill>
          </p:spPr>
          <p:txBody>
            <a:bodyPr wrap="square" lIns="0" tIns="0" rIns="0" bIns="0"/>
            <a:lstStyle/>
            <a:p>
              <a:pPr lvl="0">
                <a:defRPr/>
              </a:pPr>
              <a:endParaRPr sz="1634"/>
            </a:p>
          </p:txBody>
        </p:sp>
        <p:sp>
          <p:nvSpPr>
            <p:cNvPr id="5" name="object 5"/>
            <p:cNvSpPr/>
            <p:nvPr/>
          </p:nvSpPr>
          <p:spPr>
            <a:xfrm>
              <a:off x="1300073" y="1398282"/>
              <a:ext cx="8062595" cy="1442720"/>
            </a:xfrm>
            <a:custGeom>
              <a:avLst/>
              <a:gdLst/>
              <a:ahLst/>
              <a:cxnLst/>
              <a:rect l="l" t="t" r="r" b="b"/>
              <a:pathLst>
                <a:path w="8062595" h="1442720">
                  <a:moveTo>
                    <a:pt x="7986166" y="0"/>
                  </a:moveTo>
                  <a:lnTo>
                    <a:pt x="76111" y="0"/>
                  </a:lnTo>
                  <a:lnTo>
                    <a:pt x="66979" y="1524"/>
                  </a:lnTo>
                  <a:lnTo>
                    <a:pt x="30441" y="19799"/>
                  </a:lnTo>
                  <a:lnTo>
                    <a:pt x="19786" y="31978"/>
                  </a:lnTo>
                  <a:lnTo>
                    <a:pt x="13703" y="38074"/>
                  </a:lnTo>
                  <a:lnTo>
                    <a:pt x="10655" y="44170"/>
                  </a:lnTo>
                  <a:lnTo>
                    <a:pt x="6083" y="51790"/>
                  </a:lnTo>
                  <a:lnTo>
                    <a:pt x="3048" y="59397"/>
                  </a:lnTo>
                  <a:lnTo>
                    <a:pt x="1524" y="68541"/>
                  </a:lnTo>
                  <a:lnTo>
                    <a:pt x="0" y="76161"/>
                  </a:lnTo>
                  <a:lnTo>
                    <a:pt x="0" y="1372387"/>
                  </a:lnTo>
                  <a:lnTo>
                    <a:pt x="1524" y="1381518"/>
                  </a:lnTo>
                  <a:lnTo>
                    <a:pt x="3048" y="1389138"/>
                  </a:lnTo>
                  <a:lnTo>
                    <a:pt x="6083" y="1396758"/>
                  </a:lnTo>
                  <a:lnTo>
                    <a:pt x="7607" y="1399294"/>
                  </a:lnTo>
                  <a:lnTo>
                    <a:pt x="7607" y="1386763"/>
                  </a:lnTo>
                  <a:lnTo>
                    <a:pt x="6083" y="1386763"/>
                  </a:lnTo>
                  <a:lnTo>
                    <a:pt x="6083" y="1374063"/>
                  </a:lnTo>
                  <a:lnTo>
                    <a:pt x="4571" y="1374063"/>
                  </a:lnTo>
                  <a:lnTo>
                    <a:pt x="4571" y="78663"/>
                  </a:lnTo>
                  <a:lnTo>
                    <a:pt x="7607" y="78663"/>
                  </a:lnTo>
                  <a:lnTo>
                    <a:pt x="7607" y="65963"/>
                  </a:lnTo>
                  <a:lnTo>
                    <a:pt x="11475" y="65963"/>
                  </a:lnTo>
                  <a:lnTo>
                    <a:pt x="12179" y="62445"/>
                  </a:lnTo>
                  <a:lnTo>
                    <a:pt x="12179" y="53263"/>
                  </a:lnTo>
                  <a:lnTo>
                    <a:pt x="16006" y="53263"/>
                  </a:lnTo>
                  <a:lnTo>
                    <a:pt x="18262" y="48742"/>
                  </a:lnTo>
                  <a:lnTo>
                    <a:pt x="18262" y="40563"/>
                  </a:lnTo>
                  <a:lnTo>
                    <a:pt x="24396" y="40563"/>
                  </a:lnTo>
                  <a:lnTo>
                    <a:pt x="27406" y="36550"/>
                  </a:lnTo>
                  <a:lnTo>
                    <a:pt x="28930" y="35022"/>
                  </a:lnTo>
                  <a:lnTo>
                    <a:pt x="28930" y="27863"/>
                  </a:lnTo>
                  <a:lnTo>
                    <a:pt x="36092" y="27863"/>
                  </a:lnTo>
                  <a:lnTo>
                    <a:pt x="36537" y="27419"/>
                  </a:lnTo>
                  <a:lnTo>
                    <a:pt x="47190" y="19420"/>
                  </a:lnTo>
                  <a:lnTo>
                    <a:pt x="47193" y="15163"/>
                  </a:lnTo>
                  <a:lnTo>
                    <a:pt x="56578" y="15163"/>
                  </a:lnTo>
                  <a:lnTo>
                    <a:pt x="62420" y="13703"/>
                  </a:lnTo>
                  <a:lnTo>
                    <a:pt x="70027" y="10655"/>
                  </a:lnTo>
                  <a:lnTo>
                    <a:pt x="77635" y="10655"/>
                  </a:lnTo>
                  <a:lnTo>
                    <a:pt x="85255" y="9131"/>
                  </a:lnTo>
                  <a:lnTo>
                    <a:pt x="8015589" y="9131"/>
                  </a:lnTo>
                  <a:lnTo>
                    <a:pt x="8010525" y="6096"/>
                  </a:lnTo>
                  <a:lnTo>
                    <a:pt x="8002917" y="4572"/>
                  </a:lnTo>
                  <a:lnTo>
                    <a:pt x="7995297" y="1524"/>
                  </a:lnTo>
                  <a:lnTo>
                    <a:pt x="7986166" y="0"/>
                  </a:lnTo>
                  <a:close/>
                </a:path>
                <a:path w="8062595" h="1442720">
                  <a:moveTo>
                    <a:pt x="8015589" y="9131"/>
                  </a:moveTo>
                  <a:lnTo>
                    <a:pt x="7977035" y="9131"/>
                  </a:lnTo>
                  <a:lnTo>
                    <a:pt x="7986166" y="10655"/>
                  </a:lnTo>
                  <a:lnTo>
                    <a:pt x="7993773" y="10655"/>
                  </a:lnTo>
                  <a:lnTo>
                    <a:pt x="7999869" y="13703"/>
                  </a:lnTo>
                  <a:lnTo>
                    <a:pt x="8007160" y="15163"/>
                  </a:lnTo>
                  <a:lnTo>
                    <a:pt x="8015096" y="15163"/>
                  </a:lnTo>
                  <a:lnTo>
                    <a:pt x="8015096" y="19420"/>
                  </a:lnTo>
                  <a:lnTo>
                    <a:pt x="8025752" y="27419"/>
                  </a:lnTo>
                  <a:lnTo>
                    <a:pt x="8026196" y="27863"/>
                  </a:lnTo>
                  <a:lnTo>
                    <a:pt x="8033359" y="27863"/>
                  </a:lnTo>
                  <a:lnTo>
                    <a:pt x="8033359" y="34264"/>
                  </a:lnTo>
                  <a:lnTo>
                    <a:pt x="8036407" y="36550"/>
                  </a:lnTo>
                  <a:lnTo>
                    <a:pt x="8039409" y="40563"/>
                  </a:lnTo>
                  <a:lnTo>
                    <a:pt x="8044014" y="40563"/>
                  </a:lnTo>
                  <a:lnTo>
                    <a:pt x="8044014" y="48742"/>
                  </a:lnTo>
                  <a:lnTo>
                    <a:pt x="8045826" y="53263"/>
                  </a:lnTo>
                  <a:lnTo>
                    <a:pt x="8050110" y="53263"/>
                  </a:lnTo>
                  <a:lnTo>
                    <a:pt x="8050110" y="62445"/>
                  </a:lnTo>
                  <a:lnTo>
                    <a:pt x="8050808" y="65963"/>
                  </a:lnTo>
                  <a:lnTo>
                    <a:pt x="8056194" y="65963"/>
                  </a:lnTo>
                  <a:lnTo>
                    <a:pt x="8056194" y="78663"/>
                  </a:lnTo>
                  <a:lnTo>
                    <a:pt x="8057718" y="78663"/>
                  </a:lnTo>
                  <a:lnTo>
                    <a:pt x="8057718" y="1386763"/>
                  </a:lnTo>
                  <a:lnTo>
                    <a:pt x="8054670" y="1386763"/>
                  </a:lnTo>
                  <a:lnTo>
                    <a:pt x="8054670" y="1399294"/>
                  </a:lnTo>
                  <a:lnTo>
                    <a:pt x="8056194" y="1396758"/>
                  </a:lnTo>
                  <a:lnTo>
                    <a:pt x="8059242" y="1389138"/>
                  </a:lnTo>
                  <a:lnTo>
                    <a:pt x="8060766" y="1381518"/>
                  </a:lnTo>
                  <a:lnTo>
                    <a:pt x="8062290" y="1372387"/>
                  </a:lnTo>
                  <a:lnTo>
                    <a:pt x="8062290" y="76161"/>
                  </a:lnTo>
                  <a:lnTo>
                    <a:pt x="8060766" y="67017"/>
                  </a:lnTo>
                  <a:lnTo>
                    <a:pt x="8059242" y="59397"/>
                  </a:lnTo>
                  <a:lnTo>
                    <a:pt x="8056194" y="51790"/>
                  </a:lnTo>
                  <a:lnTo>
                    <a:pt x="8051622" y="44170"/>
                  </a:lnTo>
                  <a:lnTo>
                    <a:pt x="8048586" y="38074"/>
                  </a:lnTo>
                  <a:lnTo>
                    <a:pt x="8042490" y="30467"/>
                  </a:lnTo>
                  <a:lnTo>
                    <a:pt x="8037931" y="24371"/>
                  </a:lnTo>
                  <a:lnTo>
                    <a:pt x="8031835" y="19799"/>
                  </a:lnTo>
                  <a:lnTo>
                    <a:pt x="8024143" y="15163"/>
                  </a:lnTo>
                  <a:lnTo>
                    <a:pt x="8018132" y="10655"/>
                  </a:lnTo>
                  <a:lnTo>
                    <a:pt x="8015589" y="9131"/>
                  </a:lnTo>
                  <a:close/>
                </a:path>
                <a:path w="8062595" h="1442720">
                  <a:moveTo>
                    <a:pt x="51765" y="1437563"/>
                  </a:moveTo>
                  <a:lnTo>
                    <a:pt x="41694" y="1437563"/>
                  </a:lnTo>
                  <a:lnTo>
                    <a:pt x="44145" y="1439405"/>
                  </a:lnTo>
                  <a:lnTo>
                    <a:pt x="51765" y="1442453"/>
                  </a:lnTo>
                  <a:lnTo>
                    <a:pt x="51765" y="1437563"/>
                  </a:lnTo>
                  <a:close/>
                </a:path>
                <a:path w="8062595" h="1442720">
                  <a:moveTo>
                    <a:pt x="31965" y="1424863"/>
                  </a:moveTo>
                  <a:lnTo>
                    <a:pt x="25055" y="1424863"/>
                  </a:lnTo>
                  <a:lnTo>
                    <a:pt x="30441" y="1430261"/>
                  </a:lnTo>
                  <a:lnTo>
                    <a:pt x="31965" y="1431175"/>
                  </a:lnTo>
                  <a:lnTo>
                    <a:pt x="31965" y="1424863"/>
                  </a:lnTo>
                  <a:close/>
                </a:path>
                <a:path w="8062595" h="1442720">
                  <a:moveTo>
                    <a:pt x="21310" y="1412163"/>
                  </a:moveTo>
                  <a:lnTo>
                    <a:pt x="15360" y="1412163"/>
                  </a:lnTo>
                  <a:lnTo>
                    <a:pt x="21310" y="1420109"/>
                  </a:lnTo>
                  <a:lnTo>
                    <a:pt x="21310" y="1412163"/>
                  </a:lnTo>
                  <a:close/>
                </a:path>
                <a:path w="8062595" h="1442720">
                  <a:moveTo>
                    <a:pt x="12179" y="1399463"/>
                  </a:moveTo>
                  <a:lnTo>
                    <a:pt x="7709" y="1399463"/>
                  </a:lnTo>
                  <a:lnTo>
                    <a:pt x="12179" y="1406905"/>
                  </a:lnTo>
                  <a:lnTo>
                    <a:pt x="12179" y="1399463"/>
                  </a:lnTo>
                  <a:close/>
                </a:path>
                <a:path w="8062595" h="1442720">
                  <a:moveTo>
                    <a:pt x="8054568" y="1399463"/>
                  </a:moveTo>
                  <a:lnTo>
                    <a:pt x="8050110" y="1399463"/>
                  </a:lnTo>
                  <a:lnTo>
                    <a:pt x="8050110" y="1408160"/>
                  </a:lnTo>
                  <a:lnTo>
                    <a:pt x="8051622" y="1404365"/>
                  </a:lnTo>
                  <a:lnTo>
                    <a:pt x="8054568" y="1399463"/>
                  </a:lnTo>
                  <a:close/>
                </a:path>
                <a:path w="8062595" h="1442720">
                  <a:moveTo>
                    <a:pt x="8048453" y="1412163"/>
                  </a:moveTo>
                  <a:lnTo>
                    <a:pt x="8040966" y="1412163"/>
                  </a:lnTo>
                  <a:lnTo>
                    <a:pt x="8040966" y="1421129"/>
                  </a:lnTo>
                  <a:lnTo>
                    <a:pt x="8044014" y="1418082"/>
                  </a:lnTo>
                  <a:lnTo>
                    <a:pt x="8048453" y="1412163"/>
                  </a:lnTo>
                  <a:close/>
                </a:path>
                <a:path w="8062595" h="1442720">
                  <a:moveTo>
                    <a:pt x="8037233" y="1424863"/>
                  </a:moveTo>
                  <a:lnTo>
                    <a:pt x="8030311" y="1424863"/>
                  </a:lnTo>
                  <a:lnTo>
                    <a:pt x="8030311" y="1431406"/>
                  </a:lnTo>
                  <a:lnTo>
                    <a:pt x="8031835" y="1430261"/>
                  </a:lnTo>
                  <a:lnTo>
                    <a:pt x="8037233" y="1424863"/>
                  </a:lnTo>
                  <a:close/>
                </a:path>
                <a:path w="8062595" h="1442720">
                  <a:moveTo>
                    <a:pt x="8021201" y="1437563"/>
                  </a:moveTo>
                  <a:lnTo>
                    <a:pt x="8010525" y="1437563"/>
                  </a:lnTo>
                  <a:lnTo>
                    <a:pt x="8010525" y="1442453"/>
                  </a:lnTo>
                  <a:lnTo>
                    <a:pt x="8018132" y="1439405"/>
                  </a:lnTo>
                  <a:lnTo>
                    <a:pt x="8021201" y="143756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 lvl="0">
                <a:defRPr/>
              </a:pPr>
              <a:endParaRPr sz="1634"/>
            </a:p>
          </p:txBody>
        </p:sp>
        <p:sp>
          <p:nvSpPr>
            <p:cNvPr id="6" name="object 6"/>
            <p:cNvSpPr/>
            <p:nvPr/>
          </p:nvSpPr>
          <p:spPr>
            <a:xfrm>
              <a:off x="1304645" y="1402854"/>
              <a:ext cx="8053705" cy="1439545"/>
            </a:xfrm>
            <a:custGeom>
              <a:avLst/>
              <a:gdLst/>
              <a:ahLst/>
              <a:cxnLst/>
              <a:rect l="l" t="t" r="r" b="b"/>
              <a:pathLst>
                <a:path w="8053705" h="1439545">
                  <a:moveTo>
                    <a:pt x="7972463" y="0"/>
                  </a:moveTo>
                  <a:lnTo>
                    <a:pt x="80683" y="0"/>
                  </a:lnTo>
                  <a:lnTo>
                    <a:pt x="49447" y="6401"/>
                  </a:lnTo>
                  <a:lnTo>
                    <a:pt x="23782" y="23796"/>
                  </a:lnTo>
                  <a:lnTo>
                    <a:pt x="6397" y="49474"/>
                  </a:lnTo>
                  <a:lnTo>
                    <a:pt x="0" y="80721"/>
                  </a:lnTo>
                  <a:lnTo>
                    <a:pt x="0" y="1360195"/>
                  </a:lnTo>
                  <a:lnTo>
                    <a:pt x="6397" y="1391206"/>
                  </a:lnTo>
                  <a:lnTo>
                    <a:pt x="23782" y="1416364"/>
                  </a:lnTo>
                  <a:lnTo>
                    <a:pt x="49447" y="1433240"/>
                  </a:lnTo>
                  <a:lnTo>
                    <a:pt x="80683" y="1439405"/>
                  </a:lnTo>
                  <a:lnTo>
                    <a:pt x="7972463" y="1439405"/>
                  </a:lnTo>
                  <a:lnTo>
                    <a:pt x="8003693" y="1433240"/>
                  </a:lnTo>
                  <a:lnTo>
                    <a:pt x="8029359" y="1416364"/>
                  </a:lnTo>
                  <a:lnTo>
                    <a:pt x="8046747" y="1391206"/>
                  </a:lnTo>
                  <a:lnTo>
                    <a:pt x="8053146" y="1360195"/>
                  </a:lnTo>
                  <a:lnTo>
                    <a:pt x="8053146" y="80721"/>
                  </a:lnTo>
                  <a:lnTo>
                    <a:pt x="8046747" y="49474"/>
                  </a:lnTo>
                  <a:lnTo>
                    <a:pt x="8029359" y="23796"/>
                  </a:lnTo>
                  <a:lnTo>
                    <a:pt x="8003693" y="6401"/>
                  </a:lnTo>
                  <a:lnTo>
                    <a:pt x="7972463" y="0"/>
                  </a:lnTo>
                  <a:close/>
                </a:path>
              </a:pathLst>
            </a:custGeom>
            <a:solidFill>
              <a:srgbClr val="E9E3D4"/>
            </a:solidFill>
          </p:spPr>
          <p:txBody>
            <a:bodyPr wrap="square" lIns="0" tIns="0" rIns="0" bIns="0"/>
            <a:lstStyle/>
            <a:p>
              <a:pPr lvl="0">
                <a:defRPr/>
              </a:pPr>
              <a:endParaRPr sz="1634"/>
            </a:p>
          </p:txBody>
        </p:sp>
        <p:sp>
          <p:nvSpPr>
            <p:cNvPr id="7" name="object 7"/>
            <p:cNvSpPr/>
            <p:nvPr/>
          </p:nvSpPr>
          <p:spPr>
            <a:xfrm>
              <a:off x="1300073" y="1398282"/>
              <a:ext cx="8062595" cy="1449070"/>
            </a:xfrm>
            <a:custGeom>
              <a:avLst/>
              <a:gdLst/>
              <a:ahLst/>
              <a:cxnLst/>
              <a:rect l="l" t="t" r="r" b="b"/>
              <a:pathLst>
                <a:path w="8062595" h="1449070">
                  <a:moveTo>
                    <a:pt x="7986166" y="0"/>
                  </a:moveTo>
                  <a:lnTo>
                    <a:pt x="76111" y="0"/>
                  </a:lnTo>
                  <a:lnTo>
                    <a:pt x="66979" y="1524"/>
                  </a:lnTo>
                  <a:lnTo>
                    <a:pt x="30441" y="19799"/>
                  </a:lnTo>
                  <a:lnTo>
                    <a:pt x="19786" y="31978"/>
                  </a:lnTo>
                  <a:lnTo>
                    <a:pt x="13703" y="38074"/>
                  </a:lnTo>
                  <a:lnTo>
                    <a:pt x="10655" y="44170"/>
                  </a:lnTo>
                  <a:lnTo>
                    <a:pt x="6083" y="51790"/>
                  </a:lnTo>
                  <a:lnTo>
                    <a:pt x="3048" y="59397"/>
                  </a:lnTo>
                  <a:lnTo>
                    <a:pt x="1524" y="68541"/>
                  </a:lnTo>
                  <a:lnTo>
                    <a:pt x="0" y="76161"/>
                  </a:lnTo>
                  <a:lnTo>
                    <a:pt x="0" y="1372387"/>
                  </a:lnTo>
                  <a:lnTo>
                    <a:pt x="15227" y="1411986"/>
                  </a:lnTo>
                  <a:lnTo>
                    <a:pt x="38061" y="1434833"/>
                  </a:lnTo>
                  <a:lnTo>
                    <a:pt x="44145" y="1439405"/>
                  </a:lnTo>
                  <a:lnTo>
                    <a:pt x="59372" y="1445501"/>
                  </a:lnTo>
                  <a:lnTo>
                    <a:pt x="68503" y="1447012"/>
                  </a:lnTo>
                  <a:lnTo>
                    <a:pt x="76111" y="1448536"/>
                  </a:lnTo>
                  <a:lnTo>
                    <a:pt x="7986166" y="1448536"/>
                  </a:lnTo>
                  <a:lnTo>
                    <a:pt x="7995297" y="1447012"/>
                  </a:lnTo>
                  <a:lnTo>
                    <a:pt x="8002917" y="1445501"/>
                  </a:lnTo>
                  <a:lnTo>
                    <a:pt x="8018132" y="1439405"/>
                  </a:lnTo>
                  <a:lnTo>
                    <a:pt x="76111" y="1439405"/>
                  </a:lnTo>
                  <a:lnTo>
                    <a:pt x="70027" y="1437881"/>
                  </a:lnTo>
                  <a:lnTo>
                    <a:pt x="25882" y="1411986"/>
                  </a:lnTo>
                  <a:lnTo>
                    <a:pt x="22834" y="1405889"/>
                  </a:lnTo>
                  <a:lnTo>
                    <a:pt x="18262" y="1399806"/>
                  </a:lnTo>
                  <a:lnTo>
                    <a:pt x="15227" y="1393710"/>
                  </a:lnTo>
                  <a:lnTo>
                    <a:pt x="12179" y="1386090"/>
                  </a:lnTo>
                  <a:lnTo>
                    <a:pt x="10655" y="1378470"/>
                  </a:lnTo>
                  <a:lnTo>
                    <a:pt x="9131" y="1372387"/>
                  </a:lnTo>
                  <a:lnTo>
                    <a:pt x="9131" y="77673"/>
                  </a:lnTo>
                  <a:lnTo>
                    <a:pt x="12179" y="62445"/>
                  </a:lnTo>
                  <a:lnTo>
                    <a:pt x="36537" y="27419"/>
                  </a:lnTo>
                  <a:lnTo>
                    <a:pt x="62420" y="13703"/>
                  </a:lnTo>
                  <a:lnTo>
                    <a:pt x="70027" y="10655"/>
                  </a:lnTo>
                  <a:lnTo>
                    <a:pt x="77635" y="10655"/>
                  </a:lnTo>
                  <a:lnTo>
                    <a:pt x="85255" y="9131"/>
                  </a:lnTo>
                  <a:lnTo>
                    <a:pt x="8015589" y="9131"/>
                  </a:lnTo>
                  <a:lnTo>
                    <a:pt x="8010525" y="6096"/>
                  </a:lnTo>
                  <a:lnTo>
                    <a:pt x="8002917" y="4572"/>
                  </a:lnTo>
                  <a:lnTo>
                    <a:pt x="7995297" y="1524"/>
                  </a:lnTo>
                  <a:lnTo>
                    <a:pt x="7986166" y="0"/>
                  </a:lnTo>
                  <a:close/>
                </a:path>
                <a:path w="8062595" h="1449070">
                  <a:moveTo>
                    <a:pt x="8015589" y="9131"/>
                  </a:moveTo>
                  <a:lnTo>
                    <a:pt x="7977035" y="9131"/>
                  </a:lnTo>
                  <a:lnTo>
                    <a:pt x="7986166" y="10655"/>
                  </a:lnTo>
                  <a:lnTo>
                    <a:pt x="7993773" y="10655"/>
                  </a:lnTo>
                  <a:lnTo>
                    <a:pt x="7999869" y="13703"/>
                  </a:lnTo>
                  <a:lnTo>
                    <a:pt x="8007477" y="15227"/>
                  </a:lnTo>
                  <a:lnTo>
                    <a:pt x="8013573" y="18275"/>
                  </a:lnTo>
                  <a:lnTo>
                    <a:pt x="8025752" y="27419"/>
                  </a:lnTo>
                  <a:lnTo>
                    <a:pt x="8030311" y="31978"/>
                  </a:lnTo>
                  <a:lnTo>
                    <a:pt x="8036407" y="36550"/>
                  </a:lnTo>
                  <a:lnTo>
                    <a:pt x="8040966" y="42646"/>
                  </a:lnTo>
                  <a:lnTo>
                    <a:pt x="8044014" y="48742"/>
                  </a:lnTo>
                  <a:lnTo>
                    <a:pt x="8047062" y="56349"/>
                  </a:lnTo>
                  <a:lnTo>
                    <a:pt x="8050110" y="62445"/>
                  </a:lnTo>
                  <a:lnTo>
                    <a:pt x="8053146" y="77673"/>
                  </a:lnTo>
                  <a:lnTo>
                    <a:pt x="8053146" y="1372387"/>
                  </a:lnTo>
                  <a:lnTo>
                    <a:pt x="8039455" y="1405889"/>
                  </a:lnTo>
                  <a:lnTo>
                    <a:pt x="8036407" y="1411986"/>
                  </a:lnTo>
                  <a:lnTo>
                    <a:pt x="7999869" y="1436357"/>
                  </a:lnTo>
                  <a:lnTo>
                    <a:pt x="7984642" y="1439405"/>
                  </a:lnTo>
                  <a:lnTo>
                    <a:pt x="8018132" y="1439405"/>
                  </a:lnTo>
                  <a:lnTo>
                    <a:pt x="8048586" y="1411986"/>
                  </a:lnTo>
                  <a:lnTo>
                    <a:pt x="8051622" y="1404365"/>
                  </a:lnTo>
                  <a:lnTo>
                    <a:pt x="8056194" y="1396758"/>
                  </a:lnTo>
                  <a:lnTo>
                    <a:pt x="8059242" y="1389138"/>
                  </a:lnTo>
                  <a:lnTo>
                    <a:pt x="8060766" y="1381518"/>
                  </a:lnTo>
                  <a:lnTo>
                    <a:pt x="8062290" y="1372387"/>
                  </a:lnTo>
                  <a:lnTo>
                    <a:pt x="8062290" y="76161"/>
                  </a:lnTo>
                  <a:lnTo>
                    <a:pt x="8060766" y="67017"/>
                  </a:lnTo>
                  <a:lnTo>
                    <a:pt x="8059242" y="59397"/>
                  </a:lnTo>
                  <a:lnTo>
                    <a:pt x="8056194" y="51790"/>
                  </a:lnTo>
                  <a:lnTo>
                    <a:pt x="8051622" y="44170"/>
                  </a:lnTo>
                  <a:lnTo>
                    <a:pt x="8048586" y="38074"/>
                  </a:lnTo>
                  <a:lnTo>
                    <a:pt x="8042490" y="30467"/>
                  </a:lnTo>
                  <a:lnTo>
                    <a:pt x="8037931" y="24371"/>
                  </a:lnTo>
                  <a:lnTo>
                    <a:pt x="8031835" y="19799"/>
                  </a:lnTo>
                  <a:lnTo>
                    <a:pt x="8024228" y="15227"/>
                  </a:lnTo>
                  <a:lnTo>
                    <a:pt x="8018132" y="10655"/>
                  </a:lnTo>
                  <a:lnTo>
                    <a:pt x="8015589" y="913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 lvl="0">
                <a:defRPr/>
              </a:pPr>
              <a:endParaRPr sz="1634"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2431579" y="3422782"/>
            <a:ext cx="7310973" cy="530198"/>
            <a:chOff x="1302701" y="3771398"/>
            <a:chExt cx="8055609" cy="584200"/>
          </a:xfrm>
        </p:grpSpPr>
        <p:pic>
          <p:nvPicPr>
            <p:cNvPr id="10" name="object 10"/>
            <p:cNvPicPr/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1302701" y="3777075"/>
              <a:ext cx="8055496" cy="578104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304645" y="3777488"/>
              <a:ext cx="8053705" cy="0"/>
            </a:xfrm>
            <a:custGeom>
              <a:avLst/>
              <a:gdLst/>
              <a:ahLst/>
              <a:cxnLst/>
              <a:rect l="l" t="t" r="r" b="b"/>
              <a:pathLst>
                <a:path w="8053705">
                  <a:moveTo>
                    <a:pt x="0" y="0"/>
                  </a:moveTo>
                  <a:lnTo>
                    <a:pt x="8053146" y="0"/>
                  </a:lnTo>
                </a:path>
              </a:pathLst>
            </a:custGeom>
            <a:ln w="12179">
              <a:solidFill>
                <a:srgbClr val="9ABA58"/>
              </a:solidFill>
            </a:ln>
          </p:spPr>
          <p:txBody>
            <a:bodyPr wrap="square" lIns="0" tIns="0" rIns="0" bIns="0"/>
            <a:lstStyle/>
            <a:p>
              <a:pPr lvl="0">
                <a:defRPr/>
              </a:pPr>
              <a:endParaRPr sz="1634"/>
            </a:p>
          </p:txBody>
        </p:sp>
      </p:grpSp>
      <p:pic>
        <p:nvPicPr>
          <p:cNvPr id="12" name="object 12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2431579" y="4471650"/>
            <a:ext cx="7310870" cy="526029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2431579" y="5520494"/>
            <a:ext cx="7310973" cy="526164"/>
            <a:chOff x="1302701" y="6082766"/>
            <a:chExt cx="8055609" cy="579755"/>
          </a:xfrm>
        </p:grpSpPr>
        <p:pic>
          <p:nvPicPr>
            <p:cNvPr id="14" name="object 14"/>
            <p:cNvPicPr/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302701" y="6082766"/>
              <a:ext cx="8055496" cy="573945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304645" y="6656298"/>
              <a:ext cx="8053705" cy="0"/>
            </a:xfrm>
            <a:custGeom>
              <a:avLst/>
              <a:gdLst/>
              <a:ahLst/>
              <a:cxnLst/>
              <a:rect l="l" t="t" r="r" b="b"/>
              <a:pathLst>
                <a:path w="8053705">
                  <a:moveTo>
                    <a:pt x="0" y="0"/>
                  </a:moveTo>
                  <a:lnTo>
                    <a:pt x="8053146" y="0"/>
                  </a:lnTo>
                </a:path>
              </a:pathLst>
            </a:custGeom>
            <a:ln w="12179">
              <a:solidFill>
                <a:srgbClr val="9ABA58"/>
              </a:solidFill>
            </a:ln>
          </p:spPr>
          <p:txBody>
            <a:bodyPr wrap="square" lIns="0" tIns="0" rIns="0" bIns="0"/>
            <a:lstStyle/>
            <a:p>
              <a:pPr lvl="0">
                <a:defRPr/>
              </a:pPr>
              <a:endParaRPr sz="1634"/>
            </a:p>
          </p:txBody>
        </p:sp>
      </p:grpSp>
      <p:sp>
        <p:nvSpPr>
          <p:cNvPr id="16" name="object 16"/>
          <p:cNvSpPr/>
          <p:nvPr/>
        </p:nvSpPr>
        <p:spPr>
          <a:xfrm>
            <a:off x="2424138" y="2829563"/>
            <a:ext cx="7309245" cy="0"/>
          </a:xfrm>
          <a:custGeom>
            <a:avLst/>
            <a:gdLst/>
            <a:ahLst/>
            <a:cxnLst/>
            <a:rect l="l" t="t" r="r" b="b"/>
            <a:pathLst>
              <a:path w="8053705">
                <a:moveTo>
                  <a:pt x="0" y="0"/>
                </a:moveTo>
                <a:lnTo>
                  <a:pt x="8053146" y="0"/>
                </a:lnTo>
              </a:path>
            </a:pathLst>
          </a:custGeom>
          <a:ln w="12179">
            <a:solidFill>
              <a:srgbClr val="9ABA58"/>
            </a:solidFill>
          </a:ln>
        </p:spPr>
        <p:txBody>
          <a:bodyPr wrap="square" lIns="0" tIns="0" rIns="0" bIns="0"/>
          <a:lstStyle/>
          <a:p>
            <a:pPr lvl="0">
              <a:defRPr/>
            </a:pPr>
            <a:endParaRPr sz="1634"/>
          </a:p>
        </p:txBody>
      </p:sp>
      <p:sp>
        <p:nvSpPr>
          <p:cNvPr id="17" name="object 17"/>
          <p:cNvSpPr txBox="1"/>
          <p:nvPr/>
        </p:nvSpPr>
        <p:spPr>
          <a:xfrm>
            <a:off x="5314231" y="3013130"/>
            <a:ext cx="1548525" cy="290946"/>
          </a:xfrm>
          <a:prstGeom prst="rect">
            <a:avLst/>
          </a:prstGeom>
        </p:spPr>
        <p:txBody>
          <a:bodyPr vert="horz" wrap="square" lIns="0" tIns="11526" rIns="0" bIns="0">
            <a:spAutoFit/>
          </a:bodyPr>
          <a:lstStyle/>
          <a:p>
            <a:pPr marL="11527">
              <a:spcBef>
                <a:spcPts val="91"/>
              </a:spcBef>
              <a:defRPr/>
            </a:pPr>
            <a:r>
              <a:rPr sz="1815" b="1" spc="-5" dirty="0" err="1">
                <a:latin typeface="Tahoma"/>
                <a:cs typeface="Tahoma"/>
              </a:rPr>
              <a:t>START</a:t>
            </a:r>
            <a:r>
              <a:rPr sz="1815" b="1" spc="-5" dirty="0" err="1">
                <a:latin typeface="맑은 고딕"/>
                <a:cs typeface="맑은 고딕"/>
              </a:rPr>
              <a:t>를</a:t>
            </a:r>
            <a:r>
              <a:rPr sz="1815" b="1" spc="-73" dirty="0">
                <a:latin typeface="맑은 고딕"/>
                <a:cs typeface="맑은 고딕"/>
              </a:rPr>
              <a:t> </a:t>
            </a:r>
            <a:r>
              <a:rPr sz="1815" b="1" dirty="0" err="1">
                <a:latin typeface="맑은 고딕"/>
                <a:cs typeface="맑은 고딕"/>
              </a:rPr>
              <a:t>기록</a:t>
            </a:r>
            <a:endParaRPr sz="1815" dirty="0">
              <a:latin typeface="맑은 고딕"/>
              <a:cs typeface="맑은 고딕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898476" y="4601363"/>
            <a:ext cx="683495" cy="263118"/>
          </a:xfrm>
          <a:prstGeom prst="rect">
            <a:avLst/>
          </a:prstGeom>
        </p:spPr>
        <p:txBody>
          <a:bodyPr vert="horz" wrap="square" lIns="0" tIns="11526" rIns="0" bIns="0">
            <a:spAutoFit/>
          </a:bodyPr>
          <a:lstStyle/>
          <a:p>
            <a:pPr marL="11527">
              <a:spcBef>
                <a:spcPts val="91"/>
              </a:spcBef>
              <a:defRPr/>
            </a:pPr>
            <a:r>
              <a:rPr sz="1634" b="1" spc="-5">
                <a:latin typeface="Tahoma"/>
                <a:cs typeface="Tahoma"/>
              </a:rPr>
              <a:t>A</a:t>
            </a:r>
            <a:r>
              <a:rPr sz="1634" b="1" spc="-9">
                <a:latin typeface="Tahoma"/>
                <a:cs typeface="Tahoma"/>
              </a:rPr>
              <a:t>cti</a:t>
            </a:r>
            <a:r>
              <a:rPr sz="1634" b="1">
                <a:latin typeface="Tahoma"/>
                <a:cs typeface="Tahoma"/>
              </a:rPr>
              <a:t>o</a:t>
            </a:r>
            <a:r>
              <a:rPr sz="1634" b="1" spc="-5">
                <a:latin typeface="Tahoma"/>
                <a:cs typeface="Tahoma"/>
              </a:rPr>
              <a:t>n</a:t>
            </a:r>
            <a:endParaRPr sz="1634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897900" y="5116806"/>
            <a:ext cx="684071" cy="263118"/>
          </a:xfrm>
          <a:prstGeom prst="rect">
            <a:avLst/>
          </a:prstGeom>
        </p:spPr>
        <p:txBody>
          <a:bodyPr vert="horz" wrap="square" lIns="0" tIns="11526" rIns="0" bIns="0">
            <a:spAutoFit/>
          </a:bodyPr>
          <a:lstStyle/>
          <a:p>
            <a:pPr marL="11527">
              <a:spcBef>
                <a:spcPts val="91"/>
              </a:spcBef>
              <a:defRPr/>
            </a:pPr>
            <a:r>
              <a:rPr sz="1634" b="1" spc="-5">
                <a:latin typeface="Tahoma"/>
                <a:cs typeface="Tahoma"/>
              </a:rPr>
              <a:t>R</a:t>
            </a:r>
            <a:r>
              <a:rPr sz="1634" b="1" spc="-9">
                <a:latin typeface="Tahoma"/>
                <a:cs typeface="Tahoma"/>
              </a:rPr>
              <a:t>esul</a:t>
            </a:r>
            <a:r>
              <a:rPr sz="1634" b="1" spc="-5">
                <a:latin typeface="Tahoma"/>
                <a:cs typeface="Tahoma"/>
              </a:rPr>
              <a:t>t</a:t>
            </a:r>
            <a:endParaRPr sz="1634">
              <a:latin typeface="Tahoma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897900" y="5639621"/>
            <a:ext cx="1329530" cy="263118"/>
          </a:xfrm>
          <a:prstGeom prst="rect">
            <a:avLst/>
          </a:prstGeom>
        </p:spPr>
        <p:txBody>
          <a:bodyPr vert="horz" wrap="square" lIns="0" tIns="11526" rIns="0" bIns="0">
            <a:spAutoFit/>
          </a:bodyPr>
          <a:lstStyle/>
          <a:p>
            <a:pPr marL="11527">
              <a:spcBef>
                <a:spcPts val="91"/>
              </a:spcBef>
              <a:defRPr/>
            </a:pPr>
            <a:r>
              <a:rPr sz="1634" b="1" spc="-5">
                <a:latin typeface="Tahoma"/>
                <a:cs typeface="Tahoma"/>
              </a:rPr>
              <a:t>Telling</a:t>
            </a:r>
            <a:r>
              <a:rPr sz="1634" b="1" spc="-64">
                <a:latin typeface="Tahoma"/>
                <a:cs typeface="Tahoma"/>
              </a:rPr>
              <a:t> </a:t>
            </a:r>
            <a:r>
              <a:rPr sz="1634" b="1" spc="-5">
                <a:latin typeface="Tahoma"/>
                <a:cs typeface="Tahoma"/>
              </a:rPr>
              <a:t>Point</a:t>
            </a:r>
            <a:endParaRPr sz="1634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693749" y="5639621"/>
            <a:ext cx="4955554" cy="263118"/>
          </a:xfrm>
          <a:prstGeom prst="rect">
            <a:avLst/>
          </a:prstGeom>
        </p:spPr>
        <p:txBody>
          <a:bodyPr vert="horz" wrap="square" lIns="0" tIns="11526" rIns="0" bIns="0">
            <a:spAutoFit/>
          </a:bodyPr>
          <a:lstStyle/>
          <a:p>
            <a:pPr marL="11527">
              <a:spcBef>
                <a:spcPts val="91"/>
              </a:spcBef>
              <a:defRPr/>
            </a:pPr>
            <a:r>
              <a:rPr sz="1634" b="1" spc="-5">
                <a:latin typeface="맑은 고딕"/>
                <a:cs typeface="맑은 고딕"/>
              </a:rPr>
              <a:t>교훈,</a:t>
            </a:r>
            <a:r>
              <a:rPr sz="1634" b="1" spc="5">
                <a:latin typeface="맑은 고딕"/>
                <a:cs typeface="맑은 고딕"/>
              </a:rPr>
              <a:t> </a:t>
            </a:r>
            <a:r>
              <a:rPr sz="1634" b="1" spc="-5">
                <a:latin typeface="맑은 고딕"/>
                <a:cs typeface="맑은 고딕"/>
              </a:rPr>
              <a:t>경험을</a:t>
            </a:r>
            <a:r>
              <a:rPr sz="1634" b="1">
                <a:latin typeface="맑은 고딕"/>
                <a:cs typeface="맑은 고딕"/>
              </a:rPr>
              <a:t> </a:t>
            </a:r>
            <a:r>
              <a:rPr sz="1634" b="1" spc="-5">
                <a:latin typeface="맑은 고딕"/>
                <a:cs typeface="맑은 고딕"/>
              </a:rPr>
              <a:t>통해</a:t>
            </a:r>
            <a:r>
              <a:rPr sz="1634" b="1">
                <a:latin typeface="맑은 고딕"/>
                <a:cs typeface="맑은 고딕"/>
              </a:rPr>
              <a:t> </a:t>
            </a:r>
            <a:r>
              <a:rPr sz="1634" b="1" spc="-5">
                <a:latin typeface="맑은 고딕"/>
                <a:cs typeface="맑은 고딕"/>
              </a:rPr>
              <a:t>느낀 점,</a:t>
            </a:r>
            <a:r>
              <a:rPr sz="1634" b="1" spc="9">
                <a:latin typeface="맑은 고딕"/>
                <a:cs typeface="맑은 고딕"/>
              </a:rPr>
              <a:t> </a:t>
            </a:r>
            <a:r>
              <a:rPr sz="1634" b="1" spc="-5">
                <a:latin typeface="맑은 고딕"/>
                <a:cs typeface="맑은 고딕"/>
              </a:rPr>
              <a:t>배운</a:t>
            </a:r>
            <a:r>
              <a:rPr sz="1634" b="1">
                <a:latin typeface="맑은 고딕"/>
                <a:cs typeface="맑은 고딕"/>
              </a:rPr>
              <a:t> </a:t>
            </a:r>
            <a:r>
              <a:rPr sz="1634" b="1" spc="-5">
                <a:latin typeface="맑은 고딕"/>
                <a:cs typeface="맑은 고딕"/>
              </a:rPr>
              <a:t>점</a:t>
            </a:r>
            <a:r>
              <a:rPr lang="en-US" sz="1634" b="1" spc="-5">
                <a:latin typeface="맑은 고딕"/>
                <a:cs typeface="맑은 고딕"/>
              </a:rPr>
              <a:t>, </a:t>
            </a:r>
            <a:r>
              <a:rPr lang="ko-KR" altLang="en-US" sz="1634" b="1" spc="-5">
                <a:latin typeface="맑은 고딕"/>
                <a:cs typeface="맑은 고딕"/>
              </a:rPr>
              <a:t>변화된 점</a:t>
            </a:r>
            <a:endParaRPr sz="1634">
              <a:latin typeface="맑은 고딕"/>
              <a:cs typeface="맑은 고딕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301103" y="446136"/>
            <a:ext cx="1797487" cy="207205"/>
          </a:xfrm>
          <a:prstGeom prst="rect">
            <a:avLst/>
          </a:prstGeom>
        </p:spPr>
        <p:txBody>
          <a:bodyPr vert="horz" wrap="square" lIns="0" tIns="11526" rIns="0" bIns="0">
            <a:spAutoFit/>
          </a:bodyPr>
          <a:lstStyle/>
          <a:p>
            <a:pPr marL="11527">
              <a:spcBef>
                <a:spcPts val="91"/>
              </a:spcBef>
              <a:defRPr/>
            </a:pPr>
            <a:r>
              <a:rPr sz="1271" b="1" spc="-100">
                <a:solidFill>
                  <a:srgbClr val="FFFFFF"/>
                </a:solidFill>
                <a:latin typeface="맑은 고딕"/>
                <a:cs typeface="맑은 고딕"/>
              </a:rPr>
              <a:t>이</a:t>
            </a:r>
            <a:r>
              <a:rPr sz="1271" b="1">
                <a:solidFill>
                  <a:srgbClr val="FFFFFF"/>
                </a:solidFill>
                <a:latin typeface="맑은 고딕"/>
                <a:cs typeface="맑은 고딕"/>
              </a:rPr>
              <a:t>력</a:t>
            </a:r>
            <a:r>
              <a:rPr sz="1271" b="1" spc="-222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271" b="1">
                <a:solidFill>
                  <a:srgbClr val="FFFFFF"/>
                </a:solidFill>
                <a:latin typeface="맑은 고딕"/>
                <a:cs typeface="맑은 고딕"/>
              </a:rPr>
              <a:t>및</a:t>
            </a:r>
            <a:r>
              <a:rPr sz="1271" b="1" spc="-222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271" b="1" spc="-100">
                <a:solidFill>
                  <a:srgbClr val="FFFFFF"/>
                </a:solidFill>
                <a:latin typeface="맑은 고딕"/>
                <a:cs typeface="맑은 고딕"/>
              </a:rPr>
              <a:t>자기소개</a:t>
            </a:r>
            <a:r>
              <a:rPr sz="1271" b="1" spc="-109">
                <a:solidFill>
                  <a:srgbClr val="FFFFFF"/>
                </a:solidFill>
                <a:latin typeface="맑은 고딕"/>
                <a:cs typeface="맑은 고딕"/>
              </a:rPr>
              <a:t>서</a:t>
            </a:r>
            <a:r>
              <a:rPr sz="1271" b="1">
                <a:solidFill>
                  <a:srgbClr val="FFFFFF"/>
                </a:solidFill>
                <a:latin typeface="맑은 고딕"/>
                <a:cs typeface="맑은 고딕"/>
              </a:rPr>
              <a:t>의</a:t>
            </a:r>
            <a:r>
              <a:rPr sz="1271" b="1" spc="-241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271" b="1" spc="-100">
                <a:solidFill>
                  <a:srgbClr val="FFFFFF"/>
                </a:solidFill>
                <a:latin typeface="맑은 고딕"/>
                <a:cs typeface="맑은 고딕"/>
              </a:rPr>
              <a:t>변</a:t>
            </a:r>
            <a:r>
              <a:rPr sz="1271" b="1">
                <a:solidFill>
                  <a:srgbClr val="FFFFFF"/>
                </a:solidFill>
                <a:latin typeface="맑은 고딕"/>
                <a:cs typeface="맑은 고딕"/>
              </a:rPr>
              <a:t>화</a:t>
            </a:r>
            <a:endParaRPr sz="1271">
              <a:latin typeface="맑은 고딕"/>
              <a:cs typeface="맑은 고딕"/>
            </a:endParaRPr>
          </a:p>
        </p:txBody>
      </p:sp>
      <p:sp>
        <p:nvSpPr>
          <p:cNvPr id="30" name="object 2"/>
          <p:cNvSpPr txBox="1"/>
          <p:nvPr/>
        </p:nvSpPr>
        <p:spPr>
          <a:xfrm>
            <a:off x="2315645" y="795149"/>
            <a:ext cx="4617336" cy="290946"/>
          </a:xfrm>
          <a:prstGeom prst="rect">
            <a:avLst/>
          </a:prstGeom>
        </p:spPr>
        <p:txBody>
          <a:bodyPr vert="horz" wrap="square" lIns="0" tIns="11526" rIns="0" bIns="0">
            <a:spAutoFit/>
          </a:bodyPr>
          <a:lstStyle>
            <a:lvl1pPr>
              <a:defRPr sz="2000" b="1" i="0">
                <a:solidFill>
                  <a:srgbClr val="17375D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1527" latinLnBrk="0">
              <a:spcBef>
                <a:spcPts val="91"/>
              </a:spcBef>
              <a:defRPr/>
            </a:pPr>
            <a:r>
              <a:rPr lang="ko-KR" altLang="en-US" sz="1815" spc="-5" dirty="0"/>
              <a:t>자신의</a:t>
            </a:r>
            <a:r>
              <a:rPr lang="ko-KR" altLang="en-US" sz="1815" spc="-9" dirty="0"/>
              <a:t> </a:t>
            </a:r>
            <a:r>
              <a:rPr lang="ko-KR" altLang="en-US" sz="1815" spc="-5" dirty="0"/>
              <a:t>인성과</a:t>
            </a:r>
            <a:r>
              <a:rPr lang="ko-KR" altLang="en-US" sz="1815" spc="-9" dirty="0"/>
              <a:t> </a:t>
            </a:r>
            <a:r>
              <a:rPr lang="ko-KR" altLang="en-US" sz="1815" spc="-5" dirty="0"/>
              <a:t>역량 기록</a:t>
            </a:r>
            <a:r>
              <a:rPr lang="ko-KR" altLang="en-US" sz="1815" spc="-18" dirty="0"/>
              <a:t> </a:t>
            </a:r>
            <a:r>
              <a:rPr lang="ko-KR" altLang="en-US" sz="1815" spc="-32" dirty="0"/>
              <a:t>‘</a:t>
            </a:r>
            <a:r>
              <a:rPr lang="en-US" altLang="ko-KR" sz="1815" spc="-32" dirty="0"/>
              <a:t>STAR~T’</a:t>
            </a:r>
            <a:endParaRPr lang="ko-KR" altLang="en-US" sz="1815" kern="0" dirty="0"/>
          </a:p>
        </p:txBody>
      </p:sp>
      <p:sp>
        <p:nvSpPr>
          <p:cNvPr id="29" name="object 18"/>
          <p:cNvSpPr txBox="1"/>
          <p:nvPr/>
        </p:nvSpPr>
        <p:spPr>
          <a:xfrm>
            <a:off x="2897900" y="3568684"/>
            <a:ext cx="968188" cy="263118"/>
          </a:xfrm>
          <a:prstGeom prst="rect">
            <a:avLst/>
          </a:prstGeom>
        </p:spPr>
        <p:txBody>
          <a:bodyPr vert="horz" wrap="square" lIns="0" tIns="11526" rIns="0" bIns="0">
            <a:spAutoFit/>
          </a:bodyPr>
          <a:lstStyle/>
          <a:p>
            <a:pPr marL="11527">
              <a:spcBef>
                <a:spcPts val="91"/>
              </a:spcBef>
              <a:defRPr/>
            </a:pPr>
            <a:r>
              <a:rPr sz="1634" b="1" spc="-5">
                <a:latin typeface="Tahoma"/>
                <a:cs typeface="Tahoma"/>
              </a:rPr>
              <a:t>S</a:t>
            </a:r>
            <a:r>
              <a:rPr sz="1634" b="1" spc="-9">
                <a:latin typeface="Tahoma"/>
                <a:cs typeface="Tahoma"/>
              </a:rPr>
              <a:t>itu</a:t>
            </a:r>
            <a:r>
              <a:rPr sz="1634" b="1" spc="-5">
                <a:latin typeface="Tahoma"/>
                <a:cs typeface="Tahoma"/>
              </a:rPr>
              <a:t>a</a:t>
            </a:r>
            <a:r>
              <a:rPr sz="1634" b="1" spc="-9">
                <a:latin typeface="Tahoma"/>
                <a:cs typeface="Tahoma"/>
              </a:rPr>
              <a:t>ti</a:t>
            </a:r>
            <a:r>
              <a:rPr sz="1634" b="1">
                <a:latin typeface="Tahoma"/>
                <a:cs typeface="Tahoma"/>
              </a:rPr>
              <a:t>o</a:t>
            </a:r>
            <a:r>
              <a:rPr sz="1634" b="1" spc="-5">
                <a:latin typeface="Tahoma"/>
                <a:cs typeface="Tahoma"/>
              </a:rPr>
              <a:t>n</a:t>
            </a:r>
            <a:endParaRPr sz="1634">
              <a:latin typeface="Tahoma"/>
              <a:cs typeface="Tahoma"/>
            </a:endParaRPr>
          </a:p>
        </p:txBody>
      </p:sp>
      <p:sp>
        <p:nvSpPr>
          <p:cNvPr id="31" name="object 19"/>
          <p:cNvSpPr txBox="1"/>
          <p:nvPr/>
        </p:nvSpPr>
        <p:spPr>
          <a:xfrm>
            <a:off x="4693749" y="3549487"/>
            <a:ext cx="4842702" cy="514597"/>
          </a:xfrm>
          <a:prstGeom prst="rect">
            <a:avLst/>
          </a:prstGeom>
        </p:spPr>
        <p:txBody>
          <a:bodyPr vert="horz" wrap="square" lIns="0" tIns="11526" rIns="0" bIns="0">
            <a:spAutoFit/>
          </a:bodyPr>
          <a:lstStyle/>
          <a:p>
            <a:pPr marL="11527">
              <a:spcBef>
                <a:spcPts val="91"/>
              </a:spcBef>
              <a:defRPr/>
            </a:pPr>
            <a:r>
              <a:rPr sz="1634" b="1" spc="-5">
                <a:latin typeface="맑은 고딕"/>
                <a:cs typeface="맑은 고딕"/>
              </a:rPr>
              <a:t>과거</a:t>
            </a:r>
            <a:r>
              <a:rPr sz="1634" b="1" spc="-9">
                <a:latin typeface="맑은 고딕"/>
                <a:cs typeface="맑은 고딕"/>
              </a:rPr>
              <a:t> </a:t>
            </a:r>
            <a:r>
              <a:rPr sz="1634" b="1" spc="-5">
                <a:latin typeface="맑은 고딕"/>
                <a:cs typeface="맑은 고딕"/>
              </a:rPr>
              <a:t>경험의 상황,</a:t>
            </a:r>
            <a:r>
              <a:rPr sz="1634" b="1" spc="5">
                <a:latin typeface="맑은 고딕"/>
                <a:cs typeface="맑은 고딕"/>
              </a:rPr>
              <a:t> </a:t>
            </a:r>
            <a:r>
              <a:rPr sz="1634" b="1" spc="-5">
                <a:latin typeface="맑은 고딕"/>
                <a:cs typeface="맑은 고딕"/>
              </a:rPr>
              <a:t>활동을 하게 된 동기</a:t>
            </a:r>
            <a:r>
              <a:rPr lang="en-US" sz="1634" b="1" spc="-5">
                <a:latin typeface="맑은 고딕"/>
                <a:cs typeface="맑은 고딕"/>
              </a:rPr>
              <a:t>, </a:t>
            </a:r>
            <a:r>
              <a:rPr lang="ko-KR" altLang="en-US" sz="1634" b="1" spc="-5">
                <a:latin typeface="맑은 고딕"/>
                <a:cs typeface="맑은 고딕"/>
              </a:rPr>
              <a:t>자신의 임무</a:t>
            </a:r>
            <a:endParaRPr sz="1634">
              <a:latin typeface="맑은 고딕"/>
              <a:cs typeface="맑은 고딕"/>
            </a:endParaRPr>
          </a:p>
        </p:txBody>
      </p:sp>
      <p:sp>
        <p:nvSpPr>
          <p:cNvPr id="32" name="object 20"/>
          <p:cNvSpPr txBox="1"/>
          <p:nvPr/>
        </p:nvSpPr>
        <p:spPr>
          <a:xfrm>
            <a:off x="2897900" y="4082146"/>
            <a:ext cx="1011377" cy="263118"/>
          </a:xfrm>
          <a:prstGeom prst="rect">
            <a:avLst/>
          </a:prstGeom>
        </p:spPr>
        <p:txBody>
          <a:bodyPr vert="horz" wrap="square" lIns="0" tIns="11526" rIns="0" bIns="0">
            <a:spAutoFit/>
          </a:bodyPr>
          <a:lstStyle/>
          <a:p>
            <a:pPr marL="11527">
              <a:spcBef>
                <a:spcPts val="91"/>
              </a:spcBef>
              <a:defRPr/>
            </a:pPr>
            <a:r>
              <a:rPr sz="1634" b="1" spc="-5">
                <a:latin typeface="Tahoma"/>
                <a:cs typeface="Tahoma"/>
              </a:rPr>
              <a:t>T</a:t>
            </a:r>
            <a:r>
              <a:rPr lang="en-US" sz="1634" b="1" spc="-5">
                <a:latin typeface="Tahoma"/>
                <a:cs typeface="Tahoma"/>
              </a:rPr>
              <a:t>rouble</a:t>
            </a:r>
            <a:endParaRPr sz="1634">
              <a:latin typeface="Tahoma"/>
              <a:cs typeface="Tahoma"/>
            </a:endParaRPr>
          </a:p>
        </p:txBody>
      </p:sp>
      <p:sp>
        <p:nvSpPr>
          <p:cNvPr id="33" name="object 21"/>
          <p:cNvSpPr txBox="1"/>
          <p:nvPr/>
        </p:nvSpPr>
        <p:spPr>
          <a:xfrm>
            <a:off x="4693749" y="4072020"/>
            <a:ext cx="3407784" cy="263118"/>
          </a:xfrm>
          <a:prstGeom prst="rect">
            <a:avLst/>
          </a:prstGeom>
        </p:spPr>
        <p:txBody>
          <a:bodyPr vert="horz" wrap="square" lIns="0" tIns="11526" rIns="0" bIns="0">
            <a:spAutoFit/>
          </a:bodyPr>
          <a:lstStyle/>
          <a:p>
            <a:pPr marL="11527">
              <a:spcBef>
                <a:spcPts val="91"/>
              </a:spcBef>
              <a:defRPr/>
            </a:pPr>
            <a:r>
              <a:rPr lang="ko-KR" altLang="en-US" sz="1634" b="1" spc="-5">
                <a:latin typeface="맑은 고딕"/>
                <a:cs typeface="맑은 고딕"/>
              </a:rPr>
              <a:t>문제상황 발생 설명</a:t>
            </a:r>
            <a:endParaRPr sz="1634">
              <a:latin typeface="맑은 고딕"/>
              <a:cs typeface="맑은 고딕"/>
            </a:endParaRPr>
          </a:p>
        </p:txBody>
      </p:sp>
      <p:sp>
        <p:nvSpPr>
          <p:cNvPr id="34" name="object 23"/>
          <p:cNvSpPr txBox="1"/>
          <p:nvPr/>
        </p:nvSpPr>
        <p:spPr>
          <a:xfrm>
            <a:off x="4693749" y="4594553"/>
            <a:ext cx="4507880" cy="263118"/>
          </a:xfrm>
          <a:prstGeom prst="rect">
            <a:avLst/>
          </a:prstGeom>
        </p:spPr>
        <p:txBody>
          <a:bodyPr vert="horz" wrap="square" lIns="0" tIns="11526" rIns="0" bIns="0">
            <a:spAutoFit/>
          </a:bodyPr>
          <a:lstStyle/>
          <a:p>
            <a:pPr marL="11527">
              <a:spcBef>
                <a:spcPts val="91"/>
              </a:spcBef>
              <a:defRPr/>
            </a:pPr>
            <a:r>
              <a:rPr lang="ko-KR" altLang="en-US" sz="1634" b="1" spc="-5">
                <a:latin typeface="맑은 고딕"/>
                <a:cs typeface="맑은 고딕"/>
              </a:rPr>
              <a:t>문제 </a:t>
            </a:r>
            <a:r>
              <a:rPr sz="1634" b="1" spc="-5">
                <a:latin typeface="맑은 고딕"/>
                <a:cs typeface="맑은 고딕"/>
              </a:rPr>
              <a:t>상황에</a:t>
            </a:r>
            <a:r>
              <a:rPr sz="1634" b="1" spc="-9">
                <a:latin typeface="맑은 고딕"/>
                <a:cs typeface="맑은 고딕"/>
              </a:rPr>
              <a:t> </a:t>
            </a:r>
            <a:r>
              <a:rPr sz="1634" b="1" spc="-5">
                <a:latin typeface="맑은 고딕"/>
                <a:cs typeface="맑은 고딕"/>
              </a:rPr>
              <a:t>대처한 자신의 행동</a:t>
            </a:r>
            <a:endParaRPr sz="1634">
              <a:latin typeface="맑은 고딕"/>
              <a:cs typeface="맑은 고딕"/>
            </a:endParaRPr>
          </a:p>
        </p:txBody>
      </p:sp>
      <p:sp>
        <p:nvSpPr>
          <p:cNvPr id="35" name="object 25"/>
          <p:cNvSpPr txBox="1"/>
          <p:nvPr/>
        </p:nvSpPr>
        <p:spPr>
          <a:xfrm>
            <a:off x="4693749" y="5117087"/>
            <a:ext cx="3607354" cy="263118"/>
          </a:xfrm>
          <a:prstGeom prst="rect">
            <a:avLst/>
          </a:prstGeom>
        </p:spPr>
        <p:txBody>
          <a:bodyPr vert="horz" wrap="square" lIns="0" tIns="11526" rIns="0" bIns="0">
            <a:spAutoFit/>
          </a:bodyPr>
          <a:lstStyle/>
          <a:p>
            <a:pPr marL="11527">
              <a:spcBef>
                <a:spcPts val="91"/>
              </a:spcBef>
              <a:defRPr/>
            </a:pPr>
            <a:r>
              <a:rPr lang="ko-KR" altLang="en-US" sz="1634" b="1" spc="-5">
                <a:latin typeface="맑은 고딕"/>
                <a:cs typeface="맑은 고딕"/>
              </a:rPr>
              <a:t>자신의 행동으로 인한 </a:t>
            </a:r>
            <a:r>
              <a:rPr sz="1634" b="1" spc="-5">
                <a:latin typeface="맑은 고딕"/>
                <a:cs typeface="맑은 고딕"/>
              </a:rPr>
              <a:t>결과</a:t>
            </a:r>
            <a:r>
              <a:rPr lang="ko-KR" altLang="en-US" sz="1634" b="1" spc="-5">
                <a:latin typeface="맑은 고딕"/>
                <a:cs typeface="맑은 고딕"/>
              </a:rPr>
              <a:t>나</a:t>
            </a:r>
            <a:r>
              <a:rPr sz="1634" b="1" spc="-54">
                <a:latin typeface="맑은 고딕"/>
                <a:cs typeface="맑은 고딕"/>
              </a:rPr>
              <a:t> </a:t>
            </a:r>
            <a:r>
              <a:rPr sz="1634" b="1" spc="-5">
                <a:latin typeface="맑은 고딕"/>
                <a:cs typeface="맑은 고딕"/>
              </a:rPr>
              <a:t>성과</a:t>
            </a:r>
            <a:endParaRPr sz="1634">
              <a:latin typeface="맑은 고딕"/>
              <a:cs typeface="맑은 고딕"/>
            </a:endParaRPr>
          </a:p>
        </p:txBody>
      </p:sp>
      <p:sp>
        <p:nvSpPr>
          <p:cNvPr id="36" name="object 8"/>
          <p:cNvSpPr txBox="1"/>
          <p:nvPr/>
        </p:nvSpPr>
        <p:spPr>
          <a:xfrm>
            <a:off x="2638185" y="1555929"/>
            <a:ext cx="5920721" cy="736837"/>
          </a:xfrm>
          <a:prstGeom prst="rect">
            <a:avLst/>
          </a:prstGeom>
        </p:spPr>
        <p:txBody>
          <a:bodyPr vert="horz" wrap="square" lIns="0" tIns="11526" rIns="0" bIns="0">
            <a:spAutoFit/>
          </a:bodyPr>
          <a:lstStyle/>
          <a:p>
            <a:pPr marL="11527">
              <a:spcBef>
                <a:spcPts val="91"/>
              </a:spcBef>
              <a:defRPr/>
            </a:pPr>
            <a:r>
              <a:rPr lang="ko-KR" altLang="en-US" sz="1815" b="1" dirty="0">
                <a:latin typeface="맑은 고딕"/>
                <a:cs typeface="맑은 고딕"/>
              </a:rPr>
              <a:t>상황</a:t>
            </a:r>
            <a:r>
              <a:rPr lang="en-US" altLang="ko-KR" sz="1815" b="1" dirty="0">
                <a:latin typeface="맑은 고딕"/>
                <a:cs typeface="맑은 고딕"/>
              </a:rPr>
              <a:t> </a:t>
            </a:r>
            <a:r>
              <a:rPr lang="ko-KR" altLang="en-US" sz="1815" b="1" dirty="0">
                <a:latin typeface="맑은 고딕"/>
                <a:cs typeface="맑은 고딕"/>
              </a:rPr>
              <a:t>설명 시에는 </a:t>
            </a:r>
            <a:r>
              <a:rPr lang="en-US" altLang="ko-KR" sz="1815" b="1" dirty="0">
                <a:latin typeface="맑은 고딕"/>
                <a:cs typeface="맑은 고딕"/>
              </a:rPr>
              <a:t>6</a:t>
            </a:r>
            <a:r>
              <a:rPr lang="ko-KR" altLang="en-US" sz="1815" b="1" dirty="0">
                <a:latin typeface="맑은 고딕"/>
                <a:cs typeface="맑은 고딕"/>
              </a:rPr>
              <a:t>하 원칙을 </a:t>
            </a:r>
            <a:r>
              <a:rPr sz="1815" b="1" dirty="0" err="1">
                <a:latin typeface="맑은 고딕"/>
                <a:cs typeface="맑은 고딕"/>
              </a:rPr>
              <a:t>기반으로</a:t>
            </a:r>
            <a:r>
              <a:rPr lang="en-US" sz="1815" b="1" dirty="0">
                <a:latin typeface="맑은 고딕"/>
                <a:cs typeface="맑은 고딕"/>
              </a:rPr>
              <a:t> </a:t>
            </a:r>
            <a:r>
              <a:rPr lang="ko-KR" altLang="en-US" sz="1815" b="1" dirty="0">
                <a:latin typeface="맑은 고딕"/>
                <a:cs typeface="맑은 고딕"/>
              </a:rPr>
              <a:t>작성</a:t>
            </a:r>
          </a:p>
          <a:p>
            <a:pPr>
              <a:spcBef>
                <a:spcPts val="54"/>
              </a:spcBef>
              <a:defRPr/>
            </a:pPr>
            <a:endParaRPr sz="1180" dirty="0">
              <a:latin typeface="맑은 고딕"/>
              <a:cs typeface="맑은 고딕"/>
            </a:endParaRPr>
          </a:p>
          <a:p>
            <a:pPr marL="11527">
              <a:defRPr/>
            </a:pPr>
            <a:r>
              <a:rPr sz="1634" b="1" spc="-5" dirty="0">
                <a:latin typeface="Tahoma"/>
                <a:cs typeface="Tahoma"/>
              </a:rPr>
              <a:t>Who,</a:t>
            </a:r>
            <a:r>
              <a:rPr sz="1634" b="1" spc="-27" dirty="0">
                <a:latin typeface="Tahoma"/>
                <a:cs typeface="Tahoma"/>
              </a:rPr>
              <a:t> </a:t>
            </a:r>
            <a:r>
              <a:rPr sz="1634" b="1" spc="-5" dirty="0">
                <a:latin typeface="Tahoma"/>
                <a:cs typeface="Tahoma"/>
              </a:rPr>
              <a:t>When,</a:t>
            </a:r>
            <a:r>
              <a:rPr sz="1634" b="1" spc="-9" dirty="0">
                <a:latin typeface="Tahoma"/>
                <a:cs typeface="Tahoma"/>
              </a:rPr>
              <a:t> </a:t>
            </a:r>
            <a:r>
              <a:rPr sz="1634" b="1" spc="-5" dirty="0">
                <a:latin typeface="Tahoma"/>
                <a:cs typeface="Tahoma"/>
              </a:rPr>
              <a:t>Where,</a:t>
            </a:r>
            <a:r>
              <a:rPr sz="1634" b="1" dirty="0">
                <a:latin typeface="Tahoma"/>
                <a:cs typeface="Tahoma"/>
              </a:rPr>
              <a:t> </a:t>
            </a:r>
            <a:r>
              <a:rPr sz="1634" b="1" spc="-5" dirty="0">
                <a:latin typeface="Tahoma"/>
                <a:cs typeface="Tahoma"/>
              </a:rPr>
              <a:t>What,</a:t>
            </a:r>
            <a:r>
              <a:rPr sz="1634" b="1" spc="-27" dirty="0">
                <a:latin typeface="Tahoma"/>
                <a:cs typeface="Tahoma"/>
              </a:rPr>
              <a:t> </a:t>
            </a:r>
            <a:r>
              <a:rPr sz="1634" b="1" spc="-5" dirty="0">
                <a:latin typeface="Tahoma"/>
                <a:cs typeface="Tahoma"/>
              </a:rPr>
              <a:t>Why,</a:t>
            </a:r>
            <a:r>
              <a:rPr sz="1634" b="1" dirty="0">
                <a:latin typeface="Tahoma"/>
                <a:cs typeface="Tahoma"/>
              </a:rPr>
              <a:t> How</a:t>
            </a:r>
            <a:endParaRPr sz="1634" dirty="0">
              <a:latin typeface="Tahoma"/>
              <a:cs typeface="Tahom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0B26DC1-9093-DF71-3F9D-E3E708CFC0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6644798"/>
              </p:ext>
            </p:extLst>
          </p:nvPr>
        </p:nvGraphicFramePr>
        <p:xfrm>
          <a:off x="904568" y="353961"/>
          <a:ext cx="10618838" cy="5823001"/>
        </p:xfrm>
        <a:graphic>
          <a:graphicData uri="http://schemas.openxmlformats.org/drawingml/2006/table">
            <a:tbl>
              <a:tblPr/>
              <a:tblGrid>
                <a:gridCol w="1831522">
                  <a:extLst>
                    <a:ext uri="{9D8B030D-6E8A-4147-A177-3AD203B41FA5}">
                      <a16:colId xmlns:a16="http://schemas.microsoft.com/office/drawing/2014/main" val="1644715540"/>
                    </a:ext>
                  </a:extLst>
                </a:gridCol>
                <a:gridCol w="8787316">
                  <a:extLst>
                    <a:ext uri="{9D8B030D-6E8A-4147-A177-3AD203B41FA5}">
                      <a16:colId xmlns:a16="http://schemas.microsoft.com/office/drawing/2014/main" val="711379115"/>
                    </a:ext>
                  </a:extLst>
                </a:gridCol>
              </a:tblGrid>
              <a:tr h="86048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132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 dirty="0">
                          <a:solidFill>
                            <a:srgbClr val="000000"/>
                          </a:solidFill>
                          <a:effectLst/>
                          <a:highlight>
                            <a:srgbClr val="FFE7D8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키워드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highlight>
                          <a:srgbClr val="FFE7D8"/>
                        </a:highlight>
                        <a:latin typeface="함초롬바탕" panose="02030604000101010101" pitchFamily="18" charset="-127"/>
                      </a:endParaRPr>
                    </a:p>
                  </a:txBody>
                  <a:tcPr marL="38378" marR="38378" marT="10610" marB="106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b="1" kern="0" spc="0">
                        <a:solidFill>
                          <a:srgbClr val="000000"/>
                        </a:solidFill>
                        <a:effectLst/>
                        <a:highlight>
                          <a:srgbClr val="FFE7D8"/>
                        </a:highlight>
                        <a:latin typeface="함초롬바탕" panose="02030604000101010101" pitchFamily="18" charset="-127"/>
                      </a:endParaRPr>
                    </a:p>
                  </a:txBody>
                  <a:tcPr marL="38378" marR="38378" marT="10610" marB="106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2385427"/>
                  </a:ext>
                </a:extLst>
              </a:tr>
              <a:tr h="92896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35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상황 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35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600" b="1" kern="0" spc="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</a:t>
                      </a: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ituation)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8378" marR="38378" marT="10610" marB="106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8378" marR="38378" marT="10610" marB="106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8585722"/>
                  </a:ext>
                </a:extLst>
              </a:tr>
              <a:tr h="965213">
                <a:tc>
                  <a:txBody>
                    <a:bodyPr/>
                    <a:lstStyle/>
                    <a:p>
                      <a:pPr marL="228600" marR="0" indent="-228600" algn="ctr" fontAlgn="base" latinLnBrk="0">
                        <a:lnSpc>
                          <a:spcPct val="130000"/>
                        </a:lnSpc>
                        <a:spcBef>
                          <a:spcPts val="53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주어진 과제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53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-1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600" b="1" kern="0" spc="-1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</a:t>
                      </a:r>
                      <a:r>
                        <a:rPr lang="en-US" sz="1600" b="1" kern="0" spc="-1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ask)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8378" marR="38378" marT="10610" marB="106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8378" marR="38378" marT="10610" marB="106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6758944"/>
                  </a:ext>
                </a:extLst>
              </a:tr>
              <a:tr h="96521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53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행동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53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600" b="1" kern="0" spc="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ction)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8378" marR="38378" marT="10610" marB="106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8378" marR="38378" marT="10610" marB="106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1224029"/>
                  </a:ext>
                </a:extLst>
              </a:tr>
              <a:tr h="96420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53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결과 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53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600" b="1" kern="0" spc="-3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</a:t>
                      </a: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esult)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8378" marR="38378" marT="10610" marB="106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8378" marR="38378" marT="10610" marB="106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3369482"/>
                  </a:ext>
                </a:extLst>
              </a:tr>
              <a:tr h="113892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49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-4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느낀점</a:t>
                      </a:r>
                      <a:r>
                        <a:rPr lang="en-US" altLang="ko-KR" sz="1600" b="1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1" kern="0" spc="-4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배운점</a:t>
                      </a:r>
                      <a:r>
                        <a:rPr lang="en-US" altLang="ko-KR" sz="1600" b="1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49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발휘한 역량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49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-1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600" b="1" kern="0" spc="-10" dirty="0" err="1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</a:t>
                      </a:r>
                      <a:r>
                        <a:rPr lang="en-US" altLang="ko-KR" sz="1600" b="1" kern="0" spc="-1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ellingPoint</a:t>
                      </a:r>
                      <a:r>
                        <a:rPr lang="en-US" altLang="ko-KR" sz="1600" b="1" kern="0" spc="-1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8378" marR="38378" marT="10610" marB="106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8378" marR="38378" marT="10610" marB="106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5635931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5353ABED-1F5A-1FBE-6039-DE2C3B3197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3213" y="18256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8643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106</Words>
  <Application>Microsoft Office PowerPoint</Application>
  <PresentationFormat>와이드스크린</PresentationFormat>
  <Paragraphs>28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맑은 고딕</vt:lpstr>
      <vt:lpstr>함초롬바탕</vt:lpstr>
      <vt:lpstr>Arial</vt:lpstr>
      <vt:lpstr>Tahoma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san kim</dc:creator>
  <cp:lastModifiedBy>san kim</cp:lastModifiedBy>
  <cp:revision>1</cp:revision>
  <dcterms:created xsi:type="dcterms:W3CDTF">2024-05-28T08:02:05Z</dcterms:created>
  <dcterms:modified xsi:type="dcterms:W3CDTF">2024-05-28T08:14:44Z</dcterms:modified>
</cp:coreProperties>
</file>