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2"/>
  </p:notesMasterIdLst>
  <p:sldIdLst>
    <p:sldId id="256" r:id="rId2"/>
    <p:sldId id="259" r:id="rId3"/>
    <p:sldId id="261" r:id="rId4"/>
    <p:sldId id="270" r:id="rId5"/>
    <p:sldId id="312" r:id="rId6"/>
    <p:sldId id="314" r:id="rId7"/>
    <p:sldId id="315" r:id="rId8"/>
    <p:sldId id="319" r:id="rId9"/>
    <p:sldId id="326" r:id="rId10"/>
    <p:sldId id="257" r:id="rId11"/>
    <p:sldId id="324" r:id="rId12"/>
    <p:sldId id="273" r:id="rId13"/>
    <p:sldId id="320" r:id="rId14"/>
    <p:sldId id="323" r:id="rId15"/>
    <p:sldId id="265" r:id="rId16"/>
    <p:sldId id="258" r:id="rId17"/>
    <p:sldId id="327" r:id="rId18"/>
    <p:sldId id="267" r:id="rId19"/>
    <p:sldId id="279" r:id="rId20"/>
    <p:sldId id="28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242"/>
    <a:srgbClr val="1D4A5A"/>
    <a:srgbClr val="000000"/>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4257C-1FFE-4FF3-8ABA-082A9CFEE4E0}">
  <a:tblStyle styleId="{5384257C-1FFE-4FF3-8ABA-082A9CFEE4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1" autoAdjust="0"/>
    <p:restoredTop sz="94660"/>
  </p:normalViewPr>
  <p:slideViewPr>
    <p:cSldViewPr snapToGrid="0">
      <p:cViewPr>
        <p:scale>
          <a:sx n="66" d="100"/>
          <a:sy n="66" d="100"/>
        </p:scale>
        <p:origin x="1061"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96586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58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e4ef39792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e4ef39792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0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e4ef397926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e4ef397926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52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e4ef397926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e4ef397926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37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e4ef397926_0_1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e4ef397926_0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53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e4d5ab424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e4d5ab424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76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e4ef39792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e4ef39792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52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881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e4ef397926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e4ef397926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111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e4ef397926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e4ef397926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212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e4ef39792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e4ef39792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2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4df3a9b20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4df3a9b20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54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0950" y="1615575"/>
            <a:ext cx="5427300" cy="12777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5400000">
            <a:off x="499037" y="2219200"/>
            <a:ext cx="819900" cy="3915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360054" y="1788700"/>
            <a:ext cx="741900" cy="3915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535254" y="5443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234437" y="1023100"/>
            <a:ext cx="1349100" cy="372300"/>
            <a:chOff x="713225" y="539500"/>
            <a:chExt cx="1349100" cy="372300"/>
          </a:xfrm>
        </p:grpSpPr>
        <p:sp>
          <p:nvSpPr>
            <p:cNvPr id="14" name="Google Shape;14;p2"/>
            <p:cNvSpPr/>
            <p:nvPr/>
          </p:nvSpPr>
          <p:spPr>
            <a:xfrm>
              <a:off x="713225" y="539500"/>
              <a:ext cx="1349100" cy="3723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5272" y="600875"/>
              <a:ext cx="1025007" cy="249549"/>
              <a:chOff x="2421725" y="839834"/>
              <a:chExt cx="1459500" cy="355331"/>
            </a:xfrm>
          </p:grpSpPr>
          <p:sp>
            <p:nvSpPr>
              <p:cNvPr id="16" name="Google Shape;16;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cxnSp>
            <p:nvCxnSpPr>
              <p:cNvPr id="17" name="Google Shape;17;p2"/>
              <p:cNvCxnSpPr/>
              <p:nvPr/>
            </p:nvCxnSpPr>
            <p:spPr>
              <a:xfrm rot="10800000">
                <a:off x="2421725" y="1020300"/>
                <a:ext cx="1459500" cy="0"/>
              </a:xfrm>
              <a:prstGeom prst="straightConnector1">
                <a:avLst/>
              </a:prstGeom>
              <a:noFill/>
              <a:ln w="28575" cap="flat" cmpd="sng">
                <a:solidFill>
                  <a:schemeClr val="accent6"/>
                </a:solidFill>
                <a:prstDash val="solid"/>
                <a:round/>
                <a:headEnd type="none" w="med" len="med"/>
                <a:tailEnd type="none" w="med" len="med"/>
              </a:ln>
            </p:spPr>
          </p:cxnSp>
        </p:grpSp>
      </p:grpSp>
      <p:sp>
        <p:nvSpPr>
          <p:cNvPr id="18" name="Google Shape;18;p2"/>
          <p:cNvSpPr/>
          <p:nvPr/>
        </p:nvSpPr>
        <p:spPr>
          <a:xfrm>
            <a:off x="1268230" y="537231"/>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713237" y="3142150"/>
            <a:ext cx="391500" cy="391500"/>
            <a:chOff x="790425" y="1928737"/>
            <a:chExt cx="391500" cy="391500"/>
          </a:xfrm>
        </p:grpSpPr>
        <p:sp>
          <p:nvSpPr>
            <p:cNvPr id="20" name="Google Shape;20;p2"/>
            <p:cNvSpPr/>
            <p:nvPr/>
          </p:nvSpPr>
          <p:spPr>
            <a:xfrm>
              <a:off x="790425" y="192873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2"/>
            <p:cNvCxnSpPr/>
            <p:nvPr/>
          </p:nvCxnSpPr>
          <p:spPr>
            <a:xfrm rot="10800000">
              <a:off x="940563"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22" name="Google Shape;22;p2"/>
            <p:cNvCxnSpPr/>
            <p:nvPr/>
          </p:nvCxnSpPr>
          <p:spPr>
            <a:xfrm rot="10800000">
              <a:off x="1031788"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23" name="Google Shape;23;p2"/>
            <p:cNvCxnSpPr/>
            <p:nvPr/>
          </p:nvCxnSpPr>
          <p:spPr>
            <a:xfrm>
              <a:off x="948075" y="2232038"/>
              <a:ext cx="76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4" name="Google Shape;24;p2"/>
          <p:cNvGrpSpPr/>
          <p:nvPr/>
        </p:nvGrpSpPr>
        <p:grpSpPr>
          <a:xfrm rot="10800000">
            <a:off x="713237" y="3682006"/>
            <a:ext cx="391500" cy="391500"/>
            <a:chOff x="8039274" y="539500"/>
            <a:chExt cx="391500" cy="391500"/>
          </a:xfrm>
        </p:grpSpPr>
        <p:sp>
          <p:nvSpPr>
            <p:cNvPr id="25" name="Google Shape;25;p2"/>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sp>
        <p:nvSpPr>
          <p:cNvPr id="27" name="Google Shape;27;p2"/>
          <p:cNvSpPr/>
          <p:nvPr/>
        </p:nvSpPr>
        <p:spPr>
          <a:xfrm>
            <a:off x="1827556" y="421820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1827556" y="537225"/>
            <a:ext cx="391500" cy="391500"/>
            <a:chOff x="1900200" y="3263712"/>
            <a:chExt cx="391500" cy="391500"/>
          </a:xfrm>
        </p:grpSpPr>
        <p:sp>
          <p:nvSpPr>
            <p:cNvPr id="29" name="Google Shape;29;p2"/>
            <p:cNvSpPr/>
            <p:nvPr/>
          </p:nvSpPr>
          <p:spPr>
            <a:xfrm>
              <a:off x="1900200" y="3263712"/>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2"/>
            <p:cNvCxnSpPr/>
            <p:nvPr/>
          </p:nvCxnSpPr>
          <p:spPr>
            <a:xfrm rot="10800000">
              <a:off x="1977417" y="3459444"/>
              <a:ext cx="237000" cy="0"/>
            </a:xfrm>
            <a:prstGeom prst="straightConnector1">
              <a:avLst/>
            </a:prstGeom>
            <a:noFill/>
            <a:ln w="28575" cap="flat" cmpd="sng">
              <a:solidFill>
                <a:schemeClr val="lt2"/>
              </a:solidFill>
              <a:prstDash val="solid"/>
              <a:round/>
              <a:headEnd type="none" w="med" len="med"/>
              <a:tailEnd type="none" w="med" len="med"/>
            </a:ln>
          </p:spPr>
        </p:cxnSp>
      </p:grpSp>
      <p:sp>
        <p:nvSpPr>
          <p:cNvPr id="31" name="Google Shape;31;p2"/>
          <p:cNvSpPr/>
          <p:nvPr/>
        </p:nvSpPr>
        <p:spPr>
          <a:xfrm>
            <a:off x="1268230" y="10789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rot="5400000">
            <a:off x="1054030" y="3964500"/>
            <a:ext cx="819900" cy="391500"/>
            <a:chOff x="7610875" y="3187000"/>
            <a:chExt cx="819900" cy="391500"/>
          </a:xfrm>
        </p:grpSpPr>
        <p:sp>
          <p:nvSpPr>
            <p:cNvPr id="33" name="Google Shape;33;p2"/>
            <p:cNvSpPr/>
            <p:nvPr/>
          </p:nvSpPr>
          <p:spPr>
            <a:xfrm>
              <a:off x="7610875" y="3187000"/>
              <a:ext cx="819900" cy="391500"/>
            </a:xfrm>
            <a:prstGeom prst="roundRect">
              <a:avLst>
                <a:gd name="adj" fmla="val 50000"/>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rot="10800000">
              <a:off x="7711953" y="3257975"/>
              <a:ext cx="617743" cy="249549"/>
              <a:chOff x="3001625" y="839834"/>
              <a:chExt cx="879600" cy="355331"/>
            </a:xfrm>
          </p:grpSpPr>
          <p:sp>
            <p:nvSpPr>
              <p:cNvPr id="35" name="Google Shape;35;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36" name="Google Shape;36;p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37" name="Google Shape;37;p2"/>
          <p:cNvGrpSpPr/>
          <p:nvPr/>
        </p:nvGrpSpPr>
        <p:grpSpPr>
          <a:xfrm>
            <a:off x="2386876" y="4218206"/>
            <a:ext cx="391500" cy="391500"/>
            <a:chOff x="7506988" y="3709225"/>
            <a:chExt cx="391500" cy="391500"/>
          </a:xfrm>
        </p:grpSpPr>
        <p:sp>
          <p:nvSpPr>
            <p:cNvPr id="38" name="Google Shape;38;p2"/>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7584273" y="3780491"/>
              <a:ext cx="236929" cy="248968"/>
              <a:chOff x="6916075" y="3678887"/>
              <a:chExt cx="277500" cy="291600"/>
            </a:xfrm>
          </p:grpSpPr>
          <p:cxnSp>
            <p:nvCxnSpPr>
              <p:cNvPr id="40" name="Google Shape;40;p2"/>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41" name="Google Shape;41;p2"/>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grpSp>
        <p:nvGrpSpPr>
          <p:cNvPr id="42" name="Google Shape;42;p2"/>
          <p:cNvGrpSpPr/>
          <p:nvPr/>
        </p:nvGrpSpPr>
        <p:grpSpPr>
          <a:xfrm>
            <a:off x="6974950" y="544300"/>
            <a:ext cx="391500" cy="391500"/>
            <a:chOff x="8039274" y="539500"/>
            <a:chExt cx="391500" cy="391500"/>
          </a:xfrm>
        </p:grpSpPr>
        <p:sp>
          <p:nvSpPr>
            <p:cNvPr id="43" name="Google Shape;43;p2"/>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grpSp>
        <p:nvGrpSpPr>
          <p:cNvPr id="45" name="Google Shape;45;p2"/>
          <p:cNvGrpSpPr/>
          <p:nvPr/>
        </p:nvGrpSpPr>
        <p:grpSpPr>
          <a:xfrm>
            <a:off x="7535254" y="1078900"/>
            <a:ext cx="391500" cy="391500"/>
            <a:chOff x="1900200" y="3263712"/>
            <a:chExt cx="391500" cy="391500"/>
          </a:xfrm>
        </p:grpSpPr>
        <p:sp>
          <p:nvSpPr>
            <p:cNvPr id="46" name="Google Shape;46;p2"/>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2"/>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48" name="Google Shape;48;p2"/>
          <p:cNvGrpSpPr/>
          <p:nvPr/>
        </p:nvGrpSpPr>
        <p:grpSpPr>
          <a:xfrm rot="5400000">
            <a:off x="7845652" y="4007650"/>
            <a:ext cx="819900" cy="391500"/>
            <a:chOff x="7610875" y="3187000"/>
            <a:chExt cx="819900" cy="391500"/>
          </a:xfrm>
        </p:grpSpPr>
        <p:sp>
          <p:nvSpPr>
            <p:cNvPr id="49" name="Google Shape;49;p2"/>
            <p:cNvSpPr/>
            <p:nvPr/>
          </p:nvSpPr>
          <p:spPr>
            <a:xfrm>
              <a:off x="7610875" y="3187000"/>
              <a:ext cx="819900" cy="391500"/>
            </a:xfrm>
            <a:prstGeom prst="roundRect">
              <a:avLst>
                <a:gd name="adj" fmla="val 50000"/>
              </a:avLst>
            </a:prstGeom>
            <a:solidFill>
              <a:srgbClr val="21B793"/>
            </a:solid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rot="10800000">
              <a:off x="7711953" y="3257975"/>
              <a:ext cx="617743" cy="249549"/>
              <a:chOff x="3001625" y="839834"/>
              <a:chExt cx="879600" cy="355331"/>
            </a:xfrm>
          </p:grpSpPr>
          <p:sp>
            <p:nvSpPr>
              <p:cNvPr id="51" name="Google Shape;51;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52" name="Google Shape;52;p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53" name="Google Shape;53;p2"/>
          <p:cNvGrpSpPr/>
          <p:nvPr/>
        </p:nvGrpSpPr>
        <p:grpSpPr>
          <a:xfrm rot="5400000">
            <a:off x="7581052" y="2792850"/>
            <a:ext cx="1349100" cy="372300"/>
            <a:chOff x="7081675" y="4231450"/>
            <a:chExt cx="1349100" cy="372300"/>
          </a:xfrm>
        </p:grpSpPr>
        <p:sp>
          <p:nvSpPr>
            <p:cNvPr id="54" name="Google Shape;54;p2"/>
            <p:cNvSpPr/>
            <p:nvPr/>
          </p:nvSpPr>
          <p:spPr>
            <a:xfrm rot="10800000">
              <a:off x="7081675" y="4231450"/>
              <a:ext cx="1349100" cy="3723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rot="10800000">
              <a:off x="7243722" y="4292825"/>
              <a:ext cx="1025007" cy="249549"/>
              <a:chOff x="2421725" y="839834"/>
              <a:chExt cx="1459500" cy="355331"/>
            </a:xfrm>
          </p:grpSpPr>
          <p:sp>
            <p:nvSpPr>
              <p:cNvPr id="56" name="Google Shape;56;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57" name="Google Shape;57;p2"/>
              <p:cNvCxnSpPr/>
              <p:nvPr/>
            </p:nvCxnSpPr>
            <p:spPr>
              <a:xfrm rot="10800000">
                <a:off x="2421725" y="1020300"/>
                <a:ext cx="14595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58" name="Google Shape;58;p2"/>
          <p:cNvSpPr/>
          <p:nvPr/>
        </p:nvSpPr>
        <p:spPr>
          <a:xfrm rot="5400000">
            <a:off x="7188604" y="3884575"/>
            <a:ext cx="1084800" cy="372300"/>
          </a:xfrm>
          <a:prstGeom prst="roundRect">
            <a:avLst>
              <a:gd name="adj" fmla="val 50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2"/>
          <p:cNvGrpSpPr/>
          <p:nvPr/>
        </p:nvGrpSpPr>
        <p:grpSpPr>
          <a:xfrm>
            <a:off x="6974950" y="4221850"/>
            <a:ext cx="391500" cy="391500"/>
            <a:chOff x="1761025" y="4221850"/>
            <a:chExt cx="391500" cy="391500"/>
          </a:xfrm>
        </p:grpSpPr>
        <p:sp>
          <p:nvSpPr>
            <p:cNvPr id="60" name="Google Shape;60;p2"/>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sp>
        <p:nvSpPr>
          <p:cNvPr id="62" name="Google Shape;62;p2"/>
          <p:cNvSpPr/>
          <p:nvPr/>
        </p:nvSpPr>
        <p:spPr>
          <a:xfrm>
            <a:off x="8059852" y="544300"/>
            <a:ext cx="391500" cy="391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rot="10800000">
            <a:off x="8059852" y="1078900"/>
            <a:ext cx="391500" cy="391500"/>
            <a:chOff x="713225" y="4221850"/>
            <a:chExt cx="391500" cy="391500"/>
          </a:xfrm>
        </p:grpSpPr>
        <p:sp>
          <p:nvSpPr>
            <p:cNvPr id="64" name="Google Shape;64;p2"/>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2"/>
            <p:cNvGrpSpPr/>
            <p:nvPr/>
          </p:nvGrpSpPr>
          <p:grpSpPr>
            <a:xfrm>
              <a:off x="790513" y="4323763"/>
              <a:ext cx="236923" cy="236923"/>
              <a:chOff x="1113470" y="1110867"/>
              <a:chExt cx="320860" cy="320860"/>
            </a:xfrm>
          </p:grpSpPr>
          <p:sp>
            <p:nvSpPr>
              <p:cNvPr id="66" name="Google Shape;66;p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67" name="Google Shape;67;p2"/>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68" name="Google Shape;68;p2"/>
          <p:cNvGrpSpPr/>
          <p:nvPr/>
        </p:nvGrpSpPr>
        <p:grpSpPr>
          <a:xfrm>
            <a:off x="7535254" y="2939881"/>
            <a:ext cx="391500" cy="391500"/>
            <a:chOff x="790425" y="1928737"/>
            <a:chExt cx="391500" cy="391500"/>
          </a:xfrm>
        </p:grpSpPr>
        <p:sp>
          <p:nvSpPr>
            <p:cNvPr id="69" name="Google Shape;69;p2"/>
            <p:cNvSpPr/>
            <p:nvPr/>
          </p:nvSpPr>
          <p:spPr>
            <a:xfrm>
              <a:off x="790425" y="1928737"/>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2"/>
            <p:cNvCxnSpPr/>
            <p:nvPr/>
          </p:nvCxnSpPr>
          <p:spPr>
            <a:xfrm rot="10800000">
              <a:off x="940563"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71" name="Google Shape;71;p2"/>
            <p:cNvCxnSpPr/>
            <p:nvPr/>
          </p:nvCxnSpPr>
          <p:spPr>
            <a:xfrm rot="10800000">
              <a:off x="1031788"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72" name="Google Shape;72;p2"/>
            <p:cNvCxnSpPr/>
            <p:nvPr/>
          </p:nvCxnSpPr>
          <p:spPr>
            <a:xfrm>
              <a:off x="948075" y="2232038"/>
              <a:ext cx="76200" cy="0"/>
            </a:xfrm>
            <a:prstGeom prst="straightConnector1">
              <a:avLst/>
            </a:prstGeom>
            <a:noFill/>
            <a:ln w="28575" cap="flat" cmpd="sng">
              <a:solidFill>
                <a:schemeClr val="dk1"/>
              </a:solidFill>
              <a:prstDash val="solid"/>
              <a:round/>
              <a:headEnd type="none" w="med" len="med"/>
              <a:tailEnd type="none" w="med" len="med"/>
            </a:ln>
          </p:spPr>
        </p:cxnSp>
      </p:grpSp>
      <p:grpSp>
        <p:nvGrpSpPr>
          <p:cNvPr id="73" name="Google Shape;73;p2"/>
          <p:cNvGrpSpPr/>
          <p:nvPr/>
        </p:nvGrpSpPr>
        <p:grpSpPr>
          <a:xfrm rot="5400000">
            <a:off x="6447259" y="4221850"/>
            <a:ext cx="391500" cy="391500"/>
            <a:chOff x="713225" y="4221850"/>
            <a:chExt cx="391500" cy="391500"/>
          </a:xfrm>
        </p:grpSpPr>
        <p:sp>
          <p:nvSpPr>
            <p:cNvPr id="74" name="Google Shape;74;p2"/>
            <p:cNvSpPr/>
            <p:nvPr/>
          </p:nvSpPr>
          <p:spPr>
            <a:xfrm>
              <a:off x="713225" y="42218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90513" y="4323763"/>
              <a:ext cx="236923" cy="236923"/>
              <a:chOff x="1113470" y="1110867"/>
              <a:chExt cx="320860" cy="320860"/>
            </a:xfrm>
          </p:grpSpPr>
          <p:sp>
            <p:nvSpPr>
              <p:cNvPr id="76" name="Google Shape;76;p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77" name="Google Shape;77;p2"/>
              <p:cNvCxnSpPr/>
              <p:nvPr/>
            </p:nvCxnSpPr>
            <p:spPr>
              <a:xfrm>
                <a:off x="1273900" y="1113250"/>
                <a:ext cx="0" cy="268500"/>
              </a:xfrm>
              <a:prstGeom prst="straightConnector1">
                <a:avLst/>
              </a:prstGeom>
              <a:noFill/>
              <a:ln w="28575" cap="flat" cmpd="sng">
                <a:solidFill>
                  <a:schemeClr val="accent1"/>
                </a:solidFill>
                <a:prstDash val="solid"/>
                <a:round/>
                <a:headEnd type="none" w="med" len="med"/>
                <a:tailEnd type="none" w="med" len="med"/>
              </a:ln>
            </p:spPr>
          </p:cxnSp>
        </p:grpSp>
      </p:grpSp>
      <p:grpSp>
        <p:nvGrpSpPr>
          <p:cNvPr id="78" name="Google Shape;78;p2"/>
          <p:cNvGrpSpPr/>
          <p:nvPr/>
        </p:nvGrpSpPr>
        <p:grpSpPr>
          <a:xfrm>
            <a:off x="6447259" y="544300"/>
            <a:ext cx="391500" cy="391500"/>
            <a:chOff x="1900200" y="3263712"/>
            <a:chExt cx="391500" cy="391500"/>
          </a:xfrm>
        </p:grpSpPr>
        <p:sp>
          <p:nvSpPr>
            <p:cNvPr id="79" name="Google Shape;79;p2"/>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2"/>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81" name="Google Shape;81;p2"/>
          <p:cNvGrpSpPr/>
          <p:nvPr/>
        </p:nvGrpSpPr>
        <p:grpSpPr>
          <a:xfrm rot="-5400000">
            <a:off x="6760750" y="1293100"/>
            <a:ext cx="819900" cy="391500"/>
            <a:chOff x="7610875" y="3187000"/>
            <a:chExt cx="819900" cy="391500"/>
          </a:xfrm>
        </p:grpSpPr>
        <p:sp>
          <p:nvSpPr>
            <p:cNvPr id="82" name="Google Shape;82;p2"/>
            <p:cNvSpPr/>
            <p:nvPr/>
          </p:nvSpPr>
          <p:spPr>
            <a:xfrm>
              <a:off x="7610875" y="3187000"/>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2"/>
            <p:cNvGrpSpPr/>
            <p:nvPr/>
          </p:nvGrpSpPr>
          <p:grpSpPr>
            <a:xfrm rot="10800000">
              <a:off x="7711953" y="3257975"/>
              <a:ext cx="617743" cy="249549"/>
              <a:chOff x="3001625" y="839834"/>
              <a:chExt cx="879600" cy="355331"/>
            </a:xfrm>
          </p:grpSpPr>
          <p:sp>
            <p:nvSpPr>
              <p:cNvPr id="84" name="Google Shape;84;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85" name="Google Shape;85;p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6" name="Google Shape;86;p2"/>
          <p:cNvGrpSpPr/>
          <p:nvPr/>
        </p:nvGrpSpPr>
        <p:grpSpPr>
          <a:xfrm>
            <a:off x="6974950" y="3142150"/>
            <a:ext cx="391500" cy="391500"/>
            <a:chOff x="1761025" y="4221850"/>
            <a:chExt cx="391500" cy="391500"/>
          </a:xfrm>
        </p:grpSpPr>
        <p:sp>
          <p:nvSpPr>
            <p:cNvPr id="87" name="Google Shape;87;p2"/>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713225" y="1203388"/>
            <a:ext cx="6096900" cy="1972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4" name="Google Shape;334;p14"/>
          <p:cNvSpPr/>
          <p:nvPr/>
        </p:nvSpPr>
        <p:spPr>
          <a:xfrm rot="-5400000">
            <a:off x="7825076" y="3474806"/>
            <a:ext cx="819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rot="-5400000">
            <a:off x="569825" y="678051"/>
            <a:ext cx="678300" cy="3915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rot="-5400000">
            <a:off x="7825076" y="2533706"/>
            <a:ext cx="819900" cy="391500"/>
          </a:xfrm>
          <a:prstGeom prst="roundRect">
            <a:avLst>
              <a:gd name="adj"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rot="10800000">
            <a:off x="7484283" y="4215675"/>
            <a:ext cx="391500" cy="391500"/>
          </a:xfrm>
          <a:prstGeom prst="ellipse">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4"/>
          <p:cNvGrpSpPr/>
          <p:nvPr/>
        </p:nvGrpSpPr>
        <p:grpSpPr>
          <a:xfrm>
            <a:off x="8039276" y="1070900"/>
            <a:ext cx="391500" cy="391500"/>
            <a:chOff x="8039274" y="539500"/>
            <a:chExt cx="391500" cy="391500"/>
          </a:xfrm>
        </p:grpSpPr>
        <p:sp>
          <p:nvSpPr>
            <p:cNvPr id="339" name="Google Shape;339;p14"/>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341" name="Google Shape;341;p14"/>
          <p:cNvSpPr/>
          <p:nvPr/>
        </p:nvSpPr>
        <p:spPr>
          <a:xfrm rot="10800000">
            <a:off x="6924957" y="534706"/>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4"/>
          <p:cNvGrpSpPr/>
          <p:nvPr/>
        </p:nvGrpSpPr>
        <p:grpSpPr>
          <a:xfrm rot="10800000">
            <a:off x="6924957" y="4215681"/>
            <a:ext cx="391500" cy="391500"/>
            <a:chOff x="1900200" y="3263712"/>
            <a:chExt cx="391500" cy="391500"/>
          </a:xfrm>
        </p:grpSpPr>
        <p:sp>
          <p:nvSpPr>
            <p:cNvPr id="343" name="Google Shape;343;p14"/>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4" name="Google Shape;344;p14"/>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sp>
        <p:nvSpPr>
          <p:cNvPr id="345" name="Google Shape;345;p14"/>
          <p:cNvSpPr/>
          <p:nvPr/>
        </p:nvSpPr>
        <p:spPr>
          <a:xfrm rot="10800000">
            <a:off x="7484283" y="3674006"/>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14"/>
          <p:cNvGrpSpPr/>
          <p:nvPr/>
        </p:nvGrpSpPr>
        <p:grpSpPr>
          <a:xfrm rot="-5400000">
            <a:off x="7270083" y="748906"/>
            <a:ext cx="819900" cy="391500"/>
            <a:chOff x="7610875" y="3187000"/>
            <a:chExt cx="819900" cy="391500"/>
          </a:xfrm>
        </p:grpSpPr>
        <p:sp>
          <p:nvSpPr>
            <p:cNvPr id="347" name="Google Shape;347;p14"/>
            <p:cNvSpPr/>
            <p:nvPr/>
          </p:nvSpPr>
          <p:spPr>
            <a:xfrm>
              <a:off x="7610875" y="3187000"/>
              <a:ext cx="819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4"/>
            <p:cNvGrpSpPr/>
            <p:nvPr/>
          </p:nvGrpSpPr>
          <p:grpSpPr>
            <a:xfrm rot="10800000">
              <a:off x="7711953" y="3257975"/>
              <a:ext cx="617743" cy="249549"/>
              <a:chOff x="3001625" y="839834"/>
              <a:chExt cx="879600" cy="355331"/>
            </a:xfrm>
          </p:grpSpPr>
          <p:sp>
            <p:nvSpPr>
              <p:cNvPr id="349" name="Google Shape;349;p14"/>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cxnSp>
            <p:nvCxnSpPr>
              <p:cNvPr id="350" name="Google Shape;350;p14"/>
              <p:cNvCxnSpPr/>
              <p:nvPr/>
            </p:nvCxnSpPr>
            <p:spPr>
              <a:xfrm rot="10800000">
                <a:off x="3001625" y="1020300"/>
                <a:ext cx="879600" cy="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351" name="Google Shape;351;p14"/>
          <p:cNvGrpSpPr/>
          <p:nvPr/>
        </p:nvGrpSpPr>
        <p:grpSpPr>
          <a:xfrm rot="10800000">
            <a:off x="8043612" y="534700"/>
            <a:ext cx="391500" cy="391500"/>
            <a:chOff x="7506988" y="3709225"/>
            <a:chExt cx="391500" cy="391500"/>
          </a:xfrm>
        </p:grpSpPr>
        <p:sp>
          <p:nvSpPr>
            <p:cNvPr id="352" name="Google Shape;352;p14"/>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14"/>
            <p:cNvGrpSpPr/>
            <p:nvPr/>
          </p:nvGrpSpPr>
          <p:grpSpPr>
            <a:xfrm>
              <a:off x="7584273" y="3780491"/>
              <a:ext cx="236929" cy="248968"/>
              <a:chOff x="6916075" y="3678887"/>
              <a:chExt cx="277500" cy="291600"/>
            </a:xfrm>
          </p:grpSpPr>
          <p:cxnSp>
            <p:nvCxnSpPr>
              <p:cNvPr id="354" name="Google Shape;354;p14"/>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355" name="Google Shape;355;p14"/>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sp>
        <p:nvSpPr>
          <p:cNvPr id="356" name="Google Shape;356;p14"/>
          <p:cNvSpPr/>
          <p:nvPr/>
        </p:nvSpPr>
        <p:spPr>
          <a:xfrm rot="10800000">
            <a:off x="1259795" y="541687"/>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rot="10800000">
            <a:off x="1259795" y="4215687"/>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txBox="1">
            <a:spLocks noGrp="1"/>
          </p:cNvSpPr>
          <p:nvPr>
            <p:ph type="subTitle" idx="1"/>
          </p:nvPr>
        </p:nvSpPr>
        <p:spPr>
          <a:xfrm>
            <a:off x="1002601" y="3282600"/>
            <a:ext cx="5205300" cy="6081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8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9"/>
        <p:cNvGrpSpPr/>
        <p:nvPr/>
      </p:nvGrpSpPr>
      <p:grpSpPr>
        <a:xfrm>
          <a:off x="0" y="0"/>
          <a:ext cx="0" cy="0"/>
          <a:chOff x="0" y="0"/>
          <a:chExt cx="0" cy="0"/>
        </a:xfrm>
      </p:grpSpPr>
      <p:sp>
        <p:nvSpPr>
          <p:cNvPr id="360" name="Google Shape;360;p15"/>
          <p:cNvSpPr txBox="1">
            <a:spLocks noGrp="1"/>
          </p:cNvSpPr>
          <p:nvPr>
            <p:ph type="title"/>
          </p:nvPr>
        </p:nvSpPr>
        <p:spPr>
          <a:xfrm>
            <a:off x="1226400" y="3145600"/>
            <a:ext cx="6691200" cy="3324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sz="23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61" name="Google Shape;361;p15"/>
          <p:cNvSpPr txBox="1">
            <a:spLocks noGrp="1"/>
          </p:cNvSpPr>
          <p:nvPr>
            <p:ph type="subTitle" idx="1"/>
          </p:nvPr>
        </p:nvSpPr>
        <p:spPr>
          <a:xfrm>
            <a:off x="1226400" y="1665499"/>
            <a:ext cx="6691200" cy="1408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362" name="Google Shape;362;p15"/>
          <p:cNvSpPr/>
          <p:nvPr/>
        </p:nvSpPr>
        <p:spPr>
          <a:xfrm>
            <a:off x="8059852" y="5443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827556" y="421820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5"/>
          <p:cNvGrpSpPr/>
          <p:nvPr/>
        </p:nvGrpSpPr>
        <p:grpSpPr>
          <a:xfrm rot="5400000">
            <a:off x="1054030" y="3964500"/>
            <a:ext cx="819900" cy="391500"/>
            <a:chOff x="7610875" y="3187000"/>
            <a:chExt cx="819900" cy="391500"/>
          </a:xfrm>
        </p:grpSpPr>
        <p:sp>
          <p:nvSpPr>
            <p:cNvPr id="365" name="Google Shape;365;p15"/>
            <p:cNvSpPr/>
            <p:nvPr/>
          </p:nvSpPr>
          <p:spPr>
            <a:xfrm>
              <a:off x="7610875" y="3187000"/>
              <a:ext cx="819900" cy="391500"/>
            </a:xfrm>
            <a:prstGeom prst="roundRect">
              <a:avLst>
                <a:gd name="adj" fmla="val 50000"/>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5"/>
            <p:cNvGrpSpPr/>
            <p:nvPr/>
          </p:nvGrpSpPr>
          <p:grpSpPr>
            <a:xfrm rot="10800000">
              <a:off x="7711953" y="3257975"/>
              <a:ext cx="617743" cy="249549"/>
              <a:chOff x="3001625" y="839834"/>
              <a:chExt cx="879600" cy="355331"/>
            </a:xfrm>
          </p:grpSpPr>
          <p:sp>
            <p:nvSpPr>
              <p:cNvPr id="367" name="Google Shape;367;p15"/>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368" name="Google Shape;368;p15"/>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369" name="Google Shape;369;p15"/>
          <p:cNvSpPr/>
          <p:nvPr/>
        </p:nvSpPr>
        <p:spPr>
          <a:xfrm>
            <a:off x="708906" y="4218200"/>
            <a:ext cx="391500" cy="391500"/>
          </a:xfrm>
          <a:prstGeom prst="ellipse">
            <a:avLst/>
          </a:prstGeom>
          <a:solidFill>
            <a:schemeClr val="accent4"/>
          </a:solid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7535254" y="5443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5"/>
          <p:cNvGrpSpPr/>
          <p:nvPr/>
        </p:nvGrpSpPr>
        <p:grpSpPr>
          <a:xfrm>
            <a:off x="7535254" y="1078900"/>
            <a:ext cx="391500" cy="391500"/>
            <a:chOff x="1900200" y="3263712"/>
            <a:chExt cx="391500" cy="391500"/>
          </a:xfrm>
        </p:grpSpPr>
        <p:sp>
          <p:nvSpPr>
            <p:cNvPr id="372" name="Google Shape;372;p15"/>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15"/>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374" name="Google Shape;374;p15"/>
          <p:cNvGrpSpPr/>
          <p:nvPr/>
        </p:nvGrpSpPr>
        <p:grpSpPr>
          <a:xfrm rot="10800000">
            <a:off x="8059852" y="1078900"/>
            <a:ext cx="391500" cy="391500"/>
            <a:chOff x="713225" y="4221850"/>
            <a:chExt cx="391500" cy="391500"/>
          </a:xfrm>
        </p:grpSpPr>
        <p:sp>
          <p:nvSpPr>
            <p:cNvPr id="375" name="Google Shape;375;p15"/>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5"/>
            <p:cNvGrpSpPr/>
            <p:nvPr/>
          </p:nvGrpSpPr>
          <p:grpSpPr>
            <a:xfrm>
              <a:off x="790513" y="4323763"/>
              <a:ext cx="236923" cy="236923"/>
              <a:chOff x="1113470" y="1110867"/>
              <a:chExt cx="320860" cy="320860"/>
            </a:xfrm>
          </p:grpSpPr>
          <p:sp>
            <p:nvSpPr>
              <p:cNvPr id="377" name="Google Shape;377;p15"/>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378" name="Google Shape;378;p15"/>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379"/>
        <p:cNvGrpSpPr/>
        <p:nvPr/>
      </p:nvGrpSpPr>
      <p:grpSpPr>
        <a:xfrm>
          <a:off x="0" y="0"/>
          <a:ext cx="0" cy="0"/>
          <a:chOff x="0" y="0"/>
          <a:chExt cx="0" cy="0"/>
        </a:xfrm>
      </p:grpSpPr>
      <p:sp>
        <p:nvSpPr>
          <p:cNvPr id="380" name="Google Shape;380;p16"/>
          <p:cNvSpPr txBox="1">
            <a:spLocks noGrp="1"/>
          </p:cNvSpPr>
          <p:nvPr>
            <p:ph type="title"/>
          </p:nvPr>
        </p:nvSpPr>
        <p:spPr>
          <a:xfrm>
            <a:off x="720000" y="29361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1" name="Google Shape;381;p16"/>
          <p:cNvSpPr txBox="1">
            <a:spLocks noGrp="1"/>
          </p:cNvSpPr>
          <p:nvPr>
            <p:ph type="subTitle" idx="1"/>
          </p:nvPr>
        </p:nvSpPr>
        <p:spPr>
          <a:xfrm>
            <a:off x="720000" y="3508800"/>
            <a:ext cx="4294800" cy="1004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a:off x="720000" y="1745250"/>
            <a:ext cx="32331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4" name="Google Shape;384;p17"/>
          <p:cNvSpPr txBox="1">
            <a:spLocks noGrp="1"/>
          </p:cNvSpPr>
          <p:nvPr>
            <p:ph type="subTitle" idx="1"/>
          </p:nvPr>
        </p:nvSpPr>
        <p:spPr>
          <a:xfrm>
            <a:off x="720000" y="2317950"/>
            <a:ext cx="2575500" cy="1080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99"/>
        <p:cNvGrpSpPr/>
        <p:nvPr/>
      </p:nvGrpSpPr>
      <p:grpSpPr>
        <a:xfrm>
          <a:off x="0" y="0"/>
          <a:ext cx="0" cy="0"/>
          <a:chOff x="0" y="0"/>
          <a:chExt cx="0" cy="0"/>
        </a:xfrm>
      </p:grpSpPr>
      <p:sp>
        <p:nvSpPr>
          <p:cNvPr id="400" name="Google Shape;400;p19"/>
          <p:cNvSpPr txBox="1">
            <a:spLocks noGrp="1"/>
          </p:cNvSpPr>
          <p:nvPr>
            <p:ph type="title"/>
          </p:nvPr>
        </p:nvSpPr>
        <p:spPr>
          <a:xfrm>
            <a:off x="1408588" y="2619238"/>
            <a:ext cx="2909700" cy="2955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5"/>
              </a:buClr>
              <a:buSzPts val="3000"/>
              <a:buNone/>
              <a:defRPr sz="1800">
                <a:solidFill>
                  <a:schemeClr val="accent5"/>
                </a:solidFill>
              </a:defRPr>
            </a:lvl1pPr>
            <a:lvl2pPr lvl="1" rtl="0">
              <a:spcBef>
                <a:spcPts val="0"/>
              </a:spcBef>
              <a:spcAft>
                <a:spcPts val="0"/>
              </a:spcAft>
              <a:buClr>
                <a:schemeClr val="accent5"/>
              </a:buClr>
              <a:buSzPts val="3500"/>
              <a:buNone/>
              <a:defRPr b="1">
                <a:solidFill>
                  <a:schemeClr val="accent5"/>
                </a:solidFill>
              </a:defRPr>
            </a:lvl2pPr>
            <a:lvl3pPr lvl="2" rtl="0">
              <a:spcBef>
                <a:spcPts val="0"/>
              </a:spcBef>
              <a:spcAft>
                <a:spcPts val="0"/>
              </a:spcAft>
              <a:buClr>
                <a:schemeClr val="accent5"/>
              </a:buClr>
              <a:buSzPts val="3500"/>
              <a:buNone/>
              <a:defRPr b="1">
                <a:solidFill>
                  <a:schemeClr val="accent5"/>
                </a:solidFill>
              </a:defRPr>
            </a:lvl3pPr>
            <a:lvl4pPr lvl="3" rtl="0">
              <a:spcBef>
                <a:spcPts val="0"/>
              </a:spcBef>
              <a:spcAft>
                <a:spcPts val="0"/>
              </a:spcAft>
              <a:buClr>
                <a:schemeClr val="accent5"/>
              </a:buClr>
              <a:buSzPts val="3500"/>
              <a:buNone/>
              <a:defRPr b="1">
                <a:solidFill>
                  <a:schemeClr val="accent5"/>
                </a:solidFill>
              </a:defRPr>
            </a:lvl4pPr>
            <a:lvl5pPr lvl="4" rtl="0">
              <a:spcBef>
                <a:spcPts val="0"/>
              </a:spcBef>
              <a:spcAft>
                <a:spcPts val="0"/>
              </a:spcAft>
              <a:buClr>
                <a:schemeClr val="accent5"/>
              </a:buClr>
              <a:buSzPts val="3500"/>
              <a:buNone/>
              <a:defRPr b="1">
                <a:solidFill>
                  <a:schemeClr val="accent5"/>
                </a:solidFill>
              </a:defRPr>
            </a:lvl5pPr>
            <a:lvl6pPr lvl="5" rtl="0">
              <a:spcBef>
                <a:spcPts val="0"/>
              </a:spcBef>
              <a:spcAft>
                <a:spcPts val="0"/>
              </a:spcAft>
              <a:buClr>
                <a:schemeClr val="accent5"/>
              </a:buClr>
              <a:buSzPts val="3500"/>
              <a:buNone/>
              <a:defRPr b="1">
                <a:solidFill>
                  <a:schemeClr val="accent5"/>
                </a:solidFill>
              </a:defRPr>
            </a:lvl6pPr>
            <a:lvl7pPr lvl="6" rtl="0">
              <a:spcBef>
                <a:spcPts val="0"/>
              </a:spcBef>
              <a:spcAft>
                <a:spcPts val="0"/>
              </a:spcAft>
              <a:buClr>
                <a:schemeClr val="accent5"/>
              </a:buClr>
              <a:buSzPts val="3500"/>
              <a:buNone/>
              <a:defRPr b="1">
                <a:solidFill>
                  <a:schemeClr val="accent5"/>
                </a:solidFill>
              </a:defRPr>
            </a:lvl7pPr>
            <a:lvl8pPr lvl="7" rtl="0">
              <a:spcBef>
                <a:spcPts val="0"/>
              </a:spcBef>
              <a:spcAft>
                <a:spcPts val="0"/>
              </a:spcAft>
              <a:buClr>
                <a:schemeClr val="accent5"/>
              </a:buClr>
              <a:buSzPts val="3500"/>
              <a:buNone/>
              <a:defRPr b="1">
                <a:solidFill>
                  <a:schemeClr val="accent5"/>
                </a:solidFill>
              </a:defRPr>
            </a:lvl8pPr>
            <a:lvl9pPr lvl="8" rtl="0">
              <a:spcBef>
                <a:spcPts val="0"/>
              </a:spcBef>
              <a:spcAft>
                <a:spcPts val="0"/>
              </a:spcAft>
              <a:buClr>
                <a:schemeClr val="accent5"/>
              </a:buClr>
              <a:buSzPts val="3500"/>
              <a:buNone/>
              <a:defRPr b="1">
                <a:solidFill>
                  <a:schemeClr val="accent5"/>
                </a:solidFill>
              </a:defRPr>
            </a:lvl9pPr>
          </a:lstStyle>
          <a:p>
            <a:endParaRPr/>
          </a:p>
        </p:txBody>
      </p:sp>
      <p:sp>
        <p:nvSpPr>
          <p:cNvPr id="401" name="Google Shape;401;p19"/>
          <p:cNvSpPr txBox="1">
            <a:spLocks noGrp="1"/>
          </p:cNvSpPr>
          <p:nvPr>
            <p:ph type="title" idx="2"/>
          </p:nvPr>
        </p:nvSpPr>
        <p:spPr>
          <a:xfrm>
            <a:off x="4825815" y="2619238"/>
            <a:ext cx="2909700" cy="2955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5"/>
              </a:buClr>
              <a:buSzPts val="3000"/>
              <a:buNone/>
              <a:defRPr sz="1800">
                <a:solidFill>
                  <a:schemeClr val="accent5"/>
                </a:solidFill>
              </a:defRPr>
            </a:lvl1pPr>
            <a:lvl2pPr lvl="1" rtl="0">
              <a:spcBef>
                <a:spcPts val="0"/>
              </a:spcBef>
              <a:spcAft>
                <a:spcPts val="0"/>
              </a:spcAft>
              <a:buClr>
                <a:schemeClr val="accent5"/>
              </a:buClr>
              <a:buSzPts val="3500"/>
              <a:buNone/>
              <a:defRPr b="1">
                <a:solidFill>
                  <a:schemeClr val="accent5"/>
                </a:solidFill>
              </a:defRPr>
            </a:lvl2pPr>
            <a:lvl3pPr lvl="2" rtl="0">
              <a:spcBef>
                <a:spcPts val="0"/>
              </a:spcBef>
              <a:spcAft>
                <a:spcPts val="0"/>
              </a:spcAft>
              <a:buClr>
                <a:schemeClr val="accent5"/>
              </a:buClr>
              <a:buSzPts val="3500"/>
              <a:buNone/>
              <a:defRPr b="1">
                <a:solidFill>
                  <a:schemeClr val="accent5"/>
                </a:solidFill>
              </a:defRPr>
            </a:lvl3pPr>
            <a:lvl4pPr lvl="3" rtl="0">
              <a:spcBef>
                <a:spcPts val="0"/>
              </a:spcBef>
              <a:spcAft>
                <a:spcPts val="0"/>
              </a:spcAft>
              <a:buClr>
                <a:schemeClr val="accent5"/>
              </a:buClr>
              <a:buSzPts val="3500"/>
              <a:buNone/>
              <a:defRPr b="1">
                <a:solidFill>
                  <a:schemeClr val="accent5"/>
                </a:solidFill>
              </a:defRPr>
            </a:lvl4pPr>
            <a:lvl5pPr lvl="4" rtl="0">
              <a:spcBef>
                <a:spcPts val="0"/>
              </a:spcBef>
              <a:spcAft>
                <a:spcPts val="0"/>
              </a:spcAft>
              <a:buClr>
                <a:schemeClr val="accent5"/>
              </a:buClr>
              <a:buSzPts val="3500"/>
              <a:buNone/>
              <a:defRPr b="1">
                <a:solidFill>
                  <a:schemeClr val="accent5"/>
                </a:solidFill>
              </a:defRPr>
            </a:lvl5pPr>
            <a:lvl6pPr lvl="5" rtl="0">
              <a:spcBef>
                <a:spcPts val="0"/>
              </a:spcBef>
              <a:spcAft>
                <a:spcPts val="0"/>
              </a:spcAft>
              <a:buClr>
                <a:schemeClr val="accent5"/>
              </a:buClr>
              <a:buSzPts val="3500"/>
              <a:buNone/>
              <a:defRPr b="1">
                <a:solidFill>
                  <a:schemeClr val="accent5"/>
                </a:solidFill>
              </a:defRPr>
            </a:lvl6pPr>
            <a:lvl7pPr lvl="6" rtl="0">
              <a:spcBef>
                <a:spcPts val="0"/>
              </a:spcBef>
              <a:spcAft>
                <a:spcPts val="0"/>
              </a:spcAft>
              <a:buClr>
                <a:schemeClr val="accent5"/>
              </a:buClr>
              <a:buSzPts val="3500"/>
              <a:buNone/>
              <a:defRPr b="1">
                <a:solidFill>
                  <a:schemeClr val="accent5"/>
                </a:solidFill>
              </a:defRPr>
            </a:lvl7pPr>
            <a:lvl8pPr lvl="7" rtl="0">
              <a:spcBef>
                <a:spcPts val="0"/>
              </a:spcBef>
              <a:spcAft>
                <a:spcPts val="0"/>
              </a:spcAft>
              <a:buClr>
                <a:schemeClr val="accent5"/>
              </a:buClr>
              <a:buSzPts val="3500"/>
              <a:buNone/>
              <a:defRPr b="1">
                <a:solidFill>
                  <a:schemeClr val="accent5"/>
                </a:solidFill>
              </a:defRPr>
            </a:lvl8pPr>
            <a:lvl9pPr lvl="8" rtl="0">
              <a:spcBef>
                <a:spcPts val="0"/>
              </a:spcBef>
              <a:spcAft>
                <a:spcPts val="0"/>
              </a:spcAft>
              <a:buClr>
                <a:schemeClr val="accent5"/>
              </a:buClr>
              <a:buSzPts val="3500"/>
              <a:buNone/>
              <a:defRPr b="1">
                <a:solidFill>
                  <a:schemeClr val="accent5"/>
                </a:solidFill>
              </a:defRPr>
            </a:lvl9pPr>
          </a:lstStyle>
          <a:p>
            <a:endParaRPr/>
          </a:p>
        </p:txBody>
      </p:sp>
      <p:sp>
        <p:nvSpPr>
          <p:cNvPr id="402" name="Google Shape;402;p19"/>
          <p:cNvSpPr txBox="1">
            <a:spLocks noGrp="1"/>
          </p:cNvSpPr>
          <p:nvPr>
            <p:ph type="subTitle" idx="1"/>
          </p:nvPr>
        </p:nvSpPr>
        <p:spPr>
          <a:xfrm>
            <a:off x="4825813" y="2985314"/>
            <a:ext cx="2909700" cy="86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3" name="Google Shape;403;p19"/>
          <p:cNvSpPr txBox="1">
            <a:spLocks noGrp="1"/>
          </p:cNvSpPr>
          <p:nvPr>
            <p:ph type="subTitle" idx="3"/>
          </p:nvPr>
        </p:nvSpPr>
        <p:spPr>
          <a:xfrm>
            <a:off x="1408438" y="2985312"/>
            <a:ext cx="2909700" cy="86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4" name="Google Shape;404;p19"/>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405" name="Google Shape;405;p19"/>
          <p:cNvSpPr/>
          <p:nvPr/>
        </p:nvSpPr>
        <p:spPr>
          <a:xfrm rot="10800000">
            <a:off x="1274252" y="42218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5400000">
            <a:off x="7357950" y="4044475"/>
            <a:ext cx="746100" cy="391500"/>
          </a:xfrm>
          <a:prstGeom prst="roundRect">
            <a:avLst>
              <a:gd name="adj" fmla="val 50000"/>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rot="5400000">
            <a:off x="7625900" y="3797500"/>
            <a:ext cx="1259400" cy="372300"/>
            <a:chOff x="7081600" y="4231452"/>
            <a:chExt cx="1259400" cy="372300"/>
          </a:xfrm>
        </p:grpSpPr>
        <p:sp>
          <p:nvSpPr>
            <p:cNvPr id="408" name="Google Shape;408;p19"/>
            <p:cNvSpPr/>
            <p:nvPr/>
          </p:nvSpPr>
          <p:spPr>
            <a:xfrm rot="10800000">
              <a:off x="7081600" y="4231452"/>
              <a:ext cx="1259400" cy="3723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19"/>
            <p:cNvGrpSpPr/>
            <p:nvPr/>
          </p:nvGrpSpPr>
          <p:grpSpPr>
            <a:xfrm rot="10800000">
              <a:off x="7243722" y="4292825"/>
              <a:ext cx="914605" cy="249549"/>
              <a:chOff x="2578925" y="839834"/>
              <a:chExt cx="1302300" cy="355331"/>
            </a:xfrm>
          </p:grpSpPr>
          <p:sp>
            <p:nvSpPr>
              <p:cNvPr id="410" name="Google Shape;410;p19"/>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411" name="Google Shape;411;p19"/>
              <p:cNvCxnSpPr/>
              <p:nvPr/>
            </p:nvCxnSpPr>
            <p:spPr>
              <a:xfrm>
                <a:off x="3230075" y="369150"/>
                <a:ext cx="0" cy="1302300"/>
              </a:xfrm>
              <a:prstGeom prst="straightConnector1">
                <a:avLst/>
              </a:prstGeom>
              <a:noFill/>
              <a:ln w="28575" cap="flat" cmpd="sng">
                <a:solidFill>
                  <a:schemeClr val="accent5"/>
                </a:solidFill>
                <a:prstDash val="solid"/>
                <a:round/>
                <a:headEnd type="none" w="med" len="med"/>
                <a:tailEnd type="none" w="med" len="med"/>
              </a:ln>
            </p:spPr>
          </p:cxnSp>
        </p:grpSp>
      </p:grpSp>
      <p:sp>
        <p:nvSpPr>
          <p:cNvPr id="412" name="Google Shape;412;p19"/>
          <p:cNvSpPr/>
          <p:nvPr/>
        </p:nvSpPr>
        <p:spPr>
          <a:xfrm rot="10800000">
            <a:off x="749654" y="4221850"/>
            <a:ext cx="391500" cy="391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7"/>
        <p:cNvGrpSpPr/>
        <p:nvPr/>
      </p:nvGrpSpPr>
      <p:grpSpPr>
        <a:xfrm>
          <a:off x="0" y="0"/>
          <a:ext cx="0" cy="0"/>
          <a:chOff x="0" y="0"/>
          <a:chExt cx="0" cy="0"/>
        </a:xfrm>
      </p:grpSpPr>
      <p:sp>
        <p:nvSpPr>
          <p:cNvPr id="468" name="Google Shape;468;p24"/>
          <p:cNvSpPr txBox="1">
            <a:spLocks noGrp="1"/>
          </p:cNvSpPr>
          <p:nvPr>
            <p:ph type="title"/>
          </p:nvPr>
        </p:nvSpPr>
        <p:spPr>
          <a:xfrm>
            <a:off x="1292575" y="2225225"/>
            <a:ext cx="1868700" cy="220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6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9" name="Google Shape;469;p24"/>
          <p:cNvSpPr txBox="1">
            <a:spLocks noGrp="1"/>
          </p:cNvSpPr>
          <p:nvPr>
            <p:ph type="subTitle" idx="1"/>
          </p:nvPr>
        </p:nvSpPr>
        <p:spPr>
          <a:xfrm>
            <a:off x="1292575" y="2445888"/>
            <a:ext cx="18687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24"/>
          <p:cNvSpPr txBox="1">
            <a:spLocks noGrp="1"/>
          </p:cNvSpPr>
          <p:nvPr>
            <p:ph type="title" idx="2"/>
          </p:nvPr>
        </p:nvSpPr>
        <p:spPr>
          <a:xfrm>
            <a:off x="3615288" y="2225225"/>
            <a:ext cx="1868700" cy="220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6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1" name="Google Shape;471;p24"/>
          <p:cNvSpPr txBox="1">
            <a:spLocks noGrp="1"/>
          </p:cNvSpPr>
          <p:nvPr>
            <p:ph type="subTitle" idx="3"/>
          </p:nvPr>
        </p:nvSpPr>
        <p:spPr>
          <a:xfrm>
            <a:off x="3615288" y="2445888"/>
            <a:ext cx="18687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4"/>
          <p:cNvSpPr txBox="1">
            <a:spLocks noGrp="1"/>
          </p:cNvSpPr>
          <p:nvPr>
            <p:ph type="title" idx="4"/>
          </p:nvPr>
        </p:nvSpPr>
        <p:spPr>
          <a:xfrm>
            <a:off x="1292575" y="3902950"/>
            <a:ext cx="1868700" cy="220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6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3" name="Google Shape;473;p24"/>
          <p:cNvSpPr txBox="1">
            <a:spLocks noGrp="1"/>
          </p:cNvSpPr>
          <p:nvPr>
            <p:ph type="subTitle" idx="5"/>
          </p:nvPr>
        </p:nvSpPr>
        <p:spPr>
          <a:xfrm>
            <a:off x="1292575" y="4123775"/>
            <a:ext cx="18687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4"/>
          <p:cNvSpPr txBox="1">
            <a:spLocks noGrp="1"/>
          </p:cNvSpPr>
          <p:nvPr>
            <p:ph type="title" idx="6"/>
          </p:nvPr>
        </p:nvSpPr>
        <p:spPr>
          <a:xfrm>
            <a:off x="3615288" y="3902950"/>
            <a:ext cx="1868700" cy="220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6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5" name="Google Shape;475;p24"/>
          <p:cNvSpPr txBox="1">
            <a:spLocks noGrp="1"/>
          </p:cNvSpPr>
          <p:nvPr>
            <p:ph type="subTitle" idx="7"/>
          </p:nvPr>
        </p:nvSpPr>
        <p:spPr>
          <a:xfrm>
            <a:off x="3615288" y="4123775"/>
            <a:ext cx="18687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6" name="Google Shape;476;p24"/>
          <p:cNvSpPr txBox="1">
            <a:spLocks noGrp="1"/>
          </p:cNvSpPr>
          <p:nvPr>
            <p:ph type="title" idx="8"/>
          </p:nvPr>
        </p:nvSpPr>
        <p:spPr>
          <a:xfrm>
            <a:off x="5938025" y="2225225"/>
            <a:ext cx="1868700" cy="220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6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7" name="Google Shape;477;p24"/>
          <p:cNvSpPr txBox="1">
            <a:spLocks noGrp="1"/>
          </p:cNvSpPr>
          <p:nvPr>
            <p:ph type="subTitle" idx="9"/>
          </p:nvPr>
        </p:nvSpPr>
        <p:spPr>
          <a:xfrm>
            <a:off x="5938025" y="2445888"/>
            <a:ext cx="18687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24"/>
          <p:cNvSpPr txBox="1">
            <a:spLocks noGrp="1"/>
          </p:cNvSpPr>
          <p:nvPr>
            <p:ph type="title" idx="13"/>
          </p:nvPr>
        </p:nvSpPr>
        <p:spPr>
          <a:xfrm>
            <a:off x="5938025" y="3902950"/>
            <a:ext cx="1868700" cy="220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6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9" name="Google Shape;479;p24"/>
          <p:cNvSpPr txBox="1">
            <a:spLocks noGrp="1"/>
          </p:cNvSpPr>
          <p:nvPr>
            <p:ph type="subTitle" idx="14"/>
          </p:nvPr>
        </p:nvSpPr>
        <p:spPr>
          <a:xfrm>
            <a:off x="5938025" y="4123775"/>
            <a:ext cx="18687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0" name="Google Shape;480;p24"/>
          <p:cNvSpPr txBox="1">
            <a:spLocks noGrp="1"/>
          </p:cNvSpPr>
          <p:nvPr>
            <p:ph type="title" idx="15"/>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grpSp>
        <p:nvGrpSpPr>
          <p:cNvPr id="481" name="Google Shape;481;p24"/>
          <p:cNvGrpSpPr/>
          <p:nvPr/>
        </p:nvGrpSpPr>
        <p:grpSpPr>
          <a:xfrm rot="5400000">
            <a:off x="7825027" y="4023075"/>
            <a:ext cx="819900" cy="391500"/>
            <a:chOff x="7610875" y="3187000"/>
            <a:chExt cx="819900" cy="391500"/>
          </a:xfrm>
        </p:grpSpPr>
        <p:sp>
          <p:nvSpPr>
            <p:cNvPr id="482" name="Google Shape;482;p24"/>
            <p:cNvSpPr/>
            <p:nvPr/>
          </p:nvSpPr>
          <p:spPr>
            <a:xfrm>
              <a:off x="7610875" y="3187000"/>
              <a:ext cx="819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4"/>
            <p:cNvGrpSpPr/>
            <p:nvPr/>
          </p:nvGrpSpPr>
          <p:grpSpPr>
            <a:xfrm rot="10800000">
              <a:off x="7711953" y="3257975"/>
              <a:ext cx="617743" cy="249549"/>
              <a:chOff x="3001625" y="839834"/>
              <a:chExt cx="879600" cy="355331"/>
            </a:xfrm>
          </p:grpSpPr>
          <p:sp>
            <p:nvSpPr>
              <p:cNvPr id="484" name="Google Shape;484;p24"/>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485" name="Google Shape;485;p24"/>
              <p:cNvCxnSpPr/>
              <p:nvPr/>
            </p:nvCxnSpPr>
            <p:spPr>
              <a:xfrm rot="10800000">
                <a:off x="3001625" y="1020300"/>
                <a:ext cx="879600" cy="0"/>
              </a:xfrm>
              <a:prstGeom prst="straightConnector1">
                <a:avLst/>
              </a:prstGeom>
              <a:noFill/>
              <a:ln w="28575" cap="flat" cmpd="sng">
                <a:solidFill>
                  <a:schemeClr val="accent1"/>
                </a:solidFill>
                <a:prstDash val="solid"/>
                <a:round/>
                <a:headEnd type="none" w="med" len="med"/>
                <a:tailEnd type="none" w="med" len="med"/>
              </a:ln>
            </p:spPr>
          </p:cxnSp>
        </p:grpSp>
      </p:grpSp>
      <p:sp>
        <p:nvSpPr>
          <p:cNvPr id="486" name="Google Shape;486;p24"/>
          <p:cNvSpPr/>
          <p:nvPr/>
        </p:nvSpPr>
        <p:spPr>
          <a:xfrm rot="5400000">
            <a:off x="538029" y="1592175"/>
            <a:ext cx="741900" cy="3915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87"/>
        <p:cNvGrpSpPr/>
        <p:nvPr/>
      </p:nvGrpSpPr>
      <p:grpSpPr>
        <a:xfrm>
          <a:off x="0" y="0"/>
          <a:ext cx="0" cy="0"/>
          <a:chOff x="0" y="0"/>
          <a:chExt cx="0" cy="0"/>
        </a:xfrm>
      </p:grpSpPr>
      <p:sp>
        <p:nvSpPr>
          <p:cNvPr id="488" name="Google Shape;488;p25"/>
          <p:cNvSpPr txBox="1">
            <a:spLocks noGrp="1"/>
          </p:cNvSpPr>
          <p:nvPr>
            <p:ph type="subTitle" idx="1"/>
          </p:nvPr>
        </p:nvSpPr>
        <p:spPr>
          <a:xfrm>
            <a:off x="3186150" y="2045953"/>
            <a:ext cx="2771700" cy="42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89" name="Google Shape;489;p25"/>
          <p:cNvSpPr txBox="1">
            <a:spLocks noGrp="1"/>
          </p:cNvSpPr>
          <p:nvPr>
            <p:ph type="subTitle" idx="2"/>
          </p:nvPr>
        </p:nvSpPr>
        <p:spPr>
          <a:xfrm>
            <a:off x="3186150" y="3651578"/>
            <a:ext cx="2771700" cy="42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90" name="Google Shape;490;p25"/>
          <p:cNvSpPr/>
          <p:nvPr/>
        </p:nvSpPr>
        <p:spPr>
          <a:xfrm rot="-5400000">
            <a:off x="538025" y="714700"/>
            <a:ext cx="741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rot="-5400000">
            <a:off x="7864082" y="4046650"/>
            <a:ext cx="741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rot="10800000">
            <a:off x="1237825" y="1076125"/>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25"/>
          <p:cNvGrpSpPr/>
          <p:nvPr/>
        </p:nvGrpSpPr>
        <p:grpSpPr>
          <a:xfrm rot="10800000">
            <a:off x="1237825" y="541525"/>
            <a:ext cx="391500" cy="391500"/>
            <a:chOff x="1900200" y="3263712"/>
            <a:chExt cx="391500" cy="391500"/>
          </a:xfrm>
        </p:grpSpPr>
        <p:sp>
          <p:nvSpPr>
            <p:cNvPr id="494" name="Google Shape;494;p25"/>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5" name="Google Shape;495;p25"/>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sp>
        <p:nvSpPr>
          <p:cNvPr id="496" name="Google Shape;496;p25"/>
          <p:cNvSpPr/>
          <p:nvPr/>
        </p:nvSpPr>
        <p:spPr>
          <a:xfrm rot="10800000">
            <a:off x="713227" y="1959100"/>
            <a:ext cx="391500" cy="391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25"/>
          <p:cNvGrpSpPr/>
          <p:nvPr/>
        </p:nvGrpSpPr>
        <p:grpSpPr>
          <a:xfrm rot="10800000">
            <a:off x="7511587" y="4221850"/>
            <a:ext cx="391500" cy="391500"/>
            <a:chOff x="8039274" y="539500"/>
            <a:chExt cx="391500" cy="391500"/>
          </a:xfrm>
        </p:grpSpPr>
        <p:sp>
          <p:nvSpPr>
            <p:cNvPr id="498" name="Google Shape;498;p25"/>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sp>
        <p:nvSpPr>
          <p:cNvPr id="500" name="Google Shape;500;p25"/>
          <p:cNvSpPr txBox="1">
            <a:spLocks noGrp="1"/>
          </p:cNvSpPr>
          <p:nvPr>
            <p:ph type="title" hasCustomPrompt="1"/>
          </p:nvPr>
        </p:nvSpPr>
        <p:spPr>
          <a:xfrm>
            <a:off x="2371800" y="1291666"/>
            <a:ext cx="4400400" cy="5514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4500">
                <a:solidFill>
                  <a:schemeClr val="lt2"/>
                </a:solidFill>
              </a:defRPr>
            </a:lvl1pPr>
            <a:lvl2pPr lvl="1" algn="ctr" rtl="0">
              <a:spcBef>
                <a:spcPts val="0"/>
              </a:spcBef>
              <a:spcAft>
                <a:spcPts val="0"/>
              </a:spcAft>
              <a:buSzPts val="4500"/>
              <a:buNone/>
              <a:defRPr sz="4500" b="1"/>
            </a:lvl2pPr>
            <a:lvl3pPr lvl="2" algn="ctr" rtl="0">
              <a:spcBef>
                <a:spcPts val="0"/>
              </a:spcBef>
              <a:spcAft>
                <a:spcPts val="0"/>
              </a:spcAft>
              <a:buSzPts val="4500"/>
              <a:buNone/>
              <a:defRPr sz="4500" b="1"/>
            </a:lvl3pPr>
            <a:lvl4pPr lvl="3" algn="ctr" rtl="0">
              <a:spcBef>
                <a:spcPts val="0"/>
              </a:spcBef>
              <a:spcAft>
                <a:spcPts val="0"/>
              </a:spcAft>
              <a:buSzPts val="4500"/>
              <a:buNone/>
              <a:defRPr sz="4500" b="1"/>
            </a:lvl4pPr>
            <a:lvl5pPr lvl="4" algn="ctr" rtl="0">
              <a:spcBef>
                <a:spcPts val="0"/>
              </a:spcBef>
              <a:spcAft>
                <a:spcPts val="0"/>
              </a:spcAft>
              <a:buSzPts val="4500"/>
              <a:buNone/>
              <a:defRPr sz="4500" b="1"/>
            </a:lvl5pPr>
            <a:lvl6pPr lvl="5" algn="ctr" rtl="0">
              <a:spcBef>
                <a:spcPts val="0"/>
              </a:spcBef>
              <a:spcAft>
                <a:spcPts val="0"/>
              </a:spcAft>
              <a:buSzPts val="4500"/>
              <a:buNone/>
              <a:defRPr sz="4500" b="1"/>
            </a:lvl6pPr>
            <a:lvl7pPr lvl="6" algn="ctr" rtl="0">
              <a:spcBef>
                <a:spcPts val="0"/>
              </a:spcBef>
              <a:spcAft>
                <a:spcPts val="0"/>
              </a:spcAft>
              <a:buSzPts val="4500"/>
              <a:buNone/>
              <a:defRPr sz="4500" b="1"/>
            </a:lvl7pPr>
            <a:lvl8pPr lvl="7" algn="ctr" rtl="0">
              <a:spcBef>
                <a:spcPts val="0"/>
              </a:spcBef>
              <a:spcAft>
                <a:spcPts val="0"/>
              </a:spcAft>
              <a:buSzPts val="4500"/>
              <a:buNone/>
              <a:defRPr sz="4500" b="1"/>
            </a:lvl8pPr>
            <a:lvl9pPr lvl="8" algn="ctr" rtl="0">
              <a:spcBef>
                <a:spcPts val="0"/>
              </a:spcBef>
              <a:spcAft>
                <a:spcPts val="0"/>
              </a:spcAft>
              <a:buSzPts val="4500"/>
              <a:buNone/>
              <a:defRPr sz="4500" b="1"/>
            </a:lvl9pPr>
          </a:lstStyle>
          <a:p>
            <a:r>
              <a:t>xx%</a:t>
            </a:r>
          </a:p>
        </p:txBody>
      </p:sp>
      <p:sp>
        <p:nvSpPr>
          <p:cNvPr id="501" name="Google Shape;501;p25"/>
          <p:cNvSpPr txBox="1">
            <a:spLocks noGrp="1"/>
          </p:cNvSpPr>
          <p:nvPr>
            <p:ph type="title" idx="3" hasCustomPrompt="1"/>
          </p:nvPr>
        </p:nvSpPr>
        <p:spPr>
          <a:xfrm>
            <a:off x="2371800" y="2897291"/>
            <a:ext cx="4400400" cy="5514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4500">
                <a:solidFill>
                  <a:schemeClr val="lt2"/>
                </a:solidFill>
              </a:defRPr>
            </a:lvl1pPr>
            <a:lvl2pPr lvl="1" algn="ctr" rtl="0">
              <a:spcBef>
                <a:spcPts val="0"/>
              </a:spcBef>
              <a:spcAft>
                <a:spcPts val="0"/>
              </a:spcAft>
              <a:buSzPts val="4500"/>
              <a:buNone/>
              <a:defRPr sz="4500" b="1"/>
            </a:lvl2pPr>
            <a:lvl3pPr lvl="2" algn="ctr" rtl="0">
              <a:spcBef>
                <a:spcPts val="0"/>
              </a:spcBef>
              <a:spcAft>
                <a:spcPts val="0"/>
              </a:spcAft>
              <a:buSzPts val="4500"/>
              <a:buNone/>
              <a:defRPr sz="4500" b="1"/>
            </a:lvl3pPr>
            <a:lvl4pPr lvl="3" algn="ctr" rtl="0">
              <a:spcBef>
                <a:spcPts val="0"/>
              </a:spcBef>
              <a:spcAft>
                <a:spcPts val="0"/>
              </a:spcAft>
              <a:buSzPts val="4500"/>
              <a:buNone/>
              <a:defRPr sz="4500" b="1"/>
            </a:lvl4pPr>
            <a:lvl5pPr lvl="4" algn="ctr" rtl="0">
              <a:spcBef>
                <a:spcPts val="0"/>
              </a:spcBef>
              <a:spcAft>
                <a:spcPts val="0"/>
              </a:spcAft>
              <a:buSzPts val="4500"/>
              <a:buNone/>
              <a:defRPr sz="4500" b="1"/>
            </a:lvl5pPr>
            <a:lvl6pPr lvl="5" algn="ctr" rtl="0">
              <a:spcBef>
                <a:spcPts val="0"/>
              </a:spcBef>
              <a:spcAft>
                <a:spcPts val="0"/>
              </a:spcAft>
              <a:buSzPts val="4500"/>
              <a:buNone/>
              <a:defRPr sz="4500" b="1"/>
            </a:lvl6pPr>
            <a:lvl7pPr lvl="6" algn="ctr" rtl="0">
              <a:spcBef>
                <a:spcPts val="0"/>
              </a:spcBef>
              <a:spcAft>
                <a:spcPts val="0"/>
              </a:spcAft>
              <a:buSzPts val="4500"/>
              <a:buNone/>
              <a:defRPr sz="4500" b="1"/>
            </a:lvl7pPr>
            <a:lvl8pPr lvl="7" algn="ctr" rtl="0">
              <a:spcBef>
                <a:spcPts val="0"/>
              </a:spcBef>
              <a:spcAft>
                <a:spcPts val="0"/>
              </a:spcAft>
              <a:buSzPts val="4500"/>
              <a:buNone/>
              <a:defRPr sz="4500" b="1"/>
            </a:lvl8pPr>
            <a:lvl9pPr lvl="8" algn="ctr" rtl="0">
              <a:spcBef>
                <a:spcPts val="0"/>
              </a:spcBef>
              <a:spcAft>
                <a:spcPts val="0"/>
              </a:spcAft>
              <a:buSzPts val="4500"/>
              <a:buNone/>
              <a:defRPr sz="4500" b="1"/>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68"/>
        <p:cNvGrpSpPr/>
        <p:nvPr/>
      </p:nvGrpSpPr>
      <p:grpSpPr>
        <a:xfrm>
          <a:off x="0" y="0"/>
          <a:ext cx="0" cy="0"/>
          <a:chOff x="0" y="0"/>
          <a:chExt cx="0" cy="0"/>
        </a:xfrm>
      </p:grpSpPr>
      <p:sp>
        <p:nvSpPr>
          <p:cNvPr id="569" name="Google Shape;569;p31"/>
          <p:cNvSpPr txBox="1">
            <a:spLocks noGrp="1"/>
          </p:cNvSpPr>
          <p:nvPr>
            <p:ph type="title"/>
          </p:nvPr>
        </p:nvSpPr>
        <p:spPr>
          <a:xfrm>
            <a:off x="720000" y="631025"/>
            <a:ext cx="3852000" cy="87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0" name="Google Shape;570;p31"/>
          <p:cNvSpPr txBox="1">
            <a:spLocks noGrp="1"/>
          </p:cNvSpPr>
          <p:nvPr>
            <p:ph type="subTitle" idx="1"/>
          </p:nvPr>
        </p:nvSpPr>
        <p:spPr>
          <a:xfrm>
            <a:off x="919100" y="1706450"/>
            <a:ext cx="3174900" cy="44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1" name="Google Shape;571;p31"/>
          <p:cNvSpPr txBox="1"/>
          <p:nvPr/>
        </p:nvSpPr>
        <p:spPr>
          <a:xfrm>
            <a:off x="720000" y="3911225"/>
            <a:ext cx="5341500" cy="403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1100"/>
              <a:buFont typeface="Arial"/>
              <a:buNone/>
            </a:pPr>
            <a:r>
              <a:rPr lang="en" sz="1200">
                <a:solidFill>
                  <a:schemeClr val="dk1"/>
                </a:solidFill>
                <a:latin typeface="DM Sans"/>
                <a:ea typeface="DM Sans"/>
                <a:cs typeface="DM Sans"/>
                <a:sym typeface="DM Sans"/>
              </a:rPr>
              <a:t>CREDITS: This presentation template was created by </a:t>
            </a:r>
            <a:r>
              <a:rPr lang="en" sz="1200">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a:solidFill>
                <a:schemeClr val="dk1"/>
              </a:solidFill>
              <a:latin typeface="DM Sans"/>
              <a:ea typeface="DM Sans"/>
              <a:cs typeface="DM Sans"/>
              <a:sym typeface="DM Sans"/>
            </a:endParaRPr>
          </a:p>
        </p:txBody>
      </p:sp>
      <p:grpSp>
        <p:nvGrpSpPr>
          <p:cNvPr id="572" name="Google Shape;572;p31"/>
          <p:cNvGrpSpPr/>
          <p:nvPr/>
        </p:nvGrpSpPr>
        <p:grpSpPr>
          <a:xfrm rot="10800000">
            <a:off x="8039276" y="537225"/>
            <a:ext cx="391500" cy="391500"/>
            <a:chOff x="713225" y="4221850"/>
            <a:chExt cx="391500" cy="391500"/>
          </a:xfrm>
        </p:grpSpPr>
        <p:sp>
          <p:nvSpPr>
            <p:cNvPr id="573" name="Google Shape;573;p31"/>
            <p:cNvSpPr/>
            <p:nvPr/>
          </p:nvSpPr>
          <p:spPr>
            <a:xfrm>
              <a:off x="713225" y="42218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1"/>
            <p:cNvGrpSpPr/>
            <p:nvPr/>
          </p:nvGrpSpPr>
          <p:grpSpPr>
            <a:xfrm>
              <a:off x="790513" y="4323763"/>
              <a:ext cx="236923" cy="236923"/>
              <a:chOff x="1113470" y="1110867"/>
              <a:chExt cx="320860" cy="320860"/>
            </a:xfrm>
          </p:grpSpPr>
          <p:sp>
            <p:nvSpPr>
              <p:cNvPr id="575" name="Google Shape;575;p31"/>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576" name="Google Shape;576;p31"/>
              <p:cNvCxnSpPr/>
              <p:nvPr/>
            </p:nvCxnSpPr>
            <p:spPr>
              <a:xfrm>
                <a:off x="1273900" y="1113250"/>
                <a:ext cx="0" cy="268500"/>
              </a:xfrm>
              <a:prstGeom prst="straightConnector1">
                <a:avLst/>
              </a:prstGeom>
              <a:noFill/>
              <a:ln w="28575" cap="flat" cmpd="sng">
                <a:solidFill>
                  <a:schemeClr val="accent1"/>
                </a:solidFill>
                <a:prstDash val="solid"/>
                <a:round/>
                <a:headEnd type="none" w="med" len="med"/>
                <a:tailEnd type="none" w="med" len="med"/>
              </a:ln>
            </p:spPr>
          </p:cxnSp>
        </p:grpSp>
      </p:grpSp>
      <p:grpSp>
        <p:nvGrpSpPr>
          <p:cNvPr id="577" name="Google Shape;577;p31"/>
          <p:cNvGrpSpPr/>
          <p:nvPr/>
        </p:nvGrpSpPr>
        <p:grpSpPr>
          <a:xfrm rot="-5400000">
            <a:off x="7560476" y="3749006"/>
            <a:ext cx="1349100" cy="372300"/>
            <a:chOff x="713225" y="539500"/>
            <a:chExt cx="1349100" cy="372300"/>
          </a:xfrm>
        </p:grpSpPr>
        <p:sp>
          <p:nvSpPr>
            <p:cNvPr id="578" name="Google Shape;578;p31"/>
            <p:cNvSpPr/>
            <p:nvPr/>
          </p:nvSpPr>
          <p:spPr>
            <a:xfrm>
              <a:off x="713225" y="539500"/>
              <a:ext cx="1349100" cy="372300"/>
            </a:xfrm>
            <a:prstGeom prst="roundRect">
              <a:avLst>
                <a:gd name="adj"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31"/>
            <p:cNvGrpSpPr/>
            <p:nvPr/>
          </p:nvGrpSpPr>
          <p:grpSpPr>
            <a:xfrm>
              <a:off x="875272" y="600875"/>
              <a:ext cx="1025007" cy="249549"/>
              <a:chOff x="2421725" y="839834"/>
              <a:chExt cx="1459500" cy="355331"/>
            </a:xfrm>
          </p:grpSpPr>
          <p:sp>
            <p:nvSpPr>
              <p:cNvPr id="580" name="Google Shape;580;p31"/>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4"/>
                </a:solidFill>
                <a:prstDash val="solid"/>
                <a:round/>
                <a:headEnd type="none" w="med" len="med"/>
                <a:tailEnd type="none" w="med" len="med"/>
              </a:ln>
            </p:spPr>
          </p:sp>
          <p:cxnSp>
            <p:nvCxnSpPr>
              <p:cNvPr id="581" name="Google Shape;581;p31"/>
              <p:cNvCxnSpPr/>
              <p:nvPr/>
            </p:nvCxnSpPr>
            <p:spPr>
              <a:xfrm rot="10800000">
                <a:off x="2421725" y="1020300"/>
                <a:ext cx="1459500" cy="0"/>
              </a:xfrm>
              <a:prstGeom prst="straightConnector1">
                <a:avLst/>
              </a:prstGeom>
              <a:noFill/>
              <a:ln w="28575" cap="flat" cmpd="sng">
                <a:solidFill>
                  <a:schemeClr val="accent4"/>
                </a:solidFill>
                <a:prstDash val="solid"/>
                <a:round/>
                <a:headEnd type="none" w="med" len="med"/>
                <a:tailEnd type="none" w="med" len="med"/>
              </a:ln>
            </p:spPr>
          </p:cxnSp>
        </p:grpSp>
      </p:grpSp>
      <p:sp>
        <p:nvSpPr>
          <p:cNvPr id="582" name="Google Shape;582;p31"/>
          <p:cNvSpPr/>
          <p:nvPr/>
        </p:nvSpPr>
        <p:spPr>
          <a:xfrm rot="10800000">
            <a:off x="7484283" y="4215675"/>
            <a:ext cx="391500" cy="3915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1"/>
          <p:cNvGrpSpPr/>
          <p:nvPr/>
        </p:nvGrpSpPr>
        <p:grpSpPr>
          <a:xfrm>
            <a:off x="8039276" y="1070900"/>
            <a:ext cx="391500" cy="391500"/>
            <a:chOff x="8039274" y="539500"/>
            <a:chExt cx="391500" cy="391500"/>
          </a:xfrm>
        </p:grpSpPr>
        <p:sp>
          <p:nvSpPr>
            <p:cNvPr id="584" name="Google Shape;584;p31"/>
            <p:cNvSpPr/>
            <p:nvPr/>
          </p:nvSpPr>
          <p:spPr>
            <a:xfrm rot="-5400000">
              <a:off x="8039274" y="53950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grpSp>
      <p:sp>
        <p:nvSpPr>
          <p:cNvPr id="586" name="Google Shape;586;p31"/>
          <p:cNvSpPr/>
          <p:nvPr/>
        </p:nvSpPr>
        <p:spPr>
          <a:xfrm rot="10800000">
            <a:off x="6924957" y="534706"/>
            <a:ext cx="391500" cy="391500"/>
          </a:xfrm>
          <a:prstGeom prst="ellipse">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1"/>
          <p:cNvGrpSpPr/>
          <p:nvPr/>
        </p:nvGrpSpPr>
        <p:grpSpPr>
          <a:xfrm rot="10800000">
            <a:off x="6924957" y="4215681"/>
            <a:ext cx="391500" cy="391500"/>
            <a:chOff x="1900200" y="3263712"/>
            <a:chExt cx="391500" cy="391500"/>
          </a:xfrm>
        </p:grpSpPr>
        <p:sp>
          <p:nvSpPr>
            <p:cNvPr id="588" name="Google Shape;588;p31"/>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9" name="Google Shape;589;p31"/>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sp>
        <p:nvSpPr>
          <p:cNvPr id="590" name="Google Shape;590;p31"/>
          <p:cNvSpPr/>
          <p:nvPr/>
        </p:nvSpPr>
        <p:spPr>
          <a:xfrm rot="10800000">
            <a:off x="7484283" y="3674006"/>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1"/>
          <p:cNvGrpSpPr/>
          <p:nvPr/>
        </p:nvGrpSpPr>
        <p:grpSpPr>
          <a:xfrm rot="-5400000">
            <a:off x="7270083" y="753706"/>
            <a:ext cx="819900" cy="391500"/>
            <a:chOff x="7610875" y="3187000"/>
            <a:chExt cx="819900" cy="391500"/>
          </a:xfrm>
        </p:grpSpPr>
        <p:sp>
          <p:nvSpPr>
            <p:cNvPr id="592" name="Google Shape;592;p31"/>
            <p:cNvSpPr/>
            <p:nvPr/>
          </p:nvSpPr>
          <p:spPr>
            <a:xfrm>
              <a:off x="7610875" y="3187000"/>
              <a:ext cx="819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31"/>
            <p:cNvGrpSpPr/>
            <p:nvPr/>
          </p:nvGrpSpPr>
          <p:grpSpPr>
            <a:xfrm rot="10800000">
              <a:off x="7711953" y="3257975"/>
              <a:ext cx="617743" cy="249549"/>
              <a:chOff x="3001625" y="839834"/>
              <a:chExt cx="879600" cy="355331"/>
            </a:xfrm>
          </p:grpSpPr>
          <p:sp>
            <p:nvSpPr>
              <p:cNvPr id="594" name="Google Shape;594;p31"/>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595" name="Google Shape;595;p31"/>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596" name="Google Shape;596;p31"/>
          <p:cNvSpPr txBox="1">
            <a:spLocks noGrp="1"/>
          </p:cNvSpPr>
          <p:nvPr>
            <p:ph type="subTitle" idx="2"/>
          </p:nvPr>
        </p:nvSpPr>
        <p:spPr>
          <a:xfrm>
            <a:off x="919100" y="2319500"/>
            <a:ext cx="2343600" cy="68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7" name="Google Shape;597;p31"/>
          <p:cNvSpPr/>
          <p:nvPr/>
        </p:nvSpPr>
        <p:spPr>
          <a:xfrm rot="-5400000">
            <a:off x="7825076" y="2533706"/>
            <a:ext cx="819900" cy="3915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2595600" y="2540094"/>
            <a:ext cx="39528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2972400" y="1489505"/>
            <a:ext cx="1144500" cy="9846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8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595600" y="3381894"/>
            <a:ext cx="3952800" cy="338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3"/>
          <p:cNvSpPr/>
          <p:nvPr/>
        </p:nvSpPr>
        <p:spPr>
          <a:xfrm>
            <a:off x="7535252" y="31027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555034" y="4046650"/>
            <a:ext cx="741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7360052" y="1254100"/>
            <a:ext cx="741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535252" y="5443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3"/>
          <p:cNvGrpSpPr/>
          <p:nvPr/>
        </p:nvGrpSpPr>
        <p:grpSpPr>
          <a:xfrm>
            <a:off x="6992802" y="1078900"/>
            <a:ext cx="391500" cy="391500"/>
            <a:chOff x="1900200" y="3263712"/>
            <a:chExt cx="391500" cy="391500"/>
          </a:xfrm>
        </p:grpSpPr>
        <p:sp>
          <p:nvSpPr>
            <p:cNvPr id="98" name="Google Shape;98;p3"/>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3"/>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100" name="Google Shape;100;p3"/>
          <p:cNvGrpSpPr/>
          <p:nvPr/>
        </p:nvGrpSpPr>
        <p:grpSpPr>
          <a:xfrm rot="5400000">
            <a:off x="7830901" y="4007650"/>
            <a:ext cx="819900" cy="391500"/>
            <a:chOff x="7610875" y="3187000"/>
            <a:chExt cx="819900" cy="391500"/>
          </a:xfrm>
        </p:grpSpPr>
        <p:sp>
          <p:nvSpPr>
            <p:cNvPr id="101" name="Google Shape;101;p3"/>
            <p:cNvSpPr/>
            <p:nvPr/>
          </p:nvSpPr>
          <p:spPr>
            <a:xfrm>
              <a:off x="7610875" y="3187000"/>
              <a:ext cx="819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3"/>
            <p:cNvGrpSpPr/>
            <p:nvPr/>
          </p:nvGrpSpPr>
          <p:grpSpPr>
            <a:xfrm rot="10800000">
              <a:off x="7711953" y="3257975"/>
              <a:ext cx="617743" cy="249549"/>
              <a:chOff x="3001625" y="839834"/>
              <a:chExt cx="879600" cy="355331"/>
            </a:xfrm>
          </p:grpSpPr>
          <p:sp>
            <p:nvSpPr>
              <p:cNvPr id="103" name="Google Shape;103;p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104" name="Google Shape;104;p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5" name="Google Shape;105;p3"/>
          <p:cNvGrpSpPr/>
          <p:nvPr/>
        </p:nvGrpSpPr>
        <p:grpSpPr>
          <a:xfrm>
            <a:off x="7535252" y="3640056"/>
            <a:ext cx="391500" cy="391500"/>
            <a:chOff x="790425" y="1928737"/>
            <a:chExt cx="391500" cy="391500"/>
          </a:xfrm>
        </p:grpSpPr>
        <p:sp>
          <p:nvSpPr>
            <p:cNvPr id="106" name="Google Shape;106;p3"/>
            <p:cNvSpPr/>
            <p:nvPr/>
          </p:nvSpPr>
          <p:spPr>
            <a:xfrm>
              <a:off x="790425" y="1928737"/>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3"/>
            <p:cNvCxnSpPr/>
            <p:nvPr/>
          </p:nvCxnSpPr>
          <p:spPr>
            <a:xfrm rot="10800000">
              <a:off x="940563"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108" name="Google Shape;108;p3"/>
            <p:cNvCxnSpPr/>
            <p:nvPr/>
          </p:nvCxnSpPr>
          <p:spPr>
            <a:xfrm rot="10800000">
              <a:off x="1031788"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3"/>
            <p:cNvCxnSpPr/>
            <p:nvPr/>
          </p:nvCxnSpPr>
          <p:spPr>
            <a:xfrm>
              <a:off x="948075" y="2232038"/>
              <a:ext cx="76200" cy="0"/>
            </a:xfrm>
            <a:prstGeom prst="straightConnector1">
              <a:avLst/>
            </a:prstGeom>
            <a:noFill/>
            <a:ln w="28575" cap="flat" cmpd="sng">
              <a:solidFill>
                <a:schemeClr val="dk1"/>
              </a:solidFill>
              <a:prstDash val="solid"/>
              <a:round/>
              <a:headEnd type="none" w="med" len="med"/>
              <a:tailEnd type="none" w="med" len="med"/>
            </a:ln>
          </p:spPr>
        </p:cxnSp>
      </p:grpSp>
      <p:grpSp>
        <p:nvGrpSpPr>
          <p:cNvPr id="110" name="Google Shape;110;p3"/>
          <p:cNvGrpSpPr/>
          <p:nvPr/>
        </p:nvGrpSpPr>
        <p:grpSpPr>
          <a:xfrm rot="5400000">
            <a:off x="6466659" y="4221850"/>
            <a:ext cx="391500" cy="391500"/>
            <a:chOff x="713225" y="4221850"/>
            <a:chExt cx="391500" cy="391500"/>
          </a:xfrm>
        </p:grpSpPr>
        <p:sp>
          <p:nvSpPr>
            <p:cNvPr id="111" name="Google Shape;111;p3"/>
            <p:cNvSpPr/>
            <p:nvPr/>
          </p:nvSpPr>
          <p:spPr>
            <a:xfrm>
              <a:off x="7132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3"/>
            <p:cNvGrpSpPr/>
            <p:nvPr/>
          </p:nvGrpSpPr>
          <p:grpSpPr>
            <a:xfrm>
              <a:off x="790513" y="4323763"/>
              <a:ext cx="236923" cy="236923"/>
              <a:chOff x="1113470" y="1110867"/>
              <a:chExt cx="320860" cy="320860"/>
            </a:xfrm>
          </p:grpSpPr>
          <p:sp>
            <p:nvSpPr>
              <p:cNvPr id="113" name="Google Shape;113;p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cxnSp>
            <p:nvCxnSpPr>
              <p:cNvPr id="114" name="Google Shape;114;p3"/>
              <p:cNvCxnSpPr/>
              <p:nvPr/>
            </p:nvCxnSpPr>
            <p:spPr>
              <a:xfrm>
                <a:off x="1273900" y="1113250"/>
                <a:ext cx="0" cy="2685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115" name="Google Shape;115;p3"/>
          <p:cNvGrpSpPr/>
          <p:nvPr/>
        </p:nvGrpSpPr>
        <p:grpSpPr>
          <a:xfrm>
            <a:off x="6466659" y="544300"/>
            <a:ext cx="391500" cy="391500"/>
            <a:chOff x="1900200" y="3263712"/>
            <a:chExt cx="391500" cy="391500"/>
          </a:xfrm>
        </p:grpSpPr>
        <p:sp>
          <p:nvSpPr>
            <p:cNvPr id="116" name="Google Shape;116;p3"/>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3"/>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18" name="Google Shape;118;p3"/>
          <p:cNvGrpSpPr/>
          <p:nvPr/>
        </p:nvGrpSpPr>
        <p:grpSpPr>
          <a:xfrm rot="-5400000">
            <a:off x="7830901" y="758500"/>
            <a:ext cx="819900" cy="391500"/>
            <a:chOff x="7610875" y="3187000"/>
            <a:chExt cx="819900" cy="391500"/>
          </a:xfrm>
        </p:grpSpPr>
        <p:sp>
          <p:nvSpPr>
            <p:cNvPr id="119" name="Google Shape;119;p3"/>
            <p:cNvSpPr/>
            <p:nvPr/>
          </p:nvSpPr>
          <p:spPr>
            <a:xfrm>
              <a:off x="7610875" y="3187000"/>
              <a:ext cx="819900" cy="391500"/>
            </a:xfrm>
            <a:prstGeom prst="roundRect">
              <a:avLst>
                <a:gd name="adj" fmla="val 50000"/>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3"/>
            <p:cNvGrpSpPr/>
            <p:nvPr/>
          </p:nvGrpSpPr>
          <p:grpSpPr>
            <a:xfrm rot="10800000">
              <a:off x="7711953" y="3257975"/>
              <a:ext cx="617743" cy="249549"/>
              <a:chOff x="3001625" y="839834"/>
              <a:chExt cx="879600" cy="355331"/>
            </a:xfrm>
          </p:grpSpPr>
          <p:sp>
            <p:nvSpPr>
              <p:cNvPr id="121" name="Google Shape;121;p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122" name="Google Shape;122;p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3" name="Google Shape;123;p3"/>
          <p:cNvGrpSpPr/>
          <p:nvPr/>
        </p:nvGrpSpPr>
        <p:grpSpPr>
          <a:xfrm>
            <a:off x="8045101" y="1470400"/>
            <a:ext cx="391500" cy="391500"/>
            <a:chOff x="1761025" y="4221850"/>
            <a:chExt cx="391500" cy="391500"/>
          </a:xfrm>
        </p:grpSpPr>
        <p:sp>
          <p:nvSpPr>
            <p:cNvPr id="124" name="Google Shape;124;p3"/>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sp>
        <p:nvSpPr>
          <p:cNvPr id="126" name="Google Shape;126;p3"/>
          <p:cNvSpPr/>
          <p:nvPr/>
        </p:nvSpPr>
        <p:spPr>
          <a:xfrm rot="5400000">
            <a:off x="7698451" y="2911500"/>
            <a:ext cx="1084800" cy="3723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6817602" y="4046650"/>
            <a:ext cx="741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5400000">
            <a:off x="1081177" y="1253525"/>
            <a:ext cx="741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5400000">
            <a:off x="411175" y="863225"/>
            <a:ext cx="1029600" cy="3915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730226" y="1724400"/>
            <a:ext cx="391500" cy="391500"/>
            <a:chOff x="1761025" y="4221850"/>
            <a:chExt cx="391500" cy="391500"/>
          </a:xfrm>
        </p:grpSpPr>
        <p:sp>
          <p:nvSpPr>
            <p:cNvPr id="131" name="Google Shape;131;p3"/>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
        <p:nvSpPr>
          <p:cNvPr id="133" name="Google Shape;133;p3"/>
          <p:cNvSpPr/>
          <p:nvPr/>
        </p:nvSpPr>
        <p:spPr>
          <a:xfrm>
            <a:off x="1256377" y="544300"/>
            <a:ext cx="391500" cy="391500"/>
          </a:xfrm>
          <a:prstGeom prst="ellipse">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3"/>
          <p:cNvGrpSpPr/>
          <p:nvPr/>
        </p:nvGrpSpPr>
        <p:grpSpPr>
          <a:xfrm rot="-5400000">
            <a:off x="2308684" y="544300"/>
            <a:ext cx="391500" cy="391500"/>
            <a:chOff x="713225" y="4221850"/>
            <a:chExt cx="391500" cy="391500"/>
          </a:xfrm>
        </p:grpSpPr>
        <p:sp>
          <p:nvSpPr>
            <p:cNvPr id="135" name="Google Shape;135;p3"/>
            <p:cNvSpPr/>
            <p:nvPr/>
          </p:nvSpPr>
          <p:spPr>
            <a:xfrm>
              <a:off x="7132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a:off x="790513" y="4323763"/>
              <a:ext cx="236923" cy="236923"/>
              <a:chOff x="1113470" y="1110867"/>
              <a:chExt cx="320860" cy="320860"/>
            </a:xfrm>
          </p:grpSpPr>
          <p:sp>
            <p:nvSpPr>
              <p:cNvPr id="137" name="Google Shape;137;p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138" name="Google Shape;138;p3"/>
              <p:cNvCxnSpPr/>
              <p:nvPr/>
            </p:nvCxnSpPr>
            <p:spPr>
              <a:xfrm>
                <a:off x="1273900" y="1113250"/>
                <a:ext cx="0" cy="26850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139" name="Google Shape;139;p3"/>
          <p:cNvGrpSpPr/>
          <p:nvPr/>
        </p:nvGrpSpPr>
        <p:grpSpPr>
          <a:xfrm>
            <a:off x="730237" y="3336825"/>
            <a:ext cx="391500" cy="391500"/>
            <a:chOff x="790425" y="1928737"/>
            <a:chExt cx="391500" cy="391500"/>
          </a:xfrm>
        </p:grpSpPr>
        <p:sp>
          <p:nvSpPr>
            <p:cNvPr id="140" name="Google Shape;140;p3"/>
            <p:cNvSpPr/>
            <p:nvPr/>
          </p:nvSpPr>
          <p:spPr>
            <a:xfrm>
              <a:off x="790425" y="1928737"/>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3"/>
            <p:cNvCxnSpPr/>
            <p:nvPr/>
          </p:nvCxnSpPr>
          <p:spPr>
            <a:xfrm rot="10800000">
              <a:off x="940563"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142" name="Google Shape;142;p3"/>
            <p:cNvCxnSpPr/>
            <p:nvPr/>
          </p:nvCxnSpPr>
          <p:spPr>
            <a:xfrm rot="10800000">
              <a:off x="1031788"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143" name="Google Shape;143;p3"/>
            <p:cNvCxnSpPr/>
            <p:nvPr/>
          </p:nvCxnSpPr>
          <p:spPr>
            <a:xfrm>
              <a:off x="948075" y="2232038"/>
              <a:ext cx="76200" cy="0"/>
            </a:xfrm>
            <a:prstGeom prst="straightConnector1">
              <a:avLst/>
            </a:prstGeom>
            <a:noFill/>
            <a:ln w="28575" cap="flat" cmpd="sng">
              <a:solidFill>
                <a:schemeClr val="accent4"/>
              </a:solidFill>
              <a:prstDash val="solid"/>
              <a:round/>
              <a:headEnd type="none" w="med" len="med"/>
              <a:tailEnd type="none" w="med" len="med"/>
            </a:ln>
          </p:spPr>
        </p:cxnSp>
      </p:grpSp>
      <p:sp>
        <p:nvSpPr>
          <p:cNvPr id="144" name="Google Shape;144;p3"/>
          <p:cNvSpPr/>
          <p:nvPr/>
        </p:nvSpPr>
        <p:spPr>
          <a:xfrm>
            <a:off x="1782527" y="422185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5400000">
            <a:off x="1081177" y="3512025"/>
            <a:ext cx="741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rot="10800000">
            <a:off x="2308684" y="4221850"/>
            <a:ext cx="391500" cy="391500"/>
            <a:chOff x="1900200" y="3263712"/>
            <a:chExt cx="391500" cy="391500"/>
          </a:xfrm>
        </p:grpSpPr>
        <p:sp>
          <p:nvSpPr>
            <p:cNvPr id="147" name="Google Shape;147;p3"/>
            <p:cNvSpPr/>
            <p:nvPr/>
          </p:nvSpPr>
          <p:spPr>
            <a:xfrm>
              <a:off x="1900200" y="3263712"/>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3"/>
            <p:cNvCxnSpPr/>
            <p:nvPr/>
          </p:nvCxnSpPr>
          <p:spPr>
            <a:xfrm rot="10800000">
              <a:off x="1977417" y="3459444"/>
              <a:ext cx="237000" cy="0"/>
            </a:xfrm>
            <a:prstGeom prst="straightConnector1">
              <a:avLst/>
            </a:prstGeom>
            <a:noFill/>
            <a:ln w="28575" cap="flat" cmpd="sng">
              <a:solidFill>
                <a:schemeClr val="dk2"/>
              </a:solidFill>
              <a:prstDash val="solid"/>
              <a:round/>
              <a:headEnd type="none" w="med" len="med"/>
              <a:tailEnd type="none" w="med" len="med"/>
            </a:ln>
          </p:spPr>
        </p:cxnSp>
      </p:grpSp>
      <p:sp>
        <p:nvSpPr>
          <p:cNvPr id="149" name="Google Shape;149;p3"/>
          <p:cNvSpPr/>
          <p:nvPr/>
        </p:nvSpPr>
        <p:spPr>
          <a:xfrm>
            <a:off x="1782527" y="1078900"/>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sp>
        <p:nvSpPr>
          <p:cNvPr id="151" name="Google Shape;151;p4"/>
          <p:cNvSpPr txBox="1">
            <a:spLocks noGrp="1"/>
          </p:cNvSpPr>
          <p:nvPr>
            <p:ph type="body" idx="1"/>
          </p:nvPr>
        </p:nvSpPr>
        <p:spPr>
          <a:xfrm>
            <a:off x="720000" y="1215752"/>
            <a:ext cx="7704000" cy="3416400"/>
          </a:xfrm>
          <a:prstGeom prst="rect">
            <a:avLst/>
          </a:prstGeom>
        </p:spPr>
        <p:txBody>
          <a:bodyPr spcFirstLastPara="1" wrap="square" lIns="0" tIns="0" rIns="0" bIns="0" anchor="t" anchorCtr="0">
            <a:noAutofit/>
          </a:bodyPr>
          <a:lstStyle>
            <a:lvl1pPr marL="457200" lvl="0" indent="-304800" rtl="0">
              <a:lnSpc>
                <a:spcPct val="100000"/>
              </a:lnSpc>
              <a:spcBef>
                <a:spcPts val="0"/>
              </a:spcBef>
              <a:spcAft>
                <a:spcPts val="0"/>
              </a:spcAft>
              <a:buClr>
                <a:schemeClr val="dk1"/>
              </a:buClr>
              <a:buSzPts val="1200"/>
              <a:buAutoNum type="arabicPeriod"/>
              <a:defRPr sz="1250">
                <a:solidFill>
                  <a:schemeClr val="dk1"/>
                </a:solidFill>
              </a:defRPr>
            </a:lvl1pPr>
            <a:lvl2pPr marL="914400" lvl="1" indent="-304800" rtl="0">
              <a:lnSpc>
                <a:spcPct val="115000"/>
              </a:lnSpc>
              <a:spcBef>
                <a:spcPts val="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0"/>
              </a:spcBef>
              <a:spcAft>
                <a:spcPts val="0"/>
              </a:spcAft>
              <a:buClr>
                <a:schemeClr val="dk1"/>
              </a:buClr>
              <a:buSzPts val="1200"/>
              <a:buFont typeface="Roboto Condensed Light"/>
              <a:buAutoNum type="romanLcPeriod"/>
              <a:defRPr>
                <a:solidFill>
                  <a:schemeClr val="dk1"/>
                </a:solidFill>
              </a:defRPr>
            </a:lvl9pPr>
          </a:lstStyle>
          <a:p>
            <a:endParaRPr/>
          </a:p>
        </p:txBody>
      </p:sp>
      <p:sp>
        <p:nvSpPr>
          <p:cNvPr id="152" name="Google Shape;152;p4"/>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153" name="Google Shape;153;p4"/>
          <p:cNvSpPr/>
          <p:nvPr/>
        </p:nvSpPr>
        <p:spPr>
          <a:xfrm>
            <a:off x="6456179" y="4217075"/>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720000" y="1689500"/>
            <a:ext cx="4294800" cy="757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7"/>
          <p:cNvSpPr txBox="1">
            <a:spLocks noGrp="1"/>
          </p:cNvSpPr>
          <p:nvPr>
            <p:ph type="subTitle" idx="1"/>
          </p:nvPr>
        </p:nvSpPr>
        <p:spPr>
          <a:xfrm>
            <a:off x="720000" y="2687000"/>
            <a:ext cx="3883200" cy="757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73" name="Google Shape;173;p7"/>
          <p:cNvSpPr/>
          <p:nvPr/>
        </p:nvSpPr>
        <p:spPr>
          <a:xfrm rot="-5400000">
            <a:off x="569825" y="4073676"/>
            <a:ext cx="678300" cy="391500"/>
          </a:xfrm>
          <a:prstGeom prst="roundRect">
            <a:avLst>
              <a:gd name="adj"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rot="10800000">
            <a:off x="1259795" y="421568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rot="10800000">
            <a:off x="7479955" y="53465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7"/>
          <p:cNvGrpSpPr/>
          <p:nvPr/>
        </p:nvGrpSpPr>
        <p:grpSpPr>
          <a:xfrm rot="-5400000">
            <a:off x="7825081" y="755875"/>
            <a:ext cx="819900" cy="391500"/>
            <a:chOff x="7610875" y="3187000"/>
            <a:chExt cx="819900" cy="391500"/>
          </a:xfrm>
        </p:grpSpPr>
        <p:sp>
          <p:nvSpPr>
            <p:cNvPr id="177" name="Google Shape;177;p7"/>
            <p:cNvSpPr/>
            <p:nvPr/>
          </p:nvSpPr>
          <p:spPr>
            <a:xfrm>
              <a:off x="7610875" y="3187000"/>
              <a:ext cx="819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rot="10800000">
              <a:off x="7711953" y="3257975"/>
              <a:ext cx="617743" cy="249549"/>
              <a:chOff x="3001625" y="839834"/>
              <a:chExt cx="879600" cy="355331"/>
            </a:xfrm>
          </p:grpSpPr>
          <p:sp>
            <p:nvSpPr>
              <p:cNvPr id="179" name="Google Shape;179;p7"/>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180" name="Google Shape;180;p7"/>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713225" y="1607226"/>
            <a:ext cx="2251200" cy="6861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9"/>
          <p:cNvSpPr txBox="1">
            <a:spLocks noGrp="1"/>
          </p:cNvSpPr>
          <p:nvPr>
            <p:ph type="subTitle" idx="1"/>
          </p:nvPr>
        </p:nvSpPr>
        <p:spPr>
          <a:xfrm>
            <a:off x="713225" y="2457075"/>
            <a:ext cx="3927600" cy="1111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9"/>
          <p:cNvSpPr/>
          <p:nvPr/>
        </p:nvSpPr>
        <p:spPr>
          <a:xfrm rot="10800000">
            <a:off x="1267525" y="544444"/>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9"/>
          <p:cNvGrpSpPr/>
          <p:nvPr/>
        </p:nvGrpSpPr>
        <p:grpSpPr>
          <a:xfrm rot="-5400000">
            <a:off x="7665779" y="3843369"/>
            <a:ext cx="1157700" cy="372300"/>
            <a:chOff x="7081875" y="4231459"/>
            <a:chExt cx="1157700" cy="372300"/>
          </a:xfrm>
        </p:grpSpPr>
        <p:sp>
          <p:nvSpPr>
            <p:cNvPr id="241" name="Google Shape;241;p9"/>
            <p:cNvSpPr/>
            <p:nvPr/>
          </p:nvSpPr>
          <p:spPr>
            <a:xfrm rot="10800000">
              <a:off x="7081875" y="4231459"/>
              <a:ext cx="1157700" cy="3723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9"/>
            <p:cNvGrpSpPr/>
            <p:nvPr/>
          </p:nvGrpSpPr>
          <p:grpSpPr>
            <a:xfrm rot="10800000">
              <a:off x="7226497" y="4292825"/>
              <a:ext cx="868464" cy="249549"/>
              <a:chOff x="2669152" y="839834"/>
              <a:chExt cx="1236600" cy="355331"/>
            </a:xfrm>
          </p:grpSpPr>
          <p:sp>
            <p:nvSpPr>
              <p:cNvPr id="243" name="Google Shape;243;p9"/>
              <p:cNvSpPr/>
              <p:nvPr/>
            </p:nvSpPr>
            <p:spPr>
              <a:xfrm rot="-2700000">
                <a:off x="3603171"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244" name="Google Shape;244;p9"/>
              <p:cNvCxnSpPr/>
              <p:nvPr/>
            </p:nvCxnSpPr>
            <p:spPr>
              <a:xfrm>
                <a:off x="3287452" y="402000"/>
                <a:ext cx="0" cy="1236600"/>
              </a:xfrm>
              <a:prstGeom prst="straightConnector1">
                <a:avLst/>
              </a:prstGeom>
              <a:noFill/>
              <a:ln w="28575" cap="flat" cmpd="sng">
                <a:solidFill>
                  <a:schemeClr val="dk2"/>
                </a:solidFill>
                <a:prstDash val="solid"/>
                <a:round/>
                <a:headEnd type="none" w="med" len="med"/>
                <a:tailEnd type="none" w="med" len="med"/>
              </a:ln>
            </p:spPr>
          </p:cxnSp>
        </p:grpSp>
      </p:grpSp>
      <p:grpSp>
        <p:nvGrpSpPr>
          <p:cNvPr id="245" name="Google Shape;245;p9"/>
          <p:cNvGrpSpPr/>
          <p:nvPr/>
        </p:nvGrpSpPr>
        <p:grpSpPr>
          <a:xfrm>
            <a:off x="6963967" y="4217069"/>
            <a:ext cx="391500" cy="391500"/>
            <a:chOff x="1761025" y="4221850"/>
            <a:chExt cx="391500" cy="391500"/>
          </a:xfrm>
        </p:grpSpPr>
        <p:sp>
          <p:nvSpPr>
            <p:cNvPr id="246" name="Google Shape;246;p9"/>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grpSp>
        <p:nvGrpSpPr>
          <p:cNvPr id="248" name="Google Shape;248;p9"/>
          <p:cNvGrpSpPr/>
          <p:nvPr/>
        </p:nvGrpSpPr>
        <p:grpSpPr>
          <a:xfrm rot="10800000">
            <a:off x="7524272" y="4217075"/>
            <a:ext cx="391500" cy="391500"/>
            <a:chOff x="790425" y="1928737"/>
            <a:chExt cx="391500" cy="391500"/>
          </a:xfrm>
        </p:grpSpPr>
        <p:sp>
          <p:nvSpPr>
            <p:cNvPr id="249" name="Google Shape;249;p9"/>
            <p:cNvSpPr/>
            <p:nvPr/>
          </p:nvSpPr>
          <p:spPr>
            <a:xfrm>
              <a:off x="790425" y="1928737"/>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9"/>
            <p:cNvCxnSpPr/>
            <p:nvPr/>
          </p:nvCxnSpPr>
          <p:spPr>
            <a:xfrm rot="10800000">
              <a:off x="940563"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251" name="Google Shape;251;p9"/>
            <p:cNvCxnSpPr/>
            <p:nvPr/>
          </p:nvCxnSpPr>
          <p:spPr>
            <a:xfrm rot="10800000">
              <a:off x="1031788"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252" name="Google Shape;252;p9"/>
            <p:cNvCxnSpPr/>
            <p:nvPr/>
          </p:nvCxnSpPr>
          <p:spPr>
            <a:xfrm>
              <a:off x="948075" y="2232038"/>
              <a:ext cx="76200" cy="0"/>
            </a:xfrm>
            <a:prstGeom prst="straightConnector1">
              <a:avLst/>
            </a:prstGeom>
            <a:noFill/>
            <a:ln w="28575" cap="flat" cmpd="sng">
              <a:solidFill>
                <a:schemeClr val="accent4"/>
              </a:solidFill>
              <a:prstDash val="solid"/>
              <a:round/>
              <a:headEnd type="none" w="med" len="med"/>
              <a:tailEnd type="none" w="med" len="med"/>
            </a:ln>
          </p:spPr>
        </p:cxnSp>
      </p:grpSp>
      <p:grpSp>
        <p:nvGrpSpPr>
          <p:cNvPr id="253" name="Google Shape;253;p9"/>
          <p:cNvGrpSpPr/>
          <p:nvPr/>
        </p:nvGrpSpPr>
        <p:grpSpPr>
          <a:xfrm rot="-5400000">
            <a:off x="527527" y="730250"/>
            <a:ext cx="762900" cy="391500"/>
            <a:chOff x="7667775" y="3187005"/>
            <a:chExt cx="762900" cy="391500"/>
          </a:xfrm>
        </p:grpSpPr>
        <p:sp>
          <p:nvSpPr>
            <p:cNvPr id="254" name="Google Shape;254;p9"/>
            <p:cNvSpPr/>
            <p:nvPr/>
          </p:nvSpPr>
          <p:spPr>
            <a:xfrm>
              <a:off x="7667775" y="3187005"/>
              <a:ext cx="762900" cy="3915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9"/>
            <p:cNvGrpSpPr/>
            <p:nvPr/>
          </p:nvGrpSpPr>
          <p:grpSpPr>
            <a:xfrm rot="10800000">
              <a:off x="7778478" y="3257975"/>
              <a:ext cx="541473" cy="249549"/>
              <a:chOff x="3015501" y="839834"/>
              <a:chExt cx="771000" cy="355331"/>
            </a:xfrm>
          </p:grpSpPr>
          <p:sp>
            <p:nvSpPr>
              <p:cNvPr id="256" name="Google Shape;256;p9"/>
              <p:cNvSpPr/>
              <p:nvPr/>
            </p:nvSpPr>
            <p:spPr>
              <a:xfrm rot="-2700000">
                <a:off x="3483919"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257" name="Google Shape;257;p9"/>
              <p:cNvCxnSpPr/>
              <p:nvPr/>
            </p:nvCxnSpPr>
            <p:spPr>
              <a:xfrm>
                <a:off x="3401001" y="634800"/>
                <a:ext cx="0" cy="77100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8"/>
        <p:cNvGrpSpPr/>
        <p:nvPr/>
      </p:nvGrpSpPr>
      <p:grpSpPr>
        <a:xfrm>
          <a:off x="0" y="0"/>
          <a:ext cx="0" cy="0"/>
          <a:chOff x="0" y="0"/>
          <a:chExt cx="0" cy="0"/>
        </a:xfrm>
      </p:grpSpPr>
      <p:sp>
        <p:nvSpPr>
          <p:cNvPr id="259" name="Google Shape;259;p10"/>
          <p:cNvSpPr txBox="1">
            <a:spLocks noGrp="1"/>
          </p:cNvSpPr>
          <p:nvPr>
            <p:ph type="title"/>
          </p:nvPr>
        </p:nvSpPr>
        <p:spPr>
          <a:xfrm>
            <a:off x="5469225" y="539500"/>
            <a:ext cx="2961600" cy="19134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sz="3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0" name="Google Shape;260;p10"/>
          <p:cNvSpPr/>
          <p:nvPr/>
        </p:nvSpPr>
        <p:spPr>
          <a:xfrm>
            <a:off x="8039327" y="3246025"/>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7495329" y="4217075"/>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0"/>
          <p:cNvGrpSpPr/>
          <p:nvPr/>
        </p:nvGrpSpPr>
        <p:grpSpPr>
          <a:xfrm>
            <a:off x="6407334" y="4217075"/>
            <a:ext cx="391500" cy="391500"/>
            <a:chOff x="1900200" y="3263712"/>
            <a:chExt cx="391500" cy="391500"/>
          </a:xfrm>
        </p:grpSpPr>
        <p:sp>
          <p:nvSpPr>
            <p:cNvPr id="263" name="Google Shape;263;p10"/>
            <p:cNvSpPr/>
            <p:nvPr/>
          </p:nvSpPr>
          <p:spPr>
            <a:xfrm>
              <a:off x="1900200" y="3263712"/>
              <a:ext cx="391500" cy="3915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10"/>
            <p:cNvCxnSpPr/>
            <p:nvPr/>
          </p:nvCxnSpPr>
          <p:spPr>
            <a:xfrm rot="10800000">
              <a:off x="1977417" y="3459444"/>
              <a:ext cx="237000" cy="0"/>
            </a:xfrm>
            <a:prstGeom prst="straightConnector1">
              <a:avLst/>
            </a:prstGeom>
            <a:noFill/>
            <a:ln w="28575" cap="flat" cmpd="sng">
              <a:solidFill>
                <a:schemeClr val="accent3"/>
              </a:solidFill>
              <a:prstDash val="solid"/>
              <a:round/>
              <a:headEnd type="none" w="med" len="med"/>
              <a:tailEnd type="none" w="med" len="med"/>
            </a:ln>
          </p:spPr>
        </p:cxnSp>
      </p:grpSp>
      <p:grpSp>
        <p:nvGrpSpPr>
          <p:cNvPr id="265" name="Google Shape;265;p10"/>
          <p:cNvGrpSpPr/>
          <p:nvPr/>
        </p:nvGrpSpPr>
        <p:grpSpPr>
          <a:xfrm rot="5400000">
            <a:off x="7825137" y="4002875"/>
            <a:ext cx="819900" cy="391500"/>
            <a:chOff x="7610875" y="3187000"/>
            <a:chExt cx="819900" cy="391500"/>
          </a:xfrm>
        </p:grpSpPr>
        <p:sp>
          <p:nvSpPr>
            <p:cNvPr id="266" name="Google Shape;266;p10"/>
            <p:cNvSpPr/>
            <p:nvPr/>
          </p:nvSpPr>
          <p:spPr>
            <a:xfrm>
              <a:off x="7610875" y="3187000"/>
              <a:ext cx="819900" cy="391500"/>
            </a:xfrm>
            <a:prstGeom prst="roundRect">
              <a:avLst>
                <a:gd name="adj" fmla="val 50000"/>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0"/>
            <p:cNvGrpSpPr/>
            <p:nvPr/>
          </p:nvGrpSpPr>
          <p:grpSpPr>
            <a:xfrm rot="10800000">
              <a:off x="7711953" y="3257975"/>
              <a:ext cx="617743" cy="249549"/>
              <a:chOff x="3001625" y="839834"/>
              <a:chExt cx="879600" cy="355331"/>
            </a:xfrm>
          </p:grpSpPr>
          <p:sp>
            <p:nvSpPr>
              <p:cNvPr id="268" name="Google Shape;268;p10"/>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269" name="Google Shape;269;p10"/>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70" name="Google Shape;270;p10"/>
          <p:cNvGrpSpPr/>
          <p:nvPr/>
        </p:nvGrpSpPr>
        <p:grpSpPr>
          <a:xfrm>
            <a:off x="6951337" y="3673075"/>
            <a:ext cx="391500" cy="391500"/>
            <a:chOff x="790425" y="1928737"/>
            <a:chExt cx="391500" cy="391500"/>
          </a:xfrm>
        </p:grpSpPr>
        <p:sp>
          <p:nvSpPr>
            <p:cNvPr id="271" name="Google Shape;271;p10"/>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10"/>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273" name="Google Shape;273;p10"/>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274" name="Google Shape;274;p10"/>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5"/>
        <p:cNvGrpSpPr/>
        <p:nvPr/>
      </p:nvGrpSpPr>
      <p:grpSpPr>
        <a:xfrm>
          <a:off x="0" y="0"/>
          <a:ext cx="0" cy="0"/>
          <a:chOff x="0" y="0"/>
          <a:chExt cx="0" cy="0"/>
        </a:xfrm>
      </p:grpSpPr>
      <p:sp>
        <p:nvSpPr>
          <p:cNvPr id="276" name="Google Shape;276;p11"/>
          <p:cNvSpPr txBox="1">
            <a:spLocks noGrp="1"/>
          </p:cNvSpPr>
          <p:nvPr>
            <p:ph type="title" hasCustomPrompt="1"/>
          </p:nvPr>
        </p:nvSpPr>
        <p:spPr>
          <a:xfrm>
            <a:off x="713225" y="1686763"/>
            <a:ext cx="6386400" cy="1051200"/>
          </a:xfrm>
          <a:prstGeom prst="rect">
            <a:avLst/>
          </a:prstGeom>
        </p:spPr>
        <p:txBody>
          <a:bodyPr spcFirstLastPara="1" wrap="square" lIns="0" tIns="0" rIns="0" bIns="0" anchor="ctr" anchorCtr="0">
            <a:noAutofit/>
          </a:bodyPr>
          <a:lstStyle>
            <a:lvl1pPr lvl="0">
              <a:spcBef>
                <a:spcPts val="0"/>
              </a:spcBef>
              <a:spcAft>
                <a:spcPts val="0"/>
              </a:spcAft>
              <a:buSzPts val="9600"/>
              <a:buNone/>
              <a:defRPr sz="9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77" name="Google Shape;277;p11"/>
          <p:cNvSpPr/>
          <p:nvPr/>
        </p:nvSpPr>
        <p:spPr>
          <a:xfrm rot="10800000">
            <a:off x="713229" y="10789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5400000">
            <a:off x="7275475" y="3251850"/>
            <a:ext cx="810300" cy="391500"/>
          </a:xfrm>
          <a:prstGeom prst="roundRect">
            <a:avLst>
              <a:gd name="adj"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0800000">
            <a:off x="1237827" y="10789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1"/>
          <p:cNvGrpSpPr/>
          <p:nvPr/>
        </p:nvGrpSpPr>
        <p:grpSpPr>
          <a:xfrm rot="10800000">
            <a:off x="1237827" y="544300"/>
            <a:ext cx="391500" cy="391500"/>
            <a:chOff x="1900200" y="3263712"/>
            <a:chExt cx="391500" cy="391500"/>
          </a:xfrm>
        </p:grpSpPr>
        <p:sp>
          <p:nvSpPr>
            <p:cNvPr id="281" name="Google Shape;281;p11"/>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11"/>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283" name="Google Shape;283;p11"/>
          <p:cNvGrpSpPr/>
          <p:nvPr/>
        </p:nvGrpSpPr>
        <p:grpSpPr>
          <a:xfrm rot="-5400000">
            <a:off x="1762427" y="544300"/>
            <a:ext cx="391500" cy="391500"/>
            <a:chOff x="1900200" y="3263712"/>
            <a:chExt cx="391500" cy="391500"/>
          </a:xfrm>
        </p:grpSpPr>
        <p:sp>
          <p:nvSpPr>
            <p:cNvPr id="284" name="Google Shape;284;p11"/>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11"/>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86" name="Google Shape;286;p11"/>
          <p:cNvGrpSpPr/>
          <p:nvPr/>
        </p:nvGrpSpPr>
        <p:grpSpPr>
          <a:xfrm rot="5400000">
            <a:off x="7824979" y="4002875"/>
            <a:ext cx="819900" cy="391500"/>
            <a:chOff x="7610875" y="3187000"/>
            <a:chExt cx="819900" cy="391500"/>
          </a:xfrm>
        </p:grpSpPr>
        <p:sp>
          <p:nvSpPr>
            <p:cNvPr id="287" name="Google Shape;287;p11"/>
            <p:cNvSpPr/>
            <p:nvPr/>
          </p:nvSpPr>
          <p:spPr>
            <a:xfrm>
              <a:off x="7610875" y="3187000"/>
              <a:ext cx="819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rot="10800000">
              <a:off x="7711953" y="3257975"/>
              <a:ext cx="617743" cy="249549"/>
              <a:chOff x="3001625" y="839834"/>
              <a:chExt cx="879600" cy="355331"/>
            </a:xfrm>
          </p:grpSpPr>
          <p:sp>
            <p:nvSpPr>
              <p:cNvPr id="289" name="Google Shape;289;p11"/>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290" name="Google Shape;290;p11"/>
              <p:cNvCxnSpPr/>
              <p:nvPr/>
            </p:nvCxnSpPr>
            <p:spPr>
              <a:xfrm rot="10800000">
                <a:off x="3001625" y="1020300"/>
                <a:ext cx="879600" cy="0"/>
              </a:xfrm>
              <a:prstGeom prst="straightConnector1">
                <a:avLst/>
              </a:prstGeom>
              <a:noFill/>
              <a:ln w="28575" cap="flat" cmpd="sng">
                <a:solidFill>
                  <a:schemeClr val="accent1"/>
                </a:solidFill>
                <a:prstDash val="solid"/>
                <a:round/>
                <a:headEnd type="none" w="med" len="med"/>
                <a:tailEnd type="none" w="med" len="med"/>
              </a:ln>
            </p:spPr>
          </p:cxnSp>
        </p:grpSp>
      </p:grpSp>
      <p:sp>
        <p:nvSpPr>
          <p:cNvPr id="291" name="Google Shape;291;p11"/>
          <p:cNvSpPr/>
          <p:nvPr/>
        </p:nvSpPr>
        <p:spPr>
          <a:xfrm rot="5400000">
            <a:off x="7389175" y="4121525"/>
            <a:ext cx="582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rot="10800000">
            <a:off x="8039179" y="2715025"/>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1"/>
          <p:cNvGrpSpPr/>
          <p:nvPr/>
        </p:nvGrpSpPr>
        <p:grpSpPr>
          <a:xfrm rot="5400000">
            <a:off x="6930577" y="3643350"/>
            <a:ext cx="391500" cy="391500"/>
            <a:chOff x="1900200" y="3263712"/>
            <a:chExt cx="391500" cy="391500"/>
          </a:xfrm>
        </p:grpSpPr>
        <p:sp>
          <p:nvSpPr>
            <p:cNvPr id="294" name="Google Shape;294;p1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1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97"/>
        <p:cNvGrpSpPr/>
        <p:nvPr/>
      </p:nvGrpSpPr>
      <p:grpSpPr>
        <a:xfrm>
          <a:off x="0" y="0"/>
          <a:ext cx="0" cy="0"/>
          <a:chOff x="0" y="0"/>
          <a:chExt cx="0" cy="0"/>
        </a:xfrm>
      </p:grpSpPr>
      <p:sp>
        <p:nvSpPr>
          <p:cNvPr id="298" name="Google Shape;298;p13"/>
          <p:cNvSpPr txBox="1">
            <a:spLocks noGrp="1"/>
          </p:cNvSpPr>
          <p:nvPr>
            <p:ph type="title"/>
          </p:nvPr>
        </p:nvSpPr>
        <p:spPr>
          <a:xfrm>
            <a:off x="3211875" y="1886738"/>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13"/>
          <p:cNvSpPr txBox="1">
            <a:spLocks noGrp="1"/>
          </p:cNvSpPr>
          <p:nvPr>
            <p:ph type="subTitle" idx="1"/>
          </p:nvPr>
        </p:nvSpPr>
        <p:spPr>
          <a:xfrm>
            <a:off x="3211875" y="2250150"/>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13"/>
          <p:cNvSpPr txBox="1">
            <a:spLocks noGrp="1"/>
          </p:cNvSpPr>
          <p:nvPr>
            <p:ph type="title" idx="2"/>
          </p:nvPr>
        </p:nvSpPr>
        <p:spPr>
          <a:xfrm>
            <a:off x="6125275" y="1886738"/>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 name="Google Shape;301;p13"/>
          <p:cNvSpPr txBox="1">
            <a:spLocks noGrp="1"/>
          </p:cNvSpPr>
          <p:nvPr>
            <p:ph type="subTitle" idx="3"/>
          </p:nvPr>
        </p:nvSpPr>
        <p:spPr>
          <a:xfrm>
            <a:off x="6125269" y="2250150"/>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3"/>
          <p:cNvSpPr txBox="1">
            <a:spLocks noGrp="1"/>
          </p:cNvSpPr>
          <p:nvPr>
            <p:ph type="title" idx="4"/>
          </p:nvPr>
        </p:nvSpPr>
        <p:spPr>
          <a:xfrm>
            <a:off x="3211875" y="3322026"/>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3" name="Google Shape;303;p13"/>
          <p:cNvSpPr txBox="1">
            <a:spLocks noGrp="1"/>
          </p:cNvSpPr>
          <p:nvPr>
            <p:ph type="subTitle" idx="5"/>
          </p:nvPr>
        </p:nvSpPr>
        <p:spPr>
          <a:xfrm>
            <a:off x="3211875" y="3688861"/>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3"/>
          <p:cNvSpPr txBox="1">
            <a:spLocks noGrp="1"/>
          </p:cNvSpPr>
          <p:nvPr>
            <p:ph type="title" idx="6"/>
          </p:nvPr>
        </p:nvSpPr>
        <p:spPr>
          <a:xfrm>
            <a:off x="6125274" y="3322026"/>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5" name="Google Shape;305;p13"/>
          <p:cNvSpPr txBox="1">
            <a:spLocks noGrp="1"/>
          </p:cNvSpPr>
          <p:nvPr>
            <p:ph type="subTitle" idx="7"/>
          </p:nvPr>
        </p:nvSpPr>
        <p:spPr>
          <a:xfrm>
            <a:off x="6125269" y="3688861"/>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13"/>
          <p:cNvSpPr txBox="1">
            <a:spLocks noGrp="1"/>
          </p:cNvSpPr>
          <p:nvPr>
            <p:ph type="title" idx="8" hasCustomPrompt="1"/>
          </p:nvPr>
        </p:nvSpPr>
        <p:spPr>
          <a:xfrm>
            <a:off x="3211875" y="1477101"/>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3"/>
          <p:cNvSpPr txBox="1">
            <a:spLocks noGrp="1"/>
          </p:cNvSpPr>
          <p:nvPr>
            <p:ph type="title" idx="9" hasCustomPrompt="1"/>
          </p:nvPr>
        </p:nvSpPr>
        <p:spPr>
          <a:xfrm>
            <a:off x="3211875" y="2910524"/>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title" idx="13" hasCustomPrompt="1"/>
          </p:nvPr>
        </p:nvSpPr>
        <p:spPr>
          <a:xfrm>
            <a:off x="6125275" y="1477101"/>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3"/>
          <p:cNvSpPr txBox="1">
            <a:spLocks noGrp="1"/>
          </p:cNvSpPr>
          <p:nvPr>
            <p:ph type="title" idx="14" hasCustomPrompt="1"/>
          </p:nvPr>
        </p:nvSpPr>
        <p:spPr>
          <a:xfrm>
            <a:off x="6125275" y="2910524"/>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a:spLocks noGrp="1"/>
          </p:cNvSpPr>
          <p:nvPr>
            <p:ph type="title" idx="15"/>
          </p:nvPr>
        </p:nvSpPr>
        <p:spPr>
          <a:xfrm>
            <a:off x="719675" y="539500"/>
            <a:ext cx="77112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311" name="Google Shape;311;p13"/>
          <p:cNvSpPr/>
          <p:nvPr/>
        </p:nvSpPr>
        <p:spPr>
          <a:xfrm rot="10800000">
            <a:off x="1244278" y="4217075"/>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3"/>
          <p:cNvGrpSpPr/>
          <p:nvPr/>
        </p:nvGrpSpPr>
        <p:grpSpPr>
          <a:xfrm rot="10800000">
            <a:off x="719684" y="3147869"/>
            <a:ext cx="391500" cy="391500"/>
            <a:chOff x="7506988" y="3709225"/>
            <a:chExt cx="391500" cy="391500"/>
          </a:xfrm>
        </p:grpSpPr>
        <p:sp>
          <p:nvSpPr>
            <p:cNvPr id="313" name="Google Shape;313;p13"/>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3"/>
            <p:cNvGrpSpPr/>
            <p:nvPr/>
          </p:nvGrpSpPr>
          <p:grpSpPr>
            <a:xfrm>
              <a:off x="7584273" y="3780491"/>
              <a:ext cx="236929" cy="248968"/>
              <a:chOff x="6916075" y="3678887"/>
              <a:chExt cx="277500" cy="291600"/>
            </a:xfrm>
          </p:grpSpPr>
          <p:cxnSp>
            <p:nvCxnSpPr>
              <p:cNvPr id="315" name="Google Shape;315;p13"/>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316" name="Google Shape;316;p13"/>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sp>
        <p:nvSpPr>
          <p:cNvPr id="317" name="Google Shape;317;p13"/>
          <p:cNvSpPr/>
          <p:nvPr/>
        </p:nvSpPr>
        <p:spPr>
          <a:xfrm rot="10800000">
            <a:off x="719684" y="4217075"/>
            <a:ext cx="391500" cy="39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3"/>
          <p:cNvGrpSpPr/>
          <p:nvPr/>
        </p:nvGrpSpPr>
        <p:grpSpPr>
          <a:xfrm>
            <a:off x="713237" y="2613275"/>
            <a:ext cx="391500" cy="391500"/>
            <a:chOff x="790425" y="1928737"/>
            <a:chExt cx="391500" cy="391500"/>
          </a:xfrm>
        </p:grpSpPr>
        <p:sp>
          <p:nvSpPr>
            <p:cNvPr id="319" name="Google Shape;319;p13"/>
            <p:cNvSpPr/>
            <p:nvPr/>
          </p:nvSpPr>
          <p:spPr>
            <a:xfrm>
              <a:off x="790425" y="192873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13"/>
            <p:cNvCxnSpPr/>
            <p:nvPr/>
          </p:nvCxnSpPr>
          <p:spPr>
            <a:xfrm rot="10800000">
              <a:off x="940563"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321" name="Google Shape;321;p13"/>
            <p:cNvCxnSpPr/>
            <p:nvPr/>
          </p:nvCxnSpPr>
          <p:spPr>
            <a:xfrm rot="10800000">
              <a:off x="1031788"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322" name="Google Shape;322;p13"/>
            <p:cNvCxnSpPr/>
            <p:nvPr/>
          </p:nvCxnSpPr>
          <p:spPr>
            <a:xfrm>
              <a:off x="948075" y="2232038"/>
              <a:ext cx="76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23" name="Google Shape;323;p13"/>
          <p:cNvGrpSpPr/>
          <p:nvPr/>
        </p:nvGrpSpPr>
        <p:grpSpPr>
          <a:xfrm rot="10800000">
            <a:off x="2293477" y="4217075"/>
            <a:ext cx="391500" cy="391500"/>
            <a:chOff x="1900200" y="3263712"/>
            <a:chExt cx="391500" cy="391500"/>
          </a:xfrm>
        </p:grpSpPr>
        <p:sp>
          <p:nvSpPr>
            <p:cNvPr id="324" name="Google Shape;324;p13"/>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 name="Google Shape;325;p13"/>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26" name="Google Shape;326;p13"/>
          <p:cNvGrpSpPr/>
          <p:nvPr/>
        </p:nvGrpSpPr>
        <p:grpSpPr>
          <a:xfrm rot="5400000">
            <a:off x="1030087" y="3468275"/>
            <a:ext cx="819900" cy="391500"/>
            <a:chOff x="7610875" y="3187000"/>
            <a:chExt cx="819900" cy="391500"/>
          </a:xfrm>
        </p:grpSpPr>
        <p:sp>
          <p:nvSpPr>
            <p:cNvPr id="327" name="Google Shape;327;p13"/>
            <p:cNvSpPr/>
            <p:nvPr/>
          </p:nvSpPr>
          <p:spPr>
            <a:xfrm>
              <a:off x="7610875" y="3187000"/>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3"/>
            <p:cNvGrpSpPr/>
            <p:nvPr/>
          </p:nvGrpSpPr>
          <p:grpSpPr>
            <a:xfrm rot="10800000">
              <a:off x="7711953" y="3257975"/>
              <a:ext cx="617743" cy="249549"/>
              <a:chOff x="3001625" y="839834"/>
              <a:chExt cx="879600" cy="355331"/>
            </a:xfrm>
          </p:grpSpPr>
          <p:sp>
            <p:nvSpPr>
              <p:cNvPr id="329" name="Google Shape;329;p1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330" name="Google Shape;330;p1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331" name="Google Shape;331;p13"/>
          <p:cNvSpPr/>
          <p:nvPr/>
        </p:nvSpPr>
        <p:spPr>
          <a:xfrm rot="5400000">
            <a:off x="1554687" y="4002875"/>
            <a:ext cx="819900" cy="3915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0" tIns="0" rIns="0" bIns="0" anchor="t" anchorCtr="0">
            <a:noAutofit/>
          </a:bodyPr>
          <a:lstStyle>
            <a:lvl1pPr marL="457200" lvl="0"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1pPr>
            <a:lvl2pPr marL="914400" lvl="1"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70" r:id="rId15"/>
    <p:sldLayoutId id="2147483671"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648"/>
        <p:cNvGrpSpPr/>
        <p:nvPr/>
      </p:nvGrpSpPr>
      <p:grpSpPr>
        <a:xfrm>
          <a:off x="0" y="0"/>
          <a:ext cx="0" cy="0"/>
          <a:chOff x="0" y="0"/>
          <a:chExt cx="0" cy="0"/>
        </a:xfrm>
      </p:grpSpPr>
      <p:sp>
        <p:nvSpPr>
          <p:cNvPr id="649" name="Google Shape;649;p36"/>
          <p:cNvSpPr/>
          <p:nvPr/>
        </p:nvSpPr>
        <p:spPr>
          <a:xfrm>
            <a:off x="1806805" y="2722662"/>
            <a:ext cx="4595589" cy="857463"/>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dk1"/>
                </a:solidFill>
                <a:latin typeface="DM Sans"/>
                <a:ea typeface="DM Sans"/>
                <a:cs typeface="DM Sans"/>
                <a:sym typeface="DM Sans"/>
              </a:rPr>
              <a:t>Engineering and Society Project</a:t>
            </a:r>
          </a:p>
          <a:p>
            <a:pPr marL="0" lvl="0" indent="0" algn="ctr" rtl="0">
              <a:spcBef>
                <a:spcPts val="0"/>
              </a:spcBef>
              <a:spcAft>
                <a:spcPts val="0"/>
              </a:spcAft>
              <a:buNone/>
            </a:pPr>
            <a:r>
              <a:rPr lang="en-US" sz="1800">
                <a:solidFill>
                  <a:schemeClr val="dk1"/>
                </a:solidFill>
                <a:latin typeface="DM Sans"/>
                <a:ea typeface="DM Sans"/>
                <a:cs typeface="DM Sans"/>
                <a:sym typeface="DM Sans"/>
              </a:rPr>
              <a:t>Under the supervision of </a:t>
            </a:r>
          </a:p>
          <a:p>
            <a:pPr marL="0" lvl="0" indent="0" algn="ctr" rtl="0">
              <a:spcBef>
                <a:spcPts val="0"/>
              </a:spcBef>
              <a:spcAft>
                <a:spcPts val="0"/>
              </a:spcAft>
              <a:buNone/>
            </a:pPr>
            <a:r>
              <a:rPr lang="en-US" sz="2000" b="1">
                <a:solidFill>
                  <a:schemeClr val="dk1"/>
                </a:solidFill>
                <a:latin typeface="DM Sans"/>
                <a:ea typeface="DM Sans"/>
                <a:cs typeface="DM Sans"/>
                <a:sym typeface="DM Sans"/>
              </a:rPr>
              <a:t>Dr. Mohamed Anwar</a:t>
            </a:r>
            <a:endParaRPr sz="2000" b="1">
              <a:solidFill>
                <a:schemeClr val="dk1"/>
              </a:solidFill>
              <a:latin typeface="DM Sans"/>
              <a:ea typeface="DM Sans"/>
              <a:cs typeface="DM Sans"/>
              <a:sym typeface="DM Sans"/>
            </a:endParaRPr>
          </a:p>
        </p:txBody>
      </p:sp>
      <p:sp>
        <p:nvSpPr>
          <p:cNvPr id="650" name="Google Shape;650;p36"/>
          <p:cNvSpPr txBox="1">
            <a:spLocks noGrp="1"/>
          </p:cNvSpPr>
          <p:nvPr>
            <p:ph type="ctrTitle"/>
          </p:nvPr>
        </p:nvSpPr>
        <p:spPr>
          <a:xfrm>
            <a:off x="1390950" y="1615575"/>
            <a:ext cx="5427300" cy="127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Renewable Energy</a:t>
            </a:r>
            <a:endParaRPr/>
          </a:p>
        </p:txBody>
      </p:sp>
      <p:grpSp>
        <p:nvGrpSpPr>
          <p:cNvPr id="651" name="Google Shape;651;p36"/>
          <p:cNvGrpSpPr/>
          <p:nvPr/>
        </p:nvGrpSpPr>
        <p:grpSpPr>
          <a:xfrm>
            <a:off x="713237" y="4221850"/>
            <a:ext cx="391500" cy="391500"/>
            <a:chOff x="713225" y="4221850"/>
            <a:chExt cx="391500" cy="391500"/>
          </a:xfrm>
        </p:grpSpPr>
        <p:sp>
          <p:nvSpPr>
            <p:cNvPr id="652" name="Google Shape;652;p36"/>
            <p:cNvSpPr/>
            <p:nvPr/>
          </p:nvSpPr>
          <p:spPr>
            <a:xfrm>
              <a:off x="7132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36"/>
            <p:cNvGrpSpPr/>
            <p:nvPr/>
          </p:nvGrpSpPr>
          <p:grpSpPr>
            <a:xfrm>
              <a:off x="790513" y="4323763"/>
              <a:ext cx="236923" cy="236923"/>
              <a:chOff x="1113470" y="1110867"/>
              <a:chExt cx="320860" cy="320860"/>
            </a:xfrm>
          </p:grpSpPr>
          <p:sp>
            <p:nvSpPr>
              <p:cNvPr id="654" name="Google Shape;654;p36"/>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655" name="Google Shape;655;p36"/>
              <p:cNvCxnSpPr/>
              <p:nvPr/>
            </p:nvCxnSpPr>
            <p:spPr>
              <a:xfrm>
                <a:off x="1273900" y="1113250"/>
                <a:ext cx="0" cy="268500"/>
              </a:xfrm>
              <a:prstGeom prst="straightConnector1">
                <a:avLst/>
              </a:prstGeom>
              <a:noFill/>
              <a:ln w="28575" cap="flat" cmpd="sng">
                <a:solidFill>
                  <a:schemeClr val="dk2"/>
                </a:solidFill>
                <a:prstDash val="solid"/>
                <a:round/>
                <a:headEnd type="none" w="med" len="med"/>
                <a:tailEnd type="none" w="med" len="med"/>
              </a:ln>
            </p:spPr>
          </p:cxnSp>
        </p:grpSp>
      </p:grpSp>
      <p:grpSp>
        <p:nvGrpSpPr>
          <p:cNvPr id="656" name="Google Shape;656;p36"/>
          <p:cNvGrpSpPr/>
          <p:nvPr/>
        </p:nvGrpSpPr>
        <p:grpSpPr>
          <a:xfrm>
            <a:off x="8059852" y="1613506"/>
            <a:ext cx="391500" cy="391500"/>
            <a:chOff x="7506988" y="3709225"/>
            <a:chExt cx="391500" cy="391500"/>
          </a:xfrm>
        </p:grpSpPr>
        <p:sp>
          <p:nvSpPr>
            <p:cNvPr id="657" name="Google Shape;657;p36"/>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7584273" y="3780491"/>
              <a:ext cx="236929" cy="248968"/>
              <a:chOff x="6916075" y="3678887"/>
              <a:chExt cx="277500" cy="291600"/>
            </a:xfrm>
          </p:grpSpPr>
          <p:cxnSp>
            <p:nvCxnSpPr>
              <p:cNvPr id="659" name="Google Shape;659;p36"/>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660" name="Google Shape;660;p36"/>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sp>
        <p:nvSpPr>
          <p:cNvPr id="661" name="Google Shape;661;p36"/>
          <p:cNvSpPr/>
          <p:nvPr/>
        </p:nvSpPr>
        <p:spPr>
          <a:xfrm rot="5400000">
            <a:off x="499037" y="2219200"/>
            <a:ext cx="819900" cy="391500"/>
          </a:xfrm>
          <a:prstGeom prst="roundRect">
            <a:avLst>
              <a:gd name="adj" fmla="val 50000"/>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7535254" y="544300"/>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6"/>
          <p:cNvGrpSpPr/>
          <p:nvPr/>
        </p:nvGrpSpPr>
        <p:grpSpPr>
          <a:xfrm rot="10800000">
            <a:off x="6974950" y="3682006"/>
            <a:ext cx="391500" cy="391500"/>
            <a:chOff x="8039274" y="539500"/>
            <a:chExt cx="391500" cy="391500"/>
          </a:xfrm>
        </p:grpSpPr>
        <p:sp>
          <p:nvSpPr>
            <p:cNvPr id="664" name="Google Shape;664;p36"/>
            <p:cNvSpPr/>
            <p:nvPr/>
          </p:nvSpPr>
          <p:spPr>
            <a:xfrm rot="-5400000">
              <a:off x="8039274" y="53950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grpSp>
      <p:grpSp>
        <p:nvGrpSpPr>
          <p:cNvPr id="666" name="Google Shape;666;p36"/>
          <p:cNvGrpSpPr/>
          <p:nvPr/>
        </p:nvGrpSpPr>
        <p:grpSpPr>
          <a:xfrm>
            <a:off x="2386876" y="537225"/>
            <a:ext cx="391500" cy="391500"/>
            <a:chOff x="1761025" y="4221850"/>
            <a:chExt cx="391500" cy="391500"/>
          </a:xfrm>
        </p:grpSpPr>
        <p:sp>
          <p:nvSpPr>
            <p:cNvPr id="667" name="Google Shape;667;p36"/>
            <p:cNvSpPr/>
            <p:nvPr/>
          </p:nvSpPr>
          <p:spPr>
            <a:xfrm>
              <a:off x="1761025" y="42218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6"/>
              </a:solidFill>
              <a:prstDash val="solid"/>
              <a:round/>
              <a:headEnd type="none" w="med" len="med"/>
              <a:tailEnd type="none" w="med" len="med"/>
            </a:ln>
          </p:spPr>
        </p:sp>
      </p:grpSp>
      <p:sp>
        <p:nvSpPr>
          <p:cNvPr id="669" name="Google Shape;669;p36"/>
          <p:cNvSpPr/>
          <p:nvPr/>
        </p:nvSpPr>
        <p:spPr>
          <a:xfrm rot="5400000">
            <a:off x="7360054" y="1788700"/>
            <a:ext cx="741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65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656"/>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666"/>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663"/>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673"/>
        <p:cNvGrpSpPr/>
        <p:nvPr/>
      </p:nvGrpSpPr>
      <p:grpSpPr>
        <a:xfrm>
          <a:off x="0" y="0"/>
          <a:ext cx="0" cy="0"/>
          <a:chOff x="0" y="0"/>
          <a:chExt cx="0" cy="0"/>
        </a:xfrm>
      </p:grpSpPr>
      <p:sp>
        <p:nvSpPr>
          <p:cNvPr id="674" name="Google Shape;674;p37"/>
          <p:cNvSpPr txBox="1">
            <a:spLocks noGrp="1"/>
          </p:cNvSpPr>
          <p:nvPr>
            <p:ph type="body" idx="1"/>
          </p:nvPr>
        </p:nvSpPr>
        <p:spPr>
          <a:xfrm>
            <a:off x="720000" y="1215752"/>
            <a:ext cx="7704000" cy="3416400"/>
          </a:xfrm>
          <a:prstGeom prst="rect">
            <a:avLst/>
          </a:prstGeom>
        </p:spPr>
        <p:txBody>
          <a:bodyPr spcFirstLastPara="1" wrap="square" lIns="0" tIns="0" rIns="0" bIns="0" anchor="t" anchorCtr="0">
            <a:noAutofit/>
          </a:bodyPr>
          <a:lstStyle/>
          <a:p>
            <a:pPr marL="0" lvl="0" indent="0" algn="ctr">
              <a:lnSpc>
                <a:spcPct val="107000"/>
              </a:lnSpc>
              <a:spcAft>
                <a:spcPts val="800"/>
              </a:spcAft>
              <a:buClr>
                <a:srgbClr val="EEC242"/>
              </a:buClr>
              <a:buSzPts val="1400"/>
              <a:buNone/>
            </a:pPr>
            <a:r>
              <a:rPr lang="en-US" sz="1600" b="1" dirty="0">
                <a:solidFill>
                  <a:srgbClr val="EEC242"/>
                </a:solidFill>
              </a:rPr>
              <a:t>Hydropower plants consist of two basic configurations</a:t>
            </a:r>
            <a:r>
              <a:rPr lang="en-US" sz="1600" i="1" dirty="0">
                <a:solidFill>
                  <a:schemeClr val="lt2"/>
                </a:solidFill>
              </a:rPr>
              <a:t>: with dams and reservoirs, or without.</a:t>
            </a:r>
          </a:p>
          <a:p>
            <a:pPr marL="0" lvl="0" indent="-317500">
              <a:lnSpc>
                <a:spcPct val="107000"/>
              </a:lnSpc>
              <a:spcAft>
                <a:spcPts val="800"/>
              </a:spcAft>
              <a:buClr>
                <a:srgbClr val="EEC242"/>
              </a:buClr>
              <a:buSzPts val="1400"/>
              <a:buFont typeface="Arial" panose="020B0604020202020204" pitchFamily="34" charset="0"/>
              <a:buChar char="•"/>
            </a:pPr>
            <a:r>
              <a:rPr lang="en-US" sz="1600" dirty="0">
                <a:solidFill>
                  <a:schemeClr val="lt2"/>
                </a:solidFill>
              </a:rPr>
              <a:t>Hydropower dams with a large reservoir can store water over short or long periods to meet peak demand. </a:t>
            </a:r>
          </a:p>
          <a:p>
            <a:pPr marL="0" lvl="0" indent="-317500">
              <a:lnSpc>
                <a:spcPct val="107000"/>
              </a:lnSpc>
              <a:spcAft>
                <a:spcPts val="800"/>
              </a:spcAft>
              <a:buClr>
                <a:srgbClr val="EEC242"/>
              </a:buClr>
              <a:buSzPts val="1400"/>
              <a:buFont typeface="Arial" panose="020B0604020202020204" pitchFamily="34" charset="0"/>
              <a:buChar char="•"/>
            </a:pPr>
            <a:r>
              <a:rPr lang="en-US" sz="1600" dirty="0">
                <a:solidFill>
                  <a:schemeClr val="lt2"/>
                </a:solidFill>
              </a:rPr>
              <a:t>Hydropower without dams and reservoirs means producing at a smaller scale, typically from a facility designed to operate in a river without interfering in its flow. For this reason, many consider small-scale hydro a more environmentally-friendly option.</a:t>
            </a:r>
          </a:p>
          <a:p>
            <a:pPr marL="0" lvl="0" indent="-317500">
              <a:lnSpc>
                <a:spcPct val="107000"/>
              </a:lnSpc>
              <a:spcAft>
                <a:spcPts val="800"/>
              </a:spcAft>
              <a:buClr>
                <a:srgbClr val="EEC242"/>
              </a:buClr>
              <a:buSzPts val="1400"/>
              <a:buFont typeface="Arial" panose="020B0604020202020204" pitchFamily="34" charset="0"/>
              <a:buChar char="•"/>
            </a:pPr>
            <a:r>
              <a:rPr lang="en-US" sz="1600" dirty="0"/>
              <a:t> Tidal and wave energy is still in a developmental phase, but the ocean will always be ruled by the moon’s gravity, which makes harnessing its power an attractive option.</a:t>
            </a:r>
          </a:p>
        </p:txBody>
      </p:sp>
      <p:grpSp>
        <p:nvGrpSpPr>
          <p:cNvPr id="676" name="Google Shape;676;p37"/>
          <p:cNvGrpSpPr/>
          <p:nvPr/>
        </p:nvGrpSpPr>
        <p:grpSpPr>
          <a:xfrm>
            <a:off x="8039275" y="4217075"/>
            <a:ext cx="391500" cy="391500"/>
            <a:chOff x="8039274" y="539500"/>
            <a:chExt cx="391500" cy="391500"/>
          </a:xfrm>
        </p:grpSpPr>
        <p:sp>
          <p:nvSpPr>
            <p:cNvPr id="677" name="Google Shape;677;p37"/>
            <p:cNvSpPr/>
            <p:nvPr/>
          </p:nvSpPr>
          <p:spPr>
            <a:xfrm rot="-5400000">
              <a:off x="8039274" y="53950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grpSp>
      <p:grpSp>
        <p:nvGrpSpPr>
          <p:cNvPr id="679" name="Google Shape;679;p37"/>
          <p:cNvGrpSpPr/>
          <p:nvPr/>
        </p:nvGrpSpPr>
        <p:grpSpPr>
          <a:xfrm>
            <a:off x="7511584" y="4217075"/>
            <a:ext cx="391500" cy="391500"/>
            <a:chOff x="1900200" y="3263712"/>
            <a:chExt cx="391500" cy="391500"/>
          </a:xfrm>
        </p:grpSpPr>
        <p:sp>
          <p:nvSpPr>
            <p:cNvPr id="680" name="Google Shape;680;p37"/>
            <p:cNvSpPr/>
            <p:nvPr/>
          </p:nvSpPr>
          <p:spPr>
            <a:xfrm>
              <a:off x="1900200" y="3263712"/>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1" name="Google Shape;681;p37"/>
            <p:cNvCxnSpPr/>
            <p:nvPr/>
          </p:nvCxnSpPr>
          <p:spPr>
            <a:xfrm rot="10800000">
              <a:off x="1977417" y="3459444"/>
              <a:ext cx="237000" cy="0"/>
            </a:xfrm>
            <a:prstGeom prst="straightConnector1">
              <a:avLst/>
            </a:prstGeom>
            <a:noFill/>
            <a:ln w="28575" cap="flat" cmpd="sng">
              <a:solidFill>
                <a:schemeClr val="accent4"/>
              </a:solidFill>
              <a:prstDash val="solid"/>
              <a:round/>
              <a:headEnd type="none" w="med" len="med"/>
              <a:tailEnd type="none" w="med" len="med"/>
            </a:ln>
          </p:spPr>
        </p:cxnSp>
      </p:grpSp>
      <p:grpSp>
        <p:nvGrpSpPr>
          <p:cNvPr id="682" name="Google Shape;682;p37"/>
          <p:cNvGrpSpPr/>
          <p:nvPr/>
        </p:nvGrpSpPr>
        <p:grpSpPr>
          <a:xfrm>
            <a:off x="6983887" y="4217075"/>
            <a:ext cx="391500" cy="391500"/>
            <a:chOff x="790425" y="1928737"/>
            <a:chExt cx="391500" cy="391500"/>
          </a:xfrm>
        </p:grpSpPr>
        <p:sp>
          <p:nvSpPr>
            <p:cNvPr id="683" name="Google Shape;683;p37"/>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37"/>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685" name="Google Shape;685;p37"/>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686" name="Google Shape;686;p37"/>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sp>
        <p:nvSpPr>
          <p:cNvPr id="687" name="Google Shape;687;p37"/>
          <p:cNvSpPr/>
          <p:nvPr/>
        </p:nvSpPr>
        <p:spPr>
          <a:xfrm>
            <a:off x="6456179" y="4217075"/>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itle 2">
            <a:extLst>
              <a:ext uri="{FF2B5EF4-FFF2-40B4-BE49-F238E27FC236}">
                <a16:creationId xmlns:a16="http://schemas.microsoft.com/office/drawing/2014/main" id="{7755DEA7-A97B-1141-9AD5-89322D2835E5}"/>
              </a:ext>
            </a:extLst>
          </p:cNvPr>
          <p:cNvSpPr txBox="1">
            <a:spLocks/>
          </p:cNvSpPr>
          <p:nvPr/>
        </p:nvSpPr>
        <p:spPr>
          <a:xfrm>
            <a:off x="1388274" y="320133"/>
            <a:ext cx="4442396" cy="6711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9pPr>
          </a:lstStyle>
          <a:p>
            <a:r>
              <a:rPr lang="en-US" sz="3200" dirty="0">
                <a:solidFill>
                  <a:schemeClr val="accent5"/>
                </a:solidFill>
              </a:rPr>
              <a:t>Hydropower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676"/>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679"/>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687"/>
                                        </p:tgtEl>
                                        <p:attrNameLst>
                                          <p:attrName>style.visibility</p:attrName>
                                        </p:attrNameLst>
                                      </p:cBhvr>
                                      <p:to>
                                        <p:strVal val="visible"/>
                                      </p:to>
                                    </p:set>
                                  </p:childTnLst>
                                </p:cTn>
                              </p:par>
                              <p:par>
                                <p:cTn id="11" presetID="8" presetClass="emph" presetSubtype="0" fill="hold" nodeType="withEffect">
                                  <p:stCondLst>
                                    <p:cond delay="0"/>
                                  </p:stCondLst>
                                  <p:childTnLst>
                                    <p:animRot by="-21600000">
                                      <p:cBhvr>
                                        <p:cTn id="12" dur="1000" fill="hold"/>
                                        <p:tgtEl>
                                          <p:spTgt spid="6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55DEA7-A97B-1141-9AD5-89322D2835E5}"/>
              </a:ext>
            </a:extLst>
          </p:cNvPr>
          <p:cNvSpPr>
            <a:spLocks noGrp="1"/>
          </p:cNvSpPr>
          <p:nvPr>
            <p:ph type="title"/>
          </p:nvPr>
        </p:nvSpPr>
        <p:spPr>
          <a:xfrm>
            <a:off x="1866255" y="555661"/>
            <a:ext cx="4442396" cy="671164"/>
          </a:xfrm>
          <a:noFill/>
          <a:ln>
            <a:noFill/>
          </a:ln>
        </p:spPr>
        <p:txBody>
          <a:bodyPr spcFirstLastPara="1" wrap="square" lIns="0" tIns="0" rIns="0" bIns="0" anchor="ctr" anchorCtr="0">
            <a:noAutofit/>
          </a:bodyPr>
          <a:lstStyle/>
          <a:p>
            <a:r>
              <a:rPr lang="en-US" sz="3200" dirty="0">
                <a:solidFill>
                  <a:schemeClr val="accent5"/>
                </a:solidFill>
              </a:rPr>
              <a:t>Geothermal Energy</a:t>
            </a:r>
          </a:p>
        </p:txBody>
      </p:sp>
      <p:sp>
        <p:nvSpPr>
          <p:cNvPr id="4" name="Text Placeholder 1">
            <a:extLst>
              <a:ext uri="{FF2B5EF4-FFF2-40B4-BE49-F238E27FC236}">
                <a16:creationId xmlns:a16="http://schemas.microsoft.com/office/drawing/2014/main" id="{3E6808B8-EB27-4449-84FF-6E90EA0FF6DB}"/>
              </a:ext>
            </a:extLst>
          </p:cNvPr>
          <p:cNvSpPr>
            <a:spLocks noGrp="1"/>
          </p:cNvSpPr>
          <p:nvPr>
            <p:ph type="subTitle" idx="1"/>
          </p:nvPr>
        </p:nvSpPr>
        <p:spPr>
          <a:xfrm>
            <a:off x="353291" y="1937058"/>
            <a:ext cx="7960034" cy="3898605"/>
          </a:xfrm>
        </p:spPr>
        <p:txBody>
          <a:bodyPr/>
          <a:lstStyle/>
          <a:p>
            <a:pPr marL="0">
              <a:lnSpc>
                <a:spcPct val="107000"/>
              </a:lnSpc>
              <a:spcAft>
                <a:spcPts val="800"/>
              </a:spcAft>
              <a:buClr>
                <a:srgbClr val="EEC242"/>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The earth core is as hot as the sun due to slow decay of radioactive particles at the plant center, by drilling wells hot water is brought to the surface as hydrothermal resource which pumped to turbines to create electricity. </a:t>
            </a:r>
          </a:p>
          <a:p>
            <a:pPr marL="0">
              <a:lnSpc>
                <a:spcPct val="107000"/>
              </a:lnSpc>
              <a:spcAft>
                <a:spcPts val="800"/>
              </a:spcAft>
              <a:buClr>
                <a:srgbClr val="EEC242"/>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There are ways to create geothermal plants where there are not underground reservoirs, may increase the risk of earthquake.</a:t>
            </a:r>
          </a:p>
          <a:p>
            <a:pPr marL="0">
              <a:lnSpc>
                <a:spcPct val="107000"/>
              </a:lnSpc>
              <a:spcAft>
                <a:spcPts val="800"/>
              </a:spcAft>
              <a:buClr>
                <a:srgbClr val="EEC242"/>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Geothermal energy can be used for heating and cooling purposes or be  harnessed to generate clean electricity. The technology for electricity generation from hydrothermal reservoirs, and has been operating since 1913.</a:t>
            </a:r>
          </a:p>
          <a:p>
            <a:pPr marL="0">
              <a:lnSpc>
                <a:spcPct val="107000"/>
              </a:lnSpc>
              <a:spcAft>
                <a:spcPts val="800"/>
              </a:spcAft>
              <a:buClr>
                <a:srgbClr val="EEC242"/>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This key renewable source covers a significant share of electricity demand in many countries and more than </a:t>
            </a:r>
            <a:r>
              <a:rPr lang="en-US" i="1" dirty="0">
                <a:latin typeface="Calibri" panose="020F0502020204030204" pitchFamily="34" charset="0"/>
                <a:ea typeface="Calibri" panose="020F0502020204030204" pitchFamily="34" charset="0"/>
                <a:cs typeface="Arial" panose="020B0604020202020204" pitchFamily="34" charset="0"/>
              </a:rPr>
              <a:t>90% </a:t>
            </a:r>
            <a:r>
              <a:rPr lang="en-US" sz="1800" dirty="0">
                <a:latin typeface="Calibri" panose="020F0502020204030204" pitchFamily="34" charset="0"/>
                <a:ea typeface="Calibri" panose="020F0502020204030204" pitchFamily="34" charset="0"/>
                <a:cs typeface="Arial" panose="020B0604020202020204" pitchFamily="34" charset="0"/>
              </a:rPr>
              <a:t>of heating demand in Iceland.</a:t>
            </a:r>
          </a:p>
          <a:p>
            <a:pPr marL="0">
              <a:lnSpc>
                <a:spcPct val="107000"/>
              </a:lnSpc>
              <a:spcAft>
                <a:spcPts val="800"/>
              </a:spcAft>
              <a:buClr>
                <a:srgbClr val="EEC242"/>
              </a:buClr>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a:lnSpc>
                <a:spcPct val="107000"/>
              </a:lnSpc>
              <a:spcAft>
                <a:spcPts val="800"/>
              </a:spcAft>
              <a:buClr>
                <a:srgbClr val="EEC242"/>
              </a:buClr>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Aft>
                <a:spcPts val="800"/>
              </a:spcAft>
              <a:buClr>
                <a:srgbClr val="EEC242"/>
              </a:buClr>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Aft>
                <a:spcPts val="800"/>
              </a:spcAft>
              <a:buClr>
                <a:srgbClr val="EEC242"/>
              </a:buClr>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sz="1800" dirty="0"/>
          </a:p>
        </p:txBody>
      </p:sp>
      <p:grpSp>
        <p:nvGrpSpPr>
          <p:cNvPr id="5" name="Google Shape;789;p41"/>
          <p:cNvGrpSpPr/>
          <p:nvPr/>
        </p:nvGrpSpPr>
        <p:grpSpPr>
          <a:xfrm rot="10800000">
            <a:off x="8048875" y="2922244"/>
            <a:ext cx="391500" cy="391500"/>
            <a:chOff x="8039274" y="539500"/>
            <a:chExt cx="391500" cy="391500"/>
          </a:xfrm>
        </p:grpSpPr>
        <p:sp>
          <p:nvSpPr>
            <p:cNvPr id="6"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8"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796;p41"/>
          <p:cNvGrpSpPr/>
          <p:nvPr/>
        </p:nvGrpSpPr>
        <p:grpSpPr>
          <a:xfrm>
            <a:off x="7498020" y="3551309"/>
            <a:ext cx="391500" cy="391500"/>
            <a:chOff x="1761025" y="4221850"/>
            <a:chExt cx="391500" cy="391500"/>
          </a:xfrm>
        </p:grpSpPr>
        <p:sp>
          <p:nvSpPr>
            <p:cNvPr id="11" name="Google Shape;797;p41"/>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8;p4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Tree>
    <p:extLst>
      <p:ext uri="{BB962C8B-B14F-4D97-AF65-F5344CB8AC3E}">
        <p14:creationId xmlns:p14="http://schemas.microsoft.com/office/powerpoint/2010/main" val="62430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1000" fill="hold"/>
                                        <p:tgtEl>
                                          <p:spTgt spid="5"/>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0"/>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1191"/>
        <p:cNvGrpSpPr/>
        <p:nvPr/>
      </p:nvGrpSpPr>
      <p:grpSpPr>
        <a:xfrm>
          <a:off x="0" y="0"/>
          <a:ext cx="0" cy="0"/>
          <a:chOff x="0" y="0"/>
          <a:chExt cx="0" cy="0"/>
        </a:xfrm>
      </p:grpSpPr>
      <p:sp>
        <p:nvSpPr>
          <p:cNvPr id="1194" name="Google Shape;1194;p53"/>
          <p:cNvSpPr/>
          <p:nvPr/>
        </p:nvSpPr>
        <p:spPr>
          <a:xfrm rot="10800000">
            <a:off x="713229" y="1078900"/>
            <a:ext cx="391500" cy="391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53"/>
          <p:cNvGrpSpPr/>
          <p:nvPr/>
        </p:nvGrpSpPr>
        <p:grpSpPr>
          <a:xfrm>
            <a:off x="713229" y="544300"/>
            <a:ext cx="391500" cy="391500"/>
            <a:chOff x="713225" y="4221850"/>
            <a:chExt cx="391500" cy="391500"/>
          </a:xfrm>
        </p:grpSpPr>
        <p:sp>
          <p:nvSpPr>
            <p:cNvPr id="1196" name="Google Shape;1196;p53"/>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53"/>
            <p:cNvGrpSpPr/>
            <p:nvPr/>
          </p:nvGrpSpPr>
          <p:grpSpPr>
            <a:xfrm>
              <a:off x="790513" y="4323763"/>
              <a:ext cx="236923" cy="236923"/>
              <a:chOff x="1113470" y="1110867"/>
              <a:chExt cx="320860" cy="320860"/>
            </a:xfrm>
          </p:grpSpPr>
          <p:sp>
            <p:nvSpPr>
              <p:cNvPr id="1198" name="Google Shape;1198;p5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1199" name="Google Shape;1199;p53"/>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1200" name="Google Shape;1200;p53"/>
          <p:cNvGrpSpPr/>
          <p:nvPr/>
        </p:nvGrpSpPr>
        <p:grpSpPr>
          <a:xfrm rot="-5400000">
            <a:off x="6930577" y="4217075"/>
            <a:ext cx="391500" cy="391500"/>
            <a:chOff x="713225" y="4221850"/>
            <a:chExt cx="391500" cy="391500"/>
          </a:xfrm>
        </p:grpSpPr>
        <p:sp>
          <p:nvSpPr>
            <p:cNvPr id="1201" name="Google Shape;1201;p53"/>
            <p:cNvSpPr/>
            <p:nvPr/>
          </p:nvSpPr>
          <p:spPr>
            <a:xfrm>
              <a:off x="713225" y="4221850"/>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53"/>
            <p:cNvGrpSpPr/>
            <p:nvPr/>
          </p:nvGrpSpPr>
          <p:grpSpPr>
            <a:xfrm>
              <a:off x="790513" y="4323763"/>
              <a:ext cx="236923" cy="236923"/>
              <a:chOff x="1113470" y="1110867"/>
              <a:chExt cx="320860" cy="320860"/>
            </a:xfrm>
          </p:grpSpPr>
          <p:sp>
            <p:nvSpPr>
              <p:cNvPr id="1203" name="Google Shape;1203;p5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4"/>
                </a:solidFill>
                <a:prstDash val="solid"/>
                <a:round/>
                <a:headEnd type="none" w="med" len="med"/>
                <a:tailEnd type="none" w="med" len="med"/>
              </a:ln>
            </p:spPr>
          </p:sp>
          <p:cxnSp>
            <p:nvCxnSpPr>
              <p:cNvPr id="1204" name="Google Shape;1204;p53"/>
              <p:cNvCxnSpPr/>
              <p:nvPr/>
            </p:nvCxnSpPr>
            <p:spPr>
              <a:xfrm>
                <a:off x="1273900" y="1113250"/>
                <a:ext cx="0" cy="268500"/>
              </a:xfrm>
              <a:prstGeom prst="straightConnector1">
                <a:avLst/>
              </a:prstGeom>
              <a:noFill/>
              <a:ln w="28575" cap="flat" cmpd="sng">
                <a:solidFill>
                  <a:schemeClr val="accent4"/>
                </a:solidFill>
                <a:prstDash val="solid"/>
                <a:round/>
                <a:headEnd type="none" w="med" len="med"/>
                <a:tailEnd type="none" w="med" len="med"/>
              </a:ln>
            </p:spPr>
          </p:cxnSp>
        </p:grpSp>
      </p:grpSp>
      <p:grpSp>
        <p:nvGrpSpPr>
          <p:cNvPr id="1205" name="Google Shape;1205;p53"/>
          <p:cNvGrpSpPr/>
          <p:nvPr/>
        </p:nvGrpSpPr>
        <p:grpSpPr>
          <a:xfrm rot="10800000">
            <a:off x="8039179" y="3251850"/>
            <a:ext cx="391500" cy="391500"/>
            <a:chOff x="1900200" y="3263712"/>
            <a:chExt cx="391500" cy="391500"/>
          </a:xfrm>
        </p:grpSpPr>
        <p:sp>
          <p:nvSpPr>
            <p:cNvPr id="1206" name="Google Shape;1206;p53"/>
            <p:cNvSpPr/>
            <p:nvPr/>
          </p:nvSpPr>
          <p:spPr>
            <a:xfrm>
              <a:off x="1900200" y="3263712"/>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7" name="Google Shape;1207;p53"/>
            <p:cNvCxnSpPr/>
            <p:nvPr/>
          </p:nvCxnSpPr>
          <p:spPr>
            <a:xfrm rot="10800000">
              <a:off x="1977417" y="3459444"/>
              <a:ext cx="237000" cy="0"/>
            </a:xfrm>
            <a:prstGeom prst="straightConnector1">
              <a:avLst/>
            </a:prstGeom>
            <a:noFill/>
            <a:ln w="28575" cap="flat" cmpd="sng">
              <a:solidFill>
                <a:schemeClr val="dk2"/>
              </a:solidFill>
              <a:prstDash val="solid"/>
              <a:round/>
              <a:headEnd type="none" w="med" len="med"/>
              <a:tailEnd type="none" w="med" len="med"/>
            </a:ln>
          </p:spPr>
        </p:cxnSp>
      </p:grpSp>
      <p:sp>
        <p:nvSpPr>
          <p:cNvPr id="1208" name="Google Shape;1208;p53"/>
          <p:cNvSpPr/>
          <p:nvPr/>
        </p:nvSpPr>
        <p:spPr>
          <a:xfrm rot="5400000">
            <a:off x="7275475" y="3251850"/>
            <a:ext cx="810300" cy="391500"/>
          </a:xfrm>
          <a:prstGeom prst="roundRect">
            <a:avLst>
              <a:gd name="adj" fmla="val 50000"/>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p:cNvPicPr>
            <a:picLocks noChangeAspect="1"/>
          </p:cNvPicPr>
          <p:nvPr/>
        </p:nvPicPr>
        <p:blipFill>
          <a:blip r:embed="rId3"/>
          <a:stretch>
            <a:fillRect/>
          </a:stretch>
        </p:blipFill>
        <p:spPr>
          <a:xfrm>
            <a:off x="2051289" y="640544"/>
            <a:ext cx="4688230" cy="859611"/>
          </a:xfrm>
          <a:prstGeom prst="rect">
            <a:avLst/>
          </a:prstGeom>
        </p:spPr>
      </p:pic>
      <p:sp>
        <p:nvSpPr>
          <p:cNvPr id="21" name="Text Placeholder 1">
            <a:extLst>
              <a:ext uri="{FF2B5EF4-FFF2-40B4-BE49-F238E27FC236}">
                <a16:creationId xmlns:a16="http://schemas.microsoft.com/office/drawing/2014/main" id="{3E6808B8-EB27-4449-84FF-6E90EA0FF6DB}"/>
              </a:ext>
            </a:extLst>
          </p:cNvPr>
          <p:cNvSpPr txBox="1">
            <a:spLocks/>
          </p:cNvSpPr>
          <p:nvPr/>
        </p:nvSpPr>
        <p:spPr>
          <a:xfrm>
            <a:off x="713228" y="1425134"/>
            <a:ext cx="7960034" cy="38986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17500">
              <a:lnSpc>
                <a:spcPct val="107000"/>
              </a:lnSpc>
              <a:spcAft>
                <a:spcPts val="800"/>
              </a:spcAft>
              <a:buClr>
                <a:srgbClr val="EEC242"/>
              </a:buClr>
              <a:buSzPts val="1400"/>
              <a:buFont typeface="Arial" panose="020B0604020202020204" pitchFamily="34" charset="0"/>
              <a:buChar char="•"/>
            </a:pPr>
            <a:r>
              <a:rPr lang="en-US" dirty="0">
                <a:solidFill>
                  <a:schemeClr val="tx1"/>
                </a:solidFill>
              </a:rPr>
              <a:t> </a:t>
            </a:r>
            <a:r>
              <a:rPr lang="en-US" sz="1800"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Geothermal energy is not depending on weather conditions and has              very high capacity factors so geothermal power plants are capable of            supplying baseload electricity.</a:t>
            </a:r>
          </a:p>
          <a:p>
            <a:pPr indent="-317500">
              <a:lnSpc>
                <a:spcPct val="107000"/>
              </a:lnSpc>
              <a:spcAft>
                <a:spcPts val="800"/>
              </a:spcAft>
              <a:buClr>
                <a:srgbClr val="EEC242"/>
              </a:buClr>
              <a:buSzPts val="1400"/>
              <a:buFont typeface="Arial" panose="020B0604020202020204" pitchFamily="34" charset="0"/>
              <a:buChar char="•"/>
            </a:pPr>
            <a:r>
              <a:rPr lang="en-US" sz="1800"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Technologies for direct uses like district heating, geothermal heat pumps, greenhouses.</a:t>
            </a:r>
          </a:p>
          <a:p>
            <a:pPr indent="-317500">
              <a:lnSpc>
                <a:spcPct val="107000"/>
              </a:lnSpc>
              <a:spcAft>
                <a:spcPts val="800"/>
              </a:spcAft>
              <a:buClr>
                <a:srgbClr val="EEC242"/>
              </a:buClr>
              <a:buSzPts val="1400"/>
              <a:buFont typeface="Arial" panose="020B0604020202020204" pitchFamily="34" charset="0"/>
              <a:buChar char="•"/>
            </a:pPr>
            <a:r>
              <a:rPr lang="en-US" sz="1800"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Geothermal have 2 types of power  plants in operation today: dry                steam plants or flash plants harnessing temperatures of more                               than 180°C.</a:t>
            </a:r>
          </a:p>
          <a:p>
            <a:pPr indent="-317500">
              <a:lnSpc>
                <a:spcPct val="107000"/>
              </a:lnSpc>
              <a:spcAft>
                <a:spcPts val="800"/>
              </a:spcAft>
              <a:buClr>
                <a:srgbClr val="EEC242"/>
              </a:buClr>
              <a:buSzPts val="1400"/>
              <a:buFont typeface="Arial" panose="020B0604020202020204" pitchFamily="34" charset="0"/>
              <a:buChar char="•"/>
            </a:pPr>
            <a:r>
              <a:rPr lang="en-US" sz="1800"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New technologies are being developed like Enhanced                                 Geothermal Systems (EGS), which are in the demonstration stage</a:t>
            </a:r>
          </a:p>
          <a:p>
            <a:pPr indent="-317500">
              <a:lnSpc>
                <a:spcPct val="107000"/>
              </a:lnSpc>
              <a:spcAft>
                <a:spcPts val="800"/>
              </a:spcAft>
              <a:buClr>
                <a:srgbClr val="EEC242"/>
              </a:buClr>
              <a:buSzPts val="1400"/>
              <a:buFont typeface="Arial" panose="020B0604020202020204" pitchFamily="34" charset="0"/>
              <a:buChar char="•"/>
            </a:pPr>
            <a:endParaRPr lang="en-US" sz="1800"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195"/>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20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205"/>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12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55DEA7-A97B-1141-9AD5-89322D2835E5}"/>
              </a:ext>
            </a:extLst>
          </p:cNvPr>
          <p:cNvSpPr>
            <a:spLocks noGrp="1"/>
          </p:cNvSpPr>
          <p:nvPr>
            <p:ph type="title"/>
          </p:nvPr>
        </p:nvSpPr>
        <p:spPr>
          <a:xfrm>
            <a:off x="1866255" y="555661"/>
            <a:ext cx="4442396" cy="671164"/>
          </a:xfrm>
          <a:noFill/>
          <a:ln>
            <a:noFill/>
          </a:ln>
        </p:spPr>
        <p:txBody>
          <a:bodyPr spcFirstLastPara="1" wrap="square" lIns="0" tIns="0" rIns="0" bIns="0" anchor="ctr" anchorCtr="0">
            <a:noAutofit/>
          </a:bodyPr>
          <a:lstStyle/>
          <a:p>
            <a:r>
              <a:rPr lang="en-US" sz="3200" dirty="0">
                <a:solidFill>
                  <a:schemeClr val="accent5"/>
                </a:solidFill>
              </a:rPr>
              <a:t>Biomass Energy</a:t>
            </a:r>
          </a:p>
        </p:txBody>
      </p:sp>
      <p:sp>
        <p:nvSpPr>
          <p:cNvPr id="4" name="Text Placeholder 1">
            <a:extLst>
              <a:ext uri="{FF2B5EF4-FFF2-40B4-BE49-F238E27FC236}">
                <a16:creationId xmlns:a16="http://schemas.microsoft.com/office/drawing/2014/main" id="{3E6808B8-EB27-4449-84FF-6E90EA0FF6DB}"/>
              </a:ext>
            </a:extLst>
          </p:cNvPr>
          <p:cNvSpPr>
            <a:spLocks noGrp="1"/>
          </p:cNvSpPr>
          <p:nvPr>
            <p:ph type="subTitle" idx="1"/>
          </p:nvPr>
        </p:nvSpPr>
        <p:spPr>
          <a:xfrm>
            <a:off x="401782" y="1036513"/>
            <a:ext cx="7960034" cy="3898605"/>
          </a:xfrm>
        </p:spPr>
        <p:txBody>
          <a:bodyPr/>
          <a:lstStyle/>
          <a:p>
            <a:pPr marL="0">
              <a:lnSpc>
                <a:spcPct val="107000"/>
              </a:lnSpc>
              <a:spcAft>
                <a:spcPts val="800"/>
              </a:spcAft>
              <a:buClr>
                <a:srgbClr val="EEC242"/>
              </a:buClr>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Arial" panose="020B0604020202020204" pitchFamily="34" charset="0"/>
              </a:rPr>
              <a:t>Biomass is organic material that comes from </a:t>
            </a:r>
            <a:r>
              <a:rPr lang="en-US" dirty="0">
                <a:latin typeface="Calibri" panose="020F0502020204030204" pitchFamily="34" charset="0"/>
                <a:ea typeface="Calibri" panose="020F0502020204030204" pitchFamily="34" charset="0"/>
                <a:cs typeface="Arial" panose="020B0604020202020204" pitchFamily="34" charset="0"/>
              </a:rPr>
              <a:t>plants and animals. Plants produce biomass through</a:t>
            </a:r>
            <a:r>
              <a:rPr lang="en-US" dirty="0">
                <a:effectLst/>
                <a:latin typeface="Calibri" panose="020F0502020204030204" pitchFamily="34" charset="0"/>
                <a:ea typeface="Calibri" panose="020F0502020204030204" pitchFamily="34" charset="0"/>
                <a:cs typeface="Arial" panose="020B0604020202020204" pitchFamily="34" charset="0"/>
              </a:rPr>
              <a:t> photosynthesis, when burned directly it supply heat or it can be converted to renewable liquid or gaseous fuel through many processes.</a:t>
            </a:r>
          </a:p>
          <a:p>
            <a:pPr marL="0">
              <a:lnSpc>
                <a:spcPct val="107000"/>
              </a:lnSpc>
              <a:spcAft>
                <a:spcPts val="800"/>
              </a:spcAft>
              <a:buClr>
                <a:srgbClr val="EEC242"/>
              </a:buClr>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Arial" panose="020B0604020202020204" pitchFamily="34" charset="0"/>
              </a:rPr>
              <a:t>Its often mistaken as clean fuel, as recent science shows that many forms of biomass produce high carbon emission, however some forms can produce low carbon emission under right conditions.</a:t>
            </a:r>
          </a:p>
          <a:p>
            <a:pPr marL="0">
              <a:lnSpc>
                <a:spcPct val="107000"/>
              </a:lnSpc>
              <a:spcAft>
                <a:spcPts val="800"/>
              </a:spcAft>
              <a:buClr>
                <a:srgbClr val="EEC242"/>
              </a:buClr>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Arial" panose="020B0604020202020204" pitchFamily="34" charset="0"/>
              </a:rPr>
              <a:t>In 2020, biomass provided 5% of the energy usage of USA, and is used in cooking and heating and when burned the chemical energy released can generate electricity with steam turbine.</a:t>
            </a:r>
          </a:p>
          <a:p>
            <a:pPr marL="285750" indent="-285750">
              <a:lnSpc>
                <a:spcPct val="107000"/>
              </a:lnSpc>
              <a:spcAft>
                <a:spcPts val="800"/>
              </a:spcAft>
              <a:buClr>
                <a:srgbClr val="EEC242"/>
              </a:buClr>
              <a:buFont typeface="Arial" panose="020B0604020202020204" pitchFamily="34" charset="0"/>
              <a:buChar char="•"/>
            </a:pPr>
            <a:r>
              <a:rPr lang="en-US" i="1" dirty="0">
                <a:solidFill>
                  <a:schemeClr val="tx1"/>
                </a:solidFill>
              </a:rPr>
              <a:t>Sources of biomass energy are </a:t>
            </a:r>
            <a:r>
              <a:rPr lang="en-US" sz="1400" dirty="0"/>
              <a:t>Wood and wood processing wastes, Agricultural              crops and waste materials, Biogenic materials in municipal solid waste</a:t>
            </a:r>
          </a:p>
          <a:p>
            <a:pPr algn="ctr"/>
            <a:endParaRPr lang="en-US" sz="1400" dirty="0"/>
          </a:p>
        </p:txBody>
      </p:sp>
      <p:grpSp>
        <p:nvGrpSpPr>
          <p:cNvPr id="5" name="Google Shape;789;p41"/>
          <p:cNvGrpSpPr/>
          <p:nvPr/>
        </p:nvGrpSpPr>
        <p:grpSpPr>
          <a:xfrm rot="10800000">
            <a:off x="8048875" y="2922244"/>
            <a:ext cx="391500" cy="391500"/>
            <a:chOff x="8039274" y="539500"/>
            <a:chExt cx="391500" cy="391500"/>
          </a:xfrm>
        </p:grpSpPr>
        <p:sp>
          <p:nvSpPr>
            <p:cNvPr id="6"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8"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796;p41"/>
          <p:cNvGrpSpPr/>
          <p:nvPr/>
        </p:nvGrpSpPr>
        <p:grpSpPr>
          <a:xfrm>
            <a:off x="7490400" y="3619889"/>
            <a:ext cx="391500" cy="391500"/>
            <a:chOff x="1761025" y="4221850"/>
            <a:chExt cx="391500" cy="391500"/>
          </a:xfrm>
        </p:grpSpPr>
        <p:sp>
          <p:nvSpPr>
            <p:cNvPr id="11" name="Google Shape;797;p41"/>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8;p4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Tree>
    <p:extLst>
      <p:ext uri="{BB962C8B-B14F-4D97-AF65-F5344CB8AC3E}">
        <p14:creationId xmlns:p14="http://schemas.microsoft.com/office/powerpoint/2010/main" val="30527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1000" fill="hold"/>
                                        <p:tgtEl>
                                          <p:spTgt spid="5"/>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0"/>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EEA334-AD84-7DE5-39DF-2E9DE6291CCC}"/>
              </a:ext>
            </a:extLst>
          </p:cNvPr>
          <p:cNvSpPr txBox="1"/>
          <p:nvPr/>
        </p:nvSpPr>
        <p:spPr>
          <a:xfrm>
            <a:off x="276447" y="1254642"/>
            <a:ext cx="7655441" cy="281231"/>
          </a:xfrm>
          <a:prstGeom prst="rect">
            <a:avLst/>
          </a:prstGeom>
          <a:noFill/>
        </p:spPr>
        <p:txBody>
          <a:bodyPr wrap="square" rtlCol="0">
            <a:spAutoFit/>
          </a:bodyPr>
          <a:lstStyle/>
          <a:p>
            <a:pPr marL="285750" indent="-28575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963576-67D4-91BB-D323-A30446E67BD9}"/>
              </a:ext>
            </a:extLst>
          </p:cNvPr>
          <p:cNvSpPr txBox="1"/>
          <p:nvPr/>
        </p:nvSpPr>
        <p:spPr>
          <a:xfrm>
            <a:off x="211362" y="498486"/>
            <a:ext cx="8647814" cy="3686074"/>
          </a:xfrm>
          <a:prstGeom prst="rect">
            <a:avLst/>
          </a:prstGeom>
          <a:noFill/>
        </p:spPr>
        <p:txBody>
          <a:bodyPr wrap="square">
            <a:spAutoFit/>
          </a:bodyPr>
          <a:lstStyle/>
          <a:p>
            <a:pPr marL="0" marR="0">
              <a:lnSpc>
                <a:spcPct val="106000"/>
              </a:lnSpc>
              <a:spcBef>
                <a:spcPts val="0"/>
              </a:spcBef>
              <a:spcAft>
                <a:spcPts val="800"/>
              </a:spcAft>
            </a:pPr>
            <a:r>
              <a:rPr lang="en-US" sz="1800" b="1" dirty="0">
                <a:solidFill>
                  <a:srgbClr val="EEC242"/>
                </a:solidFill>
                <a:effectLst/>
                <a:latin typeface="Calibri" panose="020F0502020204030204" pitchFamily="34" charset="0"/>
                <a:ea typeface="Calibri" panose="020F0502020204030204" pitchFamily="34" charset="0"/>
                <a:cs typeface="Arial" panose="020B0604020202020204" pitchFamily="34" charset="0"/>
              </a:rPr>
              <a:t>Processes of converting biomass to energy: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6000"/>
              </a:lnSpc>
              <a:spcBef>
                <a:spcPts val="0"/>
              </a:spcBef>
              <a:spcAft>
                <a:spcPts val="0"/>
              </a:spcAft>
              <a:buClr>
                <a:srgbClr val="EEC242"/>
              </a:buClr>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Direct combustion (burning) to produce heat is the most common method for converting biomass to useful energy.</a:t>
            </a:r>
            <a:endParaRPr lang="en-US" dirty="0">
              <a:solidFill>
                <a:schemeClr val="tx1"/>
              </a:solidFill>
              <a:latin typeface="Calibri" panose="020F0502020204030204" pitchFamily="34" charset="0"/>
              <a:ea typeface="Calibri" panose="020F0502020204030204" pitchFamily="34" charset="0"/>
            </a:endParaRPr>
          </a:p>
          <a:p>
            <a:pPr marL="285750" marR="0" lvl="0" indent="-285750">
              <a:lnSpc>
                <a:spcPct val="106000"/>
              </a:lnSpc>
              <a:spcBef>
                <a:spcPts val="0"/>
              </a:spcBef>
              <a:spcAft>
                <a:spcPts val="0"/>
              </a:spcAft>
              <a:buClr>
                <a:srgbClr val="EEC242"/>
              </a:buClr>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Chemical conversion to produce liquid fuels process known as transesterification is used for converting vegetable oils, animal fats, and greases into fatty acid methyl esters. </a:t>
            </a:r>
            <a:endParaRPr lang="en-US" dirty="0">
              <a:solidFill>
                <a:schemeClr val="tx1"/>
              </a:solidFill>
              <a:latin typeface="Calibri" panose="020F0502020204030204" pitchFamily="34" charset="0"/>
              <a:ea typeface="Calibri" panose="020F0502020204030204" pitchFamily="34" charset="0"/>
            </a:endParaRPr>
          </a:p>
          <a:p>
            <a:pPr marL="285750" marR="0" lvl="0" indent="-285750">
              <a:lnSpc>
                <a:spcPct val="106000"/>
              </a:lnSpc>
              <a:spcBef>
                <a:spcPts val="0"/>
              </a:spcBef>
              <a:spcAft>
                <a:spcPts val="0"/>
              </a:spcAft>
              <a:buClr>
                <a:srgbClr val="EEC242"/>
              </a:buClr>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Biological conversion to produce liquid and gaseous fuels includes fermentation to convert biomass into ethanol and anaerobic digestion to produce renewable natural gas</a:t>
            </a:r>
          </a:p>
          <a:p>
            <a:pPr marL="285750" lvl="0" indent="-285750">
              <a:lnSpc>
                <a:spcPct val="106000"/>
              </a:lnSpc>
              <a:buClr>
                <a:srgbClr val="EEC242"/>
              </a:buClr>
              <a:buFont typeface="Arial" panose="020B0604020202020204" pitchFamily="34" charset="0"/>
              <a:buChar char="•"/>
              <a:tabLst>
                <a:tab pos="457200" algn="l"/>
              </a:tabLst>
            </a:pPr>
            <a:r>
              <a:rPr lang="en-US" dirty="0">
                <a:solidFill>
                  <a:schemeClr val="tx1"/>
                </a:solidFill>
                <a:latin typeface="Calibri" panose="020F0502020204030204" pitchFamily="34" charset="0"/>
                <a:ea typeface="Times New Roman" panose="02020603050405020304" pitchFamily="18" charset="0"/>
              </a:rPr>
              <a:t>Thermochemical conversion to produce solid, gaseous, and liquid fuels, includes pyrolysis and gasification. Both are thermal decomposition processes.</a:t>
            </a:r>
          </a:p>
          <a:p>
            <a:pPr lvl="0">
              <a:lnSpc>
                <a:spcPct val="106000"/>
              </a:lnSpc>
              <a:buClr>
                <a:srgbClr val="EEC242"/>
              </a:buClr>
              <a:tabLst>
                <a:tab pos="457200" algn="l"/>
              </a:tabLst>
            </a:pPr>
            <a:r>
              <a:rPr lang="en-US" i="1" dirty="0">
                <a:solidFill>
                  <a:srgbClr val="EEC242"/>
                </a:solidFill>
                <a:latin typeface="Calibri" panose="020F0502020204030204" pitchFamily="34" charset="0"/>
                <a:ea typeface="Times New Roman" panose="02020603050405020304" pitchFamily="18" charset="0"/>
              </a:rPr>
              <a:t>Pyrolysis</a:t>
            </a:r>
            <a:r>
              <a:rPr lang="en-US" dirty="0">
                <a:solidFill>
                  <a:schemeClr val="tx1"/>
                </a:solidFill>
                <a:latin typeface="Calibri" panose="020F0502020204030204" pitchFamily="34" charset="0"/>
                <a:ea typeface="Times New Roman" panose="02020603050405020304" pitchFamily="18" charset="0"/>
              </a:rPr>
              <a:t> entails heating organic materials to 800–900</a:t>
            </a:r>
            <a:r>
              <a:rPr lang="en-US" baseline="30000" dirty="0">
                <a:solidFill>
                  <a:schemeClr val="tx1"/>
                </a:solidFill>
                <a:latin typeface="Calibri" panose="020F0502020204030204" pitchFamily="34" charset="0"/>
                <a:ea typeface="Times New Roman" panose="02020603050405020304" pitchFamily="18" charset="0"/>
              </a:rPr>
              <a:t>o</a:t>
            </a:r>
            <a:r>
              <a:rPr lang="en-US" dirty="0">
                <a:solidFill>
                  <a:schemeClr val="tx1"/>
                </a:solidFill>
                <a:latin typeface="Calibri" panose="020F0502020204030204" pitchFamily="34" charset="0"/>
                <a:ea typeface="Times New Roman" panose="02020603050405020304" pitchFamily="18" charset="0"/>
              </a:rPr>
              <a:t>F (400–500 </a:t>
            </a:r>
            <a:r>
              <a:rPr lang="en-US" baseline="30000" dirty="0" err="1">
                <a:solidFill>
                  <a:schemeClr val="tx1"/>
                </a:solidFill>
                <a:latin typeface="Calibri" panose="020F0502020204030204" pitchFamily="34" charset="0"/>
                <a:ea typeface="Times New Roman" panose="02020603050405020304" pitchFamily="18" charset="0"/>
              </a:rPr>
              <a:t>o</a:t>
            </a:r>
            <a:r>
              <a:rPr lang="en-US" dirty="0" err="1">
                <a:solidFill>
                  <a:schemeClr val="tx1"/>
                </a:solidFill>
                <a:latin typeface="Calibri" panose="020F0502020204030204" pitchFamily="34" charset="0"/>
                <a:ea typeface="Times New Roman" panose="02020603050405020304" pitchFamily="18" charset="0"/>
              </a:rPr>
              <a:t>C</a:t>
            </a:r>
            <a:r>
              <a:rPr lang="en-US" dirty="0">
                <a:solidFill>
                  <a:schemeClr val="tx1"/>
                </a:solidFill>
                <a:latin typeface="Calibri" panose="020F0502020204030204" pitchFamily="34" charset="0"/>
                <a:ea typeface="Times New Roman" panose="02020603050405020304" pitchFamily="18" charset="0"/>
              </a:rPr>
              <a:t>) in the near complete absence of free oxygen, and it produces fuels.</a:t>
            </a:r>
          </a:p>
          <a:p>
            <a:pPr lvl="0">
              <a:lnSpc>
                <a:spcPct val="106000"/>
              </a:lnSpc>
              <a:buClr>
                <a:srgbClr val="EEC242"/>
              </a:buClr>
              <a:tabLst>
                <a:tab pos="457200" algn="l"/>
              </a:tabLst>
            </a:pPr>
            <a:r>
              <a:rPr lang="en-US" i="1" dirty="0">
                <a:solidFill>
                  <a:srgbClr val="EEC242"/>
                </a:solidFill>
                <a:latin typeface="Calibri" panose="020F0502020204030204" pitchFamily="34" charset="0"/>
                <a:ea typeface="Times New Roman" panose="02020603050405020304" pitchFamily="18" charset="0"/>
              </a:rPr>
              <a:t>Gasification</a:t>
            </a:r>
            <a:r>
              <a:rPr lang="en-US" dirty="0">
                <a:solidFill>
                  <a:schemeClr val="tx1"/>
                </a:solidFill>
                <a:latin typeface="Calibri" panose="020F0502020204030204" pitchFamily="34" charset="0"/>
                <a:ea typeface="Times New Roman" panose="02020603050405020304" pitchFamily="18" charset="0"/>
              </a:rPr>
              <a:t> entails heating organic materials to 1,400–1700</a:t>
            </a:r>
            <a:r>
              <a:rPr lang="en-US" baseline="30000" dirty="0">
                <a:solidFill>
                  <a:schemeClr val="tx1"/>
                </a:solidFill>
                <a:latin typeface="Calibri" panose="020F0502020204030204" pitchFamily="34" charset="0"/>
                <a:ea typeface="Times New Roman" panose="02020603050405020304" pitchFamily="18" charset="0"/>
              </a:rPr>
              <a:t>o</a:t>
            </a:r>
            <a:r>
              <a:rPr lang="en-US" dirty="0">
                <a:solidFill>
                  <a:schemeClr val="tx1"/>
                </a:solidFill>
                <a:latin typeface="Calibri" panose="020F0502020204030204" pitchFamily="34" charset="0"/>
                <a:ea typeface="Times New Roman" panose="02020603050405020304" pitchFamily="18" charset="0"/>
              </a:rPr>
              <a:t>F (800–900 </a:t>
            </a:r>
            <a:r>
              <a:rPr lang="en-US" baseline="30000" dirty="0" err="1">
                <a:solidFill>
                  <a:schemeClr val="tx1"/>
                </a:solidFill>
                <a:latin typeface="Calibri" panose="020F0502020204030204" pitchFamily="34" charset="0"/>
                <a:ea typeface="Times New Roman" panose="02020603050405020304" pitchFamily="18" charset="0"/>
              </a:rPr>
              <a:t>o</a:t>
            </a:r>
            <a:r>
              <a:rPr lang="en-US" dirty="0" err="1">
                <a:solidFill>
                  <a:schemeClr val="tx1"/>
                </a:solidFill>
                <a:latin typeface="Calibri" panose="020F0502020204030204" pitchFamily="34" charset="0"/>
                <a:ea typeface="Times New Roman" panose="02020603050405020304" pitchFamily="18" charset="0"/>
              </a:rPr>
              <a:t>C</a:t>
            </a:r>
            <a:r>
              <a:rPr lang="en-US" dirty="0">
                <a:solidFill>
                  <a:schemeClr val="tx1"/>
                </a:solidFill>
                <a:latin typeface="Calibri" panose="020F0502020204030204" pitchFamily="34" charset="0"/>
                <a:ea typeface="Times New Roman" panose="02020603050405020304" pitchFamily="18" charset="0"/>
              </a:rPr>
              <a:t>) with injections of controlled        amounts of free oxygen and/or steam into the vessel to produce fuel for diesel engines for heating and        generating of electricity in gas turbines. </a:t>
            </a:r>
          </a:p>
          <a:p>
            <a:pPr marL="285750" marR="0" lvl="0" indent="-285750">
              <a:lnSpc>
                <a:spcPct val="106000"/>
              </a:lnSpc>
              <a:spcBef>
                <a:spcPts val="0"/>
              </a:spcBef>
              <a:spcAft>
                <a:spcPts val="0"/>
              </a:spcAft>
              <a:buClr>
                <a:srgbClr val="EEC242"/>
              </a:buClr>
              <a:buFont typeface="Arial" panose="020B0604020202020204" pitchFamily="34" charset="0"/>
              <a:buChar char="•"/>
              <a:tabLst>
                <a:tab pos="457200" algn="l"/>
              </a:tabLst>
            </a:pPr>
            <a:endParaRPr lang="en-US" dirty="0">
              <a:solidFill>
                <a:schemeClr val="tx1"/>
              </a:solidFill>
              <a:effectLst/>
              <a:latin typeface="Times New Roman" panose="02020603050405020304" pitchFamily="18" charset="0"/>
              <a:ea typeface="Times New Roman" panose="02020603050405020304" pitchFamily="18" charset="0"/>
            </a:endParaRPr>
          </a:p>
        </p:txBody>
      </p:sp>
      <p:grpSp>
        <p:nvGrpSpPr>
          <p:cNvPr id="5" name="Google Shape;934;p46"/>
          <p:cNvGrpSpPr/>
          <p:nvPr/>
        </p:nvGrpSpPr>
        <p:grpSpPr>
          <a:xfrm>
            <a:off x="6951325" y="4217075"/>
            <a:ext cx="391500" cy="391500"/>
            <a:chOff x="8039274" y="539500"/>
            <a:chExt cx="391500" cy="391500"/>
          </a:xfrm>
        </p:grpSpPr>
        <p:sp>
          <p:nvSpPr>
            <p:cNvPr id="6" name="Google Shape;935;p46"/>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p46"/>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sp>
        <p:nvSpPr>
          <p:cNvPr id="8" name="Google Shape;937;p46"/>
          <p:cNvSpPr/>
          <p:nvPr/>
        </p:nvSpPr>
        <p:spPr>
          <a:xfrm>
            <a:off x="8039327" y="3246025"/>
            <a:ext cx="391500" cy="391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938;p46"/>
          <p:cNvGrpSpPr/>
          <p:nvPr/>
        </p:nvGrpSpPr>
        <p:grpSpPr>
          <a:xfrm rot="10800000">
            <a:off x="7495330" y="3673080"/>
            <a:ext cx="391500" cy="391500"/>
            <a:chOff x="1900200" y="3263712"/>
            <a:chExt cx="391500" cy="391500"/>
          </a:xfrm>
        </p:grpSpPr>
        <p:sp>
          <p:nvSpPr>
            <p:cNvPr id="10" name="Google Shape;939;p46"/>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940;p46"/>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spTree>
    <p:extLst>
      <p:ext uri="{BB962C8B-B14F-4D97-AF65-F5344CB8AC3E}">
        <p14:creationId xmlns:p14="http://schemas.microsoft.com/office/powerpoint/2010/main" val="191943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5"/>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909"/>
        <p:cNvGrpSpPr/>
        <p:nvPr/>
      </p:nvGrpSpPr>
      <p:grpSpPr>
        <a:xfrm>
          <a:off x="0" y="0"/>
          <a:ext cx="0" cy="0"/>
          <a:chOff x="0" y="0"/>
          <a:chExt cx="0" cy="0"/>
        </a:xfrm>
      </p:grpSpPr>
      <p:grpSp>
        <p:nvGrpSpPr>
          <p:cNvPr id="912" name="Google Shape;912;p45"/>
          <p:cNvGrpSpPr/>
          <p:nvPr/>
        </p:nvGrpSpPr>
        <p:grpSpPr>
          <a:xfrm>
            <a:off x="713237" y="3142150"/>
            <a:ext cx="391500" cy="391500"/>
            <a:chOff x="790425" y="1928737"/>
            <a:chExt cx="391500" cy="391500"/>
          </a:xfrm>
        </p:grpSpPr>
        <p:sp>
          <p:nvSpPr>
            <p:cNvPr id="913" name="Google Shape;913;p45"/>
            <p:cNvSpPr/>
            <p:nvPr/>
          </p:nvSpPr>
          <p:spPr>
            <a:xfrm>
              <a:off x="790425" y="1928737"/>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4" name="Google Shape;914;p45"/>
            <p:cNvCxnSpPr/>
            <p:nvPr/>
          </p:nvCxnSpPr>
          <p:spPr>
            <a:xfrm rot="10800000">
              <a:off x="940563" y="2016913"/>
              <a:ext cx="0" cy="123900"/>
            </a:xfrm>
            <a:prstGeom prst="straightConnector1">
              <a:avLst/>
            </a:prstGeom>
            <a:noFill/>
            <a:ln w="28575" cap="flat" cmpd="sng">
              <a:solidFill>
                <a:schemeClr val="dk2"/>
              </a:solidFill>
              <a:prstDash val="solid"/>
              <a:round/>
              <a:headEnd type="none" w="med" len="med"/>
              <a:tailEnd type="none" w="med" len="med"/>
            </a:ln>
          </p:spPr>
        </p:cxnSp>
        <p:cxnSp>
          <p:nvCxnSpPr>
            <p:cNvPr id="915" name="Google Shape;915;p45"/>
            <p:cNvCxnSpPr/>
            <p:nvPr/>
          </p:nvCxnSpPr>
          <p:spPr>
            <a:xfrm rot="10800000">
              <a:off x="1031788" y="2016913"/>
              <a:ext cx="0" cy="123900"/>
            </a:xfrm>
            <a:prstGeom prst="straightConnector1">
              <a:avLst/>
            </a:prstGeom>
            <a:noFill/>
            <a:ln w="28575" cap="flat" cmpd="sng">
              <a:solidFill>
                <a:schemeClr val="dk2"/>
              </a:solidFill>
              <a:prstDash val="solid"/>
              <a:round/>
              <a:headEnd type="none" w="med" len="med"/>
              <a:tailEnd type="none" w="med" len="med"/>
            </a:ln>
          </p:spPr>
        </p:cxnSp>
        <p:cxnSp>
          <p:nvCxnSpPr>
            <p:cNvPr id="916" name="Google Shape;916;p45"/>
            <p:cNvCxnSpPr/>
            <p:nvPr/>
          </p:nvCxnSpPr>
          <p:spPr>
            <a:xfrm>
              <a:off x="948075" y="2232038"/>
              <a:ext cx="76200" cy="0"/>
            </a:xfrm>
            <a:prstGeom prst="straightConnector1">
              <a:avLst/>
            </a:prstGeom>
            <a:noFill/>
            <a:ln w="28575" cap="flat" cmpd="sng">
              <a:solidFill>
                <a:schemeClr val="dk2"/>
              </a:solidFill>
              <a:prstDash val="solid"/>
              <a:round/>
              <a:headEnd type="none" w="med" len="med"/>
              <a:tailEnd type="none" w="med" len="med"/>
            </a:ln>
          </p:spPr>
        </p:cxnSp>
      </p:grpSp>
      <p:grpSp>
        <p:nvGrpSpPr>
          <p:cNvPr id="917" name="Google Shape;917;p45"/>
          <p:cNvGrpSpPr/>
          <p:nvPr/>
        </p:nvGrpSpPr>
        <p:grpSpPr>
          <a:xfrm rot="10800000">
            <a:off x="713237" y="3682006"/>
            <a:ext cx="391500" cy="391500"/>
            <a:chOff x="8039274" y="539500"/>
            <a:chExt cx="391500" cy="391500"/>
          </a:xfrm>
        </p:grpSpPr>
        <p:sp>
          <p:nvSpPr>
            <p:cNvPr id="918" name="Google Shape;918;p45"/>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920" name="Google Shape;920;p45"/>
          <p:cNvGrpSpPr/>
          <p:nvPr/>
        </p:nvGrpSpPr>
        <p:grpSpPr>
          <a:xfrm>
            <a:off x="2386876" y="4218206"/>
            <a:ext cx="391500" cy="391500"/>
            <a:chOff x="7506988" y="3709225"/>
            <a:chExt cx="391500" cy="391500"/>
          </a:xfrm>
        </p:grpSpPr>
        <p:sp>
          <p:nvSpPr>
            <p:cNvPr id="921" name="Google Shape;921;p45"/>
            <p:cNvSpPr/>
            <p:nvPr/>
          </p:nvSpPr>
          <p:spPr>
            <a:xfrm>
              <a:off x="7506988" y="3709225"/>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5"/>
            <p:cNvGrpSpPr/>
            <p:nvPr/>
          </p:nvGrpSpPr>
          <p:grpSpPr>
            <a:xfrm>
              <a:off x="7584273" y="3780491"/>
              <a:ext cx="236929" cy="248968"/>
              <a:chOff x="6916075" y="3678887"/>
              <a:chExt cx="277500" cy="291600"/>
            </a:xfrm>
          </p:grpSpPr>
          <p:cxnSp>
            <p:nvCxnSpPr>
              <p:cNvPr id="923" name="Google Shape;923;p45"/>
              <p:cNvCxnSpPr/>
              <p:nvPr/>
            </p:nvCxnSpPr>
            <p:spPr>
              <a:xfrm>
                <a:off x="7054825" y="3678887"/>
                <a:ext cx="0" cy="291600"/>
              </a:xfrm>
              <a:prstGeom prst="straightConnector1">
                <a:avLst/>
              </a:prstGeom>
              <a:noFill/>
              <a:ln w="28575" cap="flat" cmpd="sng">
                <a:solidFill>
                  <a:schemeClr val="accent2"/>
                </a:solidFill>
                <a:prstDash val="solid"/>
                <a:round/>
                <a:headEnd type="none" w="med" len="med"/>
                <a:tailEnd type="none" w="med" len="med"/>
              </a:ln>
            </p:spPr>
          </p:cxnSp>
          <p:cxnSp>
            <p:nvCxnSpPr>
              <p:cNvPr id="924" name="Google Shape;924;p45"/>
              <p:cNvCxnSpPr/>
              <p:nvPr/>
            </p:nvCxnSpPr>
            <p:spPr>
              <a:xfrm rot="10800000">
                <a:off x="6916075" y="3824687"/>
                <a:ext cx="277500" cy="0"/>
              </a:xfrm>
              <a:prstGeom prst="straightConnector1">
                <a:avLst/>
              </a:prstGeom>
              <a:noFill/>
              <a:ln w="28575" cap="flat" cmpd="sng">
                <a:solidFill>
                  <a:schemeClr val="accent2"/>
                </a:solidFill>
                <a:prstDash val="solid"/>
                <a:round/>
                <a:headEnd type="none" w="med" len="med"/>
                <a:tailEnd type="none" w="med" len="med"/>
              </a:ln>
            </p:spPr>
          </p:cxnSp>
        </p:grpSp>
      </p:grpSp>
      <p:sp>
        <p:nvSpPr>
          <p:cNvPr id="925" name="Google Shape;925;p45"/>
          <p:cNvSpPr/>
          <p:nvPr/>
        </p:nvSpPr>
        <p:spPr>
          <a:xfrm>
            <a:off x="8059852" y="544300"/>
            <a:ext cx="391500" cy="391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45"/>
          <p:cNvGrpSpPr/>
          <p:nvPr/>
        </p:nvGrpSpPr>
        <p:grpSpPr>
          <a:xfrm>
            <a:off x="7010650" y="544300"/>
            <a:ext cx="391500" cy="391500"/>
            <a:chOff x="8039274" y="539500"/>
            <a:chExt cx="391500" cy="391500"/>
          </a:xfrm>
        </p:grpSpPr>
        <p:sp>
          <p:nvSpPr>
            <p:cNvPr id="927" name="Google Shape;927;p45"/>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2" name="Subtitle 1"/>
          <p:cNvSpPr>
            <a:spLocks noGrp="1"/>
          </p:cNvSpPr>
          <p:nvPr>
            <p:ph type="subTitle" idx="1"/>
          </p:nvPr>
        </p:nvSpPr>
        <p:spPr>
          <a:xfrm>
            <a:off x="595745" y="1114617"/>
            <a:ext cx="7321855" cy="3103589"/>
          </a:xfrm>
        </p:spPr>
        <p:txBody>
          <a:bodyPr/>
          <a:lstStyle/>
          <a:p>
            <a:pPr algn="ctr"/>
            <a:r>
              <a:rPr lang="en-US" sz="2000" dirty="0"/>
              <a:t>      The environmental advantages of renewable energy, including lower carbon emissions and reduced air pollution have been widely known for decades. Its numerous socio-economic benefits, however, have only become apparent in recent decades as the deployment of renewable energy technologies has become more widespread.</a:t>
            </a:r>
          </a:p>
        </p:txBody>
      </p:sp>
      <p:sp>
        <p:nvSpPr>
          <p:cNvPr id="23" name="Title 2">
            <a:extLst>
              <a:ext uri="{FF2B5EF4-FFF2-40B4-BE49-F238E27FC236}">
                <a16:creationId xmlns:a16="http://schemas.microsoft.com/office/drawing/2014/main" id="{7755DEA7-A97B-1141-9AD5-89322D2835E5}"/>
              </a:ext>
            </a:extLst>
          </p:cNvPr>
          <p:cNvSpPr txBox="1">
            <a:spLocks/>
          </p:cNvSpPr>
          <p:nvPr/>
        </p:nvSpPr>
        <p:spPr>
          <a:xfrm>
            <a:off x="986411" y="858484"/>
            <a:ext cx="4442396" cy="6711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9pPr>
          </a:lstStyle>
          <a:p>
            <a:r>
              <a:rPr lang="en-US" sz="3200" dirty="0">
                <a:solidFill>
                  <a:schemeClr val="accent5"/>
                </a:solidFill>
              </a:rPr>
              <a:t>Benefits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12"/>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17"/>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20"/>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26"/>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691"/>
        <p:cNvGrpSpPr/>
        <p:nvPr/>
      </p:nvGrpSpPr>
      <p:grpSpPr>
        <a:xfrm>
          <a:off x="0" y="0"/>
          <a:ext cx="0" cy="0"/>
          <a:chOff x="0" y="0"/>
          <a:chExt cx="0" cy="0"/>
        </a:xfrm>
      </p:grpSpPr>
      <p:sp>
        <p:nvSpPr>
          <p:cNvPr id="692" name="Google Shape;692;p38"/>
          <p:cNvSpPr txBox="1">
            <a:spLocks noGrp="1"/>
          </p:cNvSpPr>
          <p:nvPr>
            <p:ph type="title"/>
          </p:nvPr>
        </p:nvSpPr>
        <p:spPr>
          <a:xfrm>
            <a:off x="3211875" y="1538624"/>
            <a:ext cx="2305500" cy="35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Enployment</a:t>
            </a:r>
            <a:endParaRPr dirty="0"/>
          </a:p>
        </p:txBody>
      </p:sp>
      <p:sp>
        <p:nvSpPr>
          <p:cNvPr id="693" name="Google Shape;693;p38"/>
          <p:cNvSpPr txBox="1">
            <a:spLocks noGrp="1"/>
          </p:cNvSpPr>
          <p:nvPr>
            <p:ph type="subTitle" idx="1"/>
          </p:nvPr>
        </p:nvSpPr>
        <p:spPr>
          <a:xfrm>
            <a:off x="3211875" y="1902035"/>
            <a:ext cx="2305500" cy="751109"/>
          </a:xfrm>
          <a:prstGeom prst="rect">
            <a:avLst/>
          </a:prstGeom>
        </p:spPr>
        <p:txBody>
          <a:bodyPr spcFirstLastPara="1" wrap="square" lIns="0" tIns="0" rIns="0" bIns="0" anchor="ctr" anchorCtr="0">
            <a:noAutofit/>
          </a:bodyPr>
          <a:lstStyle/>
          <a:p>
            <a:pPr marL="0" lvl="0" indent="0"/>
            <a:r>
              <a:rPr lang="en-US" sz="1200" dirty="0"/>
              <a:t>Renewable energy provides large number of jobs,10.3 million people were employed worldwide in 2017.</a:t>
            </a:r>
            <a:endParaRPr sz="1200" dirty="0"/>
          </a:p>
        </p:txBody>
      </p:sp>
      <p:sp>
        <p:nvSpPr>
          <p:cNvPr id="694" name="Google Shape;694;p38"/>
          <p:cNvSpPr txBox="1">
            <a:spLocks noGrp="1"/>
          </p:cNvSpPr>
          <p:nvPr>
            <p:ph type="title" idx="2"/>
          </p:nvPr>
        </p:nvSpPr>
        <p:spPr>
          <a:xfrm>
            <a:off x="6125269" y="1540550"/>
            <a:ext cx="2305500" cy="35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Health</a:t>
            </a:r>
            <a:endParaRPr dirty="0"/>
          </a:p>
        </p:txBody>
      </p:sp>
      <p:sp>
        <p:nvSpPr>
          <p:cNvPr id="695" name="Google Shape;695;p38"/>
          <p:cNvSpPr txBox="1">
            <a:spLocks noGrp="1"/>
          </p:cNvSpPr>
          <p:nvPr>
            <p:ph type="subTitle" idx="3"/>
          </p:nvPr>
        </p:nvSpPr>
        <p:spPr>
          <a:xfrm>
            <a:off x="6125269" y="2080478"/>
            <a:ext cx="2305500" cy="484800"/>
          </a:xfrm>
          <a:prstGeom prst="rect">
            <a:avLst/>
          </a:prstGeom>
        </p:spPr>
        <p:txBody>
          <a:bodyPr spcFirstLastPara="1" wrap="square" lIns="0" tIns="0" rIns="0" bIns="0" anchor="ctr" anchorCtr="0">
            <a:noAutofit/>
          </a:bodyPr>
          <a:lstStyle/>
          <a:p>
            <a:pPr marL="0" lvl="0" indent="0"/>
            <a:r>
              <a:rPr lang="en-US" sz="1200" dirty="0"/>
              <a:t>Some renewable energy produce little or no air pollution. Other renewable energy, do emit air pollutants, but at much lower rates.</a:t>
            </a:r>
            <a:endParaRPr sz="1200" dirty="0"/>
          </a:p>
        </p:txBody>
      </p:sp>
      <p:sp>
        <p:nvSpPr>
          <p:cNvPr id="696" name="Google Shape;696;p38"/>
          <p:cNvSpPr txBox="1">
            <a:spLocks noGrp="1"/>
          </p:cNvSpPr>
          <p:nvPr>
            <p:ph type="title" idx="4"/>
          </p:nvPr>
        </p:nvSpPr>
        <p:spPr>
          <a:xfrm>
            <a:off x="3211875" y="3322026"/>
            <a:ext cx="2305500" cy="353100"/>
          </a:xfrm>
          <a:prstGeom prst="rect">
            <a:avLst/>
          </a:prstGeom>
        </p:spPr>
        <p:txBody>
          <a:bodyPr spcFirstLastPara="1" wrap="square" lIns="0" tIns="0" rIns="0" bIns="0" anchor="ctr" anchorCtr="0">
            <a:noAutofit/>
          </a:bodyPr>
          <a:lstStyle/>
          <a:p>
            <a:pPr lvl="0"/>
            <a:r>
              <a:rPr lang="en-US" dirty="0"/>
              <a:t>Resilience</a:t>
            </a:r>
            <a:endParaRPr dirty="0"/>
          </a:p>
        </p:txBody>
      </p:sp>
      <p:sp>
        <p:nvSpPr>
          <p:cNvPr id="697" name="Google Shape;697;p38"/>
          <p:cNvSpPr txBox="1">
            <a:spLocks noGrp="1"/>
          </p:cNvSpPr>
          <p:nvPr>
            <p:ph type="subTitle" idx="5"/>
          </p:nvPr>
        </p:nvSpPr>
        <p:spPr>
          <a:xfrm>
            <a:off x="3211875" y="4217075"/>
            <a:ext cx="2516385" cy="45719"/>
          </a:xfrm>
          <a:prstGeom prst="rect">
            <a:avLst/>
          </a:prstGeom>
          <a:noFill/>
          <a:ln>
            <a:noFill/>
          </a:ln>
        </p:spPr>
        <p:txBody>
          <a:bodyPr spcFirstLastPara="1" wrap="square" lIns="0" tIns="0" rIns="0" bIns="0" anchor="ctr" anchorCtr="0">
            <a:noAutofit/>
          </a:bodyPr>
          <a:lstStyle/>
          <a:p>
            <a:pPr marL="0" indent="0"/>
            <a:r>
              <a:rPr lang="en-US" sz="1200"/>
              <a:t>In</a:t>
            </a:r>
            <a:r>
              <a:rPr lang="en-GB" sz="1200"/>
              <a:t> severe weather events or complex emergencies, technologies can be rolled out quickly wherever needed,</a:t>
            </a:r>
            <a:r>
              <a:rPr lang="en-US" sz="1200"/>
              <a:t> </a:t>
            </a:r>
            <a:r>
              <a:rPr lang="en-GB" sz="1200"/>
              <a:t>without complex and time-consuming infrastructure development.</a:t>
            </a:r>
            <a:endParaRPr sz="1200"/>
          </a:p>
        </p:txBody>
      </p:sp>
      <p:sp>
        <p:nvSpPr>
          <p:cNvPr id="698" name="Google Shape;698;p38"/>
          <p:cNvSpPr txBox="1">
            <a:spLocks noGrp="1"/>
          </p:cNvSpPr>
          <p:nvPr>
            <p:ph type="title" idx="6"/>
          </p:nvPr>
        </p:nvSpPr>
        <p:spPr>
          <a:xfrm>
            <a:off x="6125274" y="3322026"/>
            <a:ext cx="2305500" cy="35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Access to energy</a:t>
            </a:r>
            <a:endParaRPr/>
          </a:p>
        </p:txBody>
      </p:sp>
      <p:sp>
        <p:nvSpPr>
          <p:cNvPr id="699" name="Google Shape;699;p38"/>
          <p:cNvSpPr txBox="1">
            <a:spLocks noGrp="1"/>
          </p:cNvSpPr>
          <p:nvPr>
            <p:ph type="subTitle" idx="7"/>
          </p:nvPr>
        </p:nvSpPr>
        <p:spPr>
          <a:xfrm>
            <a:off x="6118816" y="3984408"/>
            <a:ext cx="2305500" cy="484800"/>
          </a:xfrm>
          <a:prstGeom prst="rect">
            <a:avLst/>
          </a:prstGeom>
          <a:noFill/>
          <a:ln>
            <a:noFill/>
          </a:ln>
        </p:spPr>
        <p:txBody>
          <a:bodyPr spcFirstLastPara="1" wrap="square" lIns="0" tIns="0" rIns="0" bIns="0" anchor="ctr" anchorCtr="0">
            <a:noAutofit/>
          </a:bodyPr>
          <a:lstStyle/>
          <a:p>
            <a:pPr marL="0" indent="0"/>
            <a:r>
              <a:rPr lang="en-GB" sz="1200"/>
              <a:t>Improved reliability, rapidly falling technology costs and supportive policies have made renewable electricity solutions viable for the 80% of those without access to energy.</a:t>
            </a:r>
            <a:endParaRPr sz="1200"/>
          </a:p>
        </p:txBody>
      </p:sp>
      <p:sp>
        <p:nvSpPr>
          <p:cNvPr id="700" name="Google Shape;700;p38"/>
          <p:cNvSpPr txBox="1">
            <a:spLocks noGrp="1"/>
          </p:cNvSpPr>
          <p:nvPr>
            <p:ph type="title" idx="8"/>
          </p:nvPr>
        </p:nvSpPr>
        <p:spPr>
          <a:xfrm>
            <a:off x="3211875" y="1128987"/>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01</a:t>
            </a:r>
            <a:endParaRPr dirty="0"/>
          </a:p>
        </p:txBody>
      </p:sp>
      <p:sp>
        <p:nvSpPr>
          <p:cNvPr id="701" name="Google Shape;701;p38"/>
          <p:cNvSpPr txBox="1">
            <a:spLocks noGrp="1"/>
          </p:cNvSpPr>
          <p:nvPr>
            <p:ph type="title" idx="9"/>
          </p:nvPr>
        </p:nvSpPr>
        <p:spPr>
          <a:xfrm>
            <a:off x="3211875" y="2910524"/>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702" name="Google Shape;702;p38"/>
          <p:cNvSpPr txBox="1">
            <a:spLocks noGrp="1"/>
          </p:cNvSpPr>
          <p:nvPr>
            <p:ph type="title" idx="13"/>
          </p:nvPr>
        </p:nvSpPr>
        <p:spPr>
          <a:xfrm>
            <a:off x="6125269" y="1130913"/>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703" name="Google Shape;703;p38"/>
          <p:cNvSpPr txBox="1">
            <a:spLocks noGrp="1"/>
          </p:cNvSpPr>
          <p:nvPr>
            <p:ph type="title" idx="14"/>
          </p:nvPr>
        </p:nvSpPr>
        <p:spPr>
          <a:xfrm>
            <a:off x="6125275" y="2910524"/>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04</a:t>
            </a:r>
            <a:endParaRPr/>
          </a:p>
        </p:txBody>
      </p:sp>
      <p:sp>
        <p:nvSpPr>
          <p:cNvPr id="704" name="Google Shape;704;p38"/>
          <p:cNvSpPr txBox="1">
            <a:spLocks noGrp="1"/>
          </p:cNvSpPr>
          <p:nvPr>
            <p:ph type="title" idx="15"/>
          </p:nvPr>
        </p:nvSpPr>
        <p:spPr>
          <a:xfrm>
            <a:off x="719675" y="539500"/>
            <a:ext cx="77112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rgbClr val="EEC242"/>
                </a:solidFill>
              </a:rPr>
              <a:t>Benefits</a:t>
            </a:r>
            <a:endParaRPr dirty="0">
              <a:solidFill>
                <a:srgbClr val="EEC242"/>
              </a:solidFill>
            </a:endParaRPr>
          </a:p>
        </p:txBody>
      </p:sp>
      <p:sp>
        <p:nvSpPr>
          <p:cNvPr id="705" name="Google Shape;705;p38"/>
          <p:cNvSpPr/>
          <p:nvPr/>
        </p:nvSpPr>
        <p:spPr>
          <a:xfrm rot="10800000">
            <a:off x="1244278" y="4217075"/>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8"/>
          <p:cNvGrpSpPr/>
          <p:nvPr/>
        </p:nvGrpSpPr>
        <p:grpSpPr>
          <a:xfrm>
            <a:off x="719684" y="3682475"/>
            <a:ext cx="391500" cy="391500"/>
            <a:chOff x="713225" y="4221850"/>
            <a:chExt cx="391500" cy="391500"/>
          </a:xfrm>
        </p:grpSpPr>
        <p:sp>
          <p:nvSpPr>
            <p:cNvPr id="707" name="Google Shape;707;p38"/>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8"/>
            <p:cNvGrpSpPr/>
            <p:nvPr/>
          </p:nvGrpSpPr>
          <p:grpSpPr>
            <a:xfrm>
              <a:off x="790513" y="4323763"/>
              <a:ext cx="236923" cy="236923"/>
              <a:chOff x="1113470" y="1110867"/>
              <a:chExt cx="320860" cy="320860"/>
            </a:xfrm>
          </p:grpSpPr>
          <p:sp>
            <p:nvSpPr>
              <p:cNvPr id="709" name="Google Shape;709;p38"/>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710" name="Google Shape;710;p38"/>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711" name="Google Shape;711;p38"/>
          <p:cNvGrpSpPr/>
          <p:nvPr/>
        </p:nvGrpSpPr>
        <p:grpSpPr>
          <a:xfrm>
            <a:off x="2711975" y="1128686"/>
            <a:ext cx="391500" cy="391500"/>
            <a:chOff x="1761025" y="4221850"/>
            <a:chExt cx="391500" cy="391500"/>
          </a:xfrm>
        </p:grpSpPr>
        <p:sp>
          <p:nvSpPr>
            <p:cNvPr id="712" name="Google Shape;712;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grpSp>
        <p:nvGrpSpPr>
          <p:cNvPr id="714" name="Google Shape;714;p38"/>
          <p:cNvGrpSpPr/>
          <p:nvPr/>
        </p:nvGrpSpPr>
        <p:grpSpPr>
          <a:xfrm>
            <a:off x="2711975" y="2910225"/>
            <a:ext cx="391500" cy="391500"/>
            <a:chOff x="1761025" y="4221850"/>
            <a:chExt cx="391500" cy="391500"/>
          </a:xfrm>
        </p:grpSpPr>
        <p:sp>
          <p:nvSpPr>
            <p:cNvPr id="715" name="Google Shape;715;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grpSp>
        <p:nvGrpSpPr>
          <p:cNvPr id="717" name="Google Shape;717;p38"/>
          <p:cNvGrpSpPr/>
          <p:nvPr/>
        </p:nvGrpSpPr>
        <p:grpSpPr>
          <a:xfrm>
            <a:off x="5604544" y="1130612"/>
            <a:ext cx="391500" cy="391500"/>
            <a:chOff x="1761025" y="4221850"/>
            <a:chExt cx="391500" cy="391500"/>
          </a:xfrm>
        </p:grpSpPr>
        <p:sp>
          <p:nvSpPr>
            <p:cNvPr id="718" name="Google Shape;718;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grpSp>
        <p:nvGrpSpPr>
          <p:cNvPr id="720" name="Google Shape;720;p38"/>
          <p:cNvGrpSpPr/>
          <p:nvPr/>
        </p:nvGrpSpPr>
        <p:grpSpPr>
          <a:xfrm>
            <a:off x="5604550" y="2910225"/>
            <a:ext cx="391500" cy="391500"/>
            <a:chOff x="1761025" y="4221850"/>
            <a:chExt cx="391500" cy="391500"/>
          </a:xfrm>
        </p:grpSpPr>
        <p:sp>
          <p:nvSpPr>
            <p:cNvPr id="721" name="Google Shape;721;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1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17"/>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20"/>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714"/>
                                        </p:tgtEl>
                                        <p:attrNameLst>
                                          <p:attrName>r</p:attrName>
                                        </p:attrNameLst>
                                      </p:cBhvr>
                                    </p:animRot>
                                  </p:childTnLst>
                                </p:cTn>
                              </p:par>
                              <p:par>
                                <p:cTn id="13" presetID="8" presetClass="emph" presetSubtype="0" fill="hold" nodeType="withEffect">
                                  <p:stCondLst>
                                    <p:cond delay="0"/>
                                  </p:stCondLst>
                                  <p:childTnLst>
                                    <p:animRot by="-21600000">
                                      <p:cBhvr>
                                        <p:cTn id="14" dur="1000" fill="hold"/>
                                        <p:tgtEl>
                                          <p:spTgt spid="706"/>
                                        </p:tgtEl>
                                        <p:attrNameLst>
                                          <p:attrName>r</p:attrName>
                                        </p:attrNameLst>
                                      </p:cBhvr>
                                    </p:animRot>
                                  </p:childTnLst>
                                </p:cTn>
                              </p:par>
                              <p:par>
                                <p:cTn id="15" presetID="1" presetClass="entr" presetSubtype="0" fill="hold" nodeType="withEffect">
                                  <p:stCondLst>
                                    <p:cond delay="0"/>
                                  </p:stCondLst>
                                  <p:childTnLst>
                                    <p:set>
                                      <p:cBhvr>
                                        <p:cTn id="16" dur="1" fill="hold">
                                          <p:stCondLst>
                                            <p:cond delay="0"/>
                                          </p:stCondLst>
                                        </p:cTn>
                                        <p:tgtEl>
                                          <p:spTgt spid="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10A780-3F98-474F-8368-78EC8143CC4B}"/>
              </a:ext>
            </a:extLst>
          </p:cNvPr>
          <p:cNvSpPr>
            <a:spLocks noGrp="1"/>
          </p:cNvSpPr>
          <p:nvPr>
            <p:ph type="subTitle" idx="1"/>
          </p:nvPr>
        </p:nvSpPr>
        <p:spPr>
          <a:xfrm>
            <a:off x="839255" y="1821609"/>
            <a:ext cx="7122805" cy="2218840"/>
          </a:xfrm>
          <a:noFill/>
          <a:ln>
            <a:noFill/>
          </a:ln>
        </p:spPr>
        <p:txBody>
          <a:bodyPr spcFirstLastPara="1" wrap="square" lIns="0" tIns="0" rIns="0" bIns="0" anchor="ctr" anchorCtr="0">
            <a:noAutofit/>
          </a:bodyPr>
          <a:lstStyle/>
          <a:p>
            <a:pPr algn="ctr"/>
            <a:r>
              <a:rPr lang="en-US" sz="2000" dirty="0"/>
              <a:t>     Ancient Egyptians are the first people known to use solar energy on a large scale to heat their homes. They designed their houses to store the sun’s heat in the building walls during the day, which would then release after the sun went down as a way to regulate the temperature of the home during cool desert nights. </a:t>
            </a:r>
            <a:endParaRPr lang="en-GB" sz="2000" dirty="0"/>
          </a:p>
        </p:txBody>
      </p:sp>
      <p:sp>
        <p:nvSpPr>
          <p:cNvPr id="2" name="Title 1">
            <a:extLst>
              <a:ext uri="{FF2B5EF4-FFF2-40B4-BE49-F238E27FC236}">
                <a16:creationId xmlns:a16="http://schemas.microsoft.com/office/drawing/2014/main" id="{91AE1BDF-CA48-9348-871B-15C18A6F2C83}"/>
              </a:ext>
            </a:extLst>
          </p:cNvPr>
          <p:cNvSpPr>
            <a:spLocks noGrp="1"/>
          </p:cNvSpPr>
          <p:nvPr>
            <p:ph type="title"/>
          </p:nvPr>
        </p:nvSpPr>
        <p:spPr>
          <a:xfrm>
            <a:off x="1347232" y="1417707"/>
            <a:ext cx="6538826" cy="940083"/>
          </a:xfrm>
          <a:noFill/>
          <a:ln>
            <a:noFill/>
          </a:ln>
        </p:spPr>
        <p:txBody>
          <a:bodyPr spcFirstLastPara="1" wrap="square" lIns="0" tIns="0" rIns="0" bIns="0" anchor="ctr" anchorCtr="0">
            <a:noAutofit/>
          </a:bodyPr>
          <a:lstStyle/>
          <a:p>
            <a:pPr>
              <a:buClr>
                <a:srgbClr val="000000"/>
              </a:buClr>
              <a:buFont typeface="Arial"/>
            </a:pPr>
            <a:r>
              <a:rPr lang="en-US" sz="2400" dirty="0">
                <a:solidFill>
                  <a:srgbClr val="EEC242"/>
                </a:solidFill>
                <a:sym typeface="Arial"/>
              </a:rPr>
              <a:t>The History of Renewable Energy in Egypt </a:t>
            </a:r>
            <a:br>
              <a:rPr lang="en-GB" sz="2400" dirty="0">
                <a:solidFill>
                  <a:srgbClr val="EEC242"/>
                </a:solidFill>
                <a:sym typeface="Arial"/>
              </a:rPr>
            </a:br>
            <a:endParaRPr lang="en-US" sz="2400" dirty="0">
              <a:solidFill>
                <a:srgbClr val="EEC242"/>
              </a:solidFill>
              <a:sym typeface="Arial"/>
            </a:endParaRPr>
          </a:p>
        </p:txBody>
      </p:sp>
      <p:sp>
        <p:nvSpPr>
          <p:cNvPr id="4" name="Google Shape;1226;p54"/>
          <p:cNvSpPr/>
          <p:nvPr/>
        </p:nvSpPr>
        <p:spPr>
          <a:xfrm rot="-5400000">
            <a:off x="7864082" y="4046650"/>
            <a:ext cx="741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227;p54"/>
          <p:cNvGrpSpPr/>
          <p:nvPr/>
        </p:nvGrpSpPr>
        <p:grpSpPr>
          <a:xfrm rot="10800000">
            <a:off x="8039277" y="3335625"/>
            <a:ext cx="391500" cy="391500"/>
            <a:chOff x="1900200" y="3263712"/>
            <a:chExt cx="391500" cy="391500"/>
          </a:xfrm>
        </p:grpSpPr>
        <p:sp>
          <p:nvSpPr>
            <p:cNvPr id="6" name="Google Shape;1228;p54"/>
            <p:cNvSpPr/>
            <p:nvPr/>
          </p:nvSpPr>
          <p:spPr>
            <a:xfrm>
              <a:off x="1900200" y="3263712"/>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229;p54"/>
            <p:cNvCxnSpPr/>
            <p:nvPr/>
          </p:nvCxnSpPr>
          <p:spPr>
            <a:xfrm rot="10800000">
              <a:off x="1977417" y="3459444"/>
              <a:ext cx="237000" cy="0"/>
            </a:xfrm>
            <a:prstGeom prst="straightConnector1">
              <a:avLst/>
            </a:prstGeom>
            <a:noFill/>
            <a:ln w="28575" cap="flat" cmpd="sng">
              <a:solidFill>
                <a:schemeClr val="accent4"/>
              </a:solidFill>
              <a:prstDash val="solid"/>
              <a:round/>
              <a:headEnd type="none" w="med" len="med"/>
              <a:tailEnd type="none" w="med" len="med"/>
            </a:ln>
          </p:spPr>
        </p:cxnSp>
      </p:grpSp>
      <p:sp>
        <p:nvSpPr>
          <p:cNvPr id="8" name="Google Shape;1217;p54"/>
          <p:cNvSpPr/>
          <p:nvPr/>
        </p:nvSpPr>
        <p:spPr>
          <a:xfrm rot="-5400000">
            <a:off x="538025" y="714700"/>
            <a:ext cx="741900" cy="391500"/>
          </a:xfrm>
          <a:prstGeom prst="roundRect">
            <a:avLst>
              <a:gd name="adj" fmla="val 50000"/>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218;p54"/>
          <p:cNvGrpSpPr/>
          <p:nvPr/>
        </p:nvGrpSpPr>
        <p:grpSpPr>
          <a:xfrm rot="10800000">
            <a:off x="1762429" y="541525"/>
            <a:ext cx="391500" cy="391500"/>
            <a:chOff x="8039274" y="539500"/>
            <a:chExt cx="391500" cy="391500"/>
          </a:xfrm>
        </p:grpSpPr>
        <p:sp>
          <p:nvSpPr>
            <p:cNvPr id="10" name="Google Shape;1219;p54"/>
            <p:cNvSpPr/>
            <p:nvPr/>
          </p:nvSpPr>
          <p:spPr>
            <a:xfrm rot="-5400000">
              <a:off x="8039274" y="5395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0;p54"/>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grpSp>
      <p:grpSp>
        <p:nvGrpSpPr>
          <p:cNvPr id="12" name="Google Shape;1221;p54"/>
          <p:cNvGrpSpPr/>
          <p:nvPr/>
        </p:nvGrpSpPr>
        <p:grpSpPr>
          <a:xfrm>
            <a:off x="713227" y="1424500"/>
            <a:ext cx="391500" cy="391500"/>
            <a:chOff x="713225" y="4221850"/>
            <a:chExt cx="391500" cy="391500"/>
          </a:xfrm>
        </p:grpSpPr>
        <p:sp>
          <p:nvSpPr>
            <p:cNvPr id="13" name="Google Shape;1222;p54"/>
            <p:cNvSpPr/>
            <p:nvPr/>
          </p:nvSpPr>
          <p:spPr>
            <a:xfrm>
              <a:off x="7132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223;p54"/>
            <p:cNvGrpSpPr/>
            <p:nvPr/>
          </p:nvGrpSpPr>
          <p:grpSpPr>
            <a:xfrm>
              <a:off x="790513" y="4323763"/>
              <a:ext cx="236923" cy="236923"/>
              <a:chOff x="1113470" y="1110867"/>
              <a:chExt cx="320860" cy="320860"/>
            </a:xfrm>
          </p:grpSpPr>
          <p:sp>
            <p:nvSpPr>
              <p:cNvPr id="15" name="Google Shape;1224;p54"/>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16" name="Google Shape;1225;p54"/>
              <p:cNvCxnSpPr/>
              <p:nvPr/>
            </p:nvCxnSpPr>
            <p:spPr>
              <a:xfrm>
                <a:off x="1273900" y="1113250"/>
                <a:ext cx="0" cy="268500"/>
              </a:xfrm>
              <a:prstGeom prst="straightConnector1">
                <a:avLst/>
              </a:prstGeom>
              <a:noFill/>
              <a:ln w="28575" cap="flat" cmpd="sng">
                <a:solidFill>
                  <a:schemeClr val="accent5"/>
                </a:solidFill>
                <a:prstDash val="solid"/>
                <a:round/>
                <a:headEnd type="none" w="med" len="med"/>
                <a:tailEnd type="none" w="med" len="med"/>
              </a:ln>
            </p:spPr>
          </p:cxnSp>
        </p:grpSp>
      </p:grpSp>
    </p:spTree>
    <p:extLst>
      <p:ext uri="{BB962C8B-B14F-4D97-AF65-F5344CB8AC3E}">
        <p14:creationId xmlns:p14="http://schemas.microsoft.com/office/powerpoint/2010/main" val="81862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5"/>
                                        </p:tgtEl>
                                        <p:attrNameLst>
                                          <p:attrName>r</p:attrName>
                                        </p:attrNameLst>
                                      </p:cBhvr>
                                    </p:animRo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8" presetClass="emph" presetSubtype="0" fill="hold" nodeType="withEffect">
                                  <p:stCondLst>
                                    <p:cond delay="0"/>
                                  </p:stCondLst>
                                  <p:childTnLst>
                                    <p:animRot by="-21600000">
                                      <p:cBhvr>
                                        <p:cTn id="10" dur="1000" fill="hold"/>
                                        <p:tgtEl>
                                          <p:spTgt spid="12"/>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944"/>
        <p:cNvGrpSpPr/>
        <p:nvPr/>
      </p:nvGrpSpPr>
      <p:grpSpPr>
        <a:xfrm>
          <a:off x="0" y="0"/>
          <a:ext cx="0" cy="0"/>
          <a:chOff x="0" y="0"/>
          <a:chExt cx="0" cy="0"/>
        </a:xfrm>
      </p:grpSpPr>
      <p:grpSp>
        <p:nvGrpSpPr>
          <p:cNvPr id="948" name="Google Shape;948;p47"/>
          <p:cNvGrpSpPr/>
          <p:nvPr/>
        </p:nvGrpSpPr>
        <p:grpSpPr>
          <a:xfrm>
            <a:off x="1806376" y="4215675"/>
            <a:ext cx="391500" cy="391500"/>
            <a:chOff x="8039274" y="539500"/>
            <a:chExt cx="391500" cy="391500"/>
          </a:xfrm>
        </p:grpSpPr>
        <p:sp>
          <p:nvSpPr>
            <p:cNvPr id="949" name="Google Shape;949;p47"/>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951" name="Google Shape;951;p47"/>
          <p:cNvGrpSpPr/>
          <p:nvPr/>
        </p:nvGrpSpPr>
        <p:grpSpPr>
          <a:xfrm rot="10800000">
            <a:off x="6920637" y="534650"/>
            <a:ext cx="391500" cy="391500"/>
            <a:chOff x="7506988" y="3709225"/>
            <a:chExt cx="391500" cy="391500"/>
          </a:xfrm>
        </p:grpSpPr>
        <p:sp>
          <p:nvSpPr>
            <p:cNvPr id="952" name="Google Shape;952;p47"/>
            <p:cNvSpPr/>
            <p:nvPr/>
          </p:nvSpPr>
          <p:spPr>
            <a:xfrm>
              <a:off x="7506988" y="3709225"/>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47"/>
            <p:cNvGrpSpPr/>
            <p:nvPr/>
          </p:nvGrpSpPr>
          <p:grpSpPr>
            <a:xfrm>
              <a:off x="7584273" y="3780491"/>
              <a:ext cx="236929" cy="248968"/>
              <a:chOff x="6916075" y="3678887"/>
              <a:chExt cx="277500" cy="291600"/>
            </a:xfrm>
          </p:grpSpPr>
          <p:cxnSp>
            <p:nvCxnSpPr>
              <p:cNvPr id="954" name="Google Shape;954;p47"/>
              <p:cNvCxnSpPr/>
              <p:nvPr/>
            </p:nvCxnSpPr>
            <p:spPr>
              <a:xfrm>
                <a:off x="7054825" y="3678887"/>
                <a:ext cx="0" cy="291600"/>
              </a:xfrm>
              <a:prstGeom prst="straightConnector1">
                <a:avLst/>
              </a:prstGeom>
              <a:noFill/>
              <a:ln w="28575" cap="flat" cmpd="sng">
                <a:solidFill>
                  <a:schemeClr val="accent2"/>
                </a:solidFill>
                <a:prstDash val="solid"/>
                <a:round/>
                <a:headEnd type="none" w="med" len="med"/>
                <a:tailEnd type="none" w="med" len="med"/>
              </a:ln>
            </p:spPr>
          </p:cxnSp>
          <p:cxnSp>
            <p:nvCxnSpPr>
              <p:cNvPr id="955" name="Google Shape;955;p47"/>
              <p:cNvCxnSpPr/>
              <p:nvPr/>
            </p:nvCxnSpPr>
            <p:spPr>
              <a:xfrm rot="10800000">
                <a:off x="6916075" y="3824687"/>
                <a:ext cx="277500" cy="0"/>
              </a:xfrm>
              <a:prstGeom prst="straightConnector1">
                <a:avLst/>
              </a:prstGeom>
              <a:noFill/>
              <a:ln w="28575" cap="flat" cmpd="sng">
                <a:solidFill>
                  <a:schemeClr val="accent2"/>
                </a:solidFill>
                <a:prstDash val="solid"/>
                <a:round/>
                <a:headEnd type="none" w="med" len="med"/>
                <a:tailEnd type="none" w="med" len="med"/>
              </a:ln>
            </p:spPr>
          </p:cxnSp>
        </p:grpSp>
      </p:grpSp>
      <p:sp>
        <p:nvSpPr>
          <p:cNvPr id="956" name="Google Shape;956;p47"/>
          <p:cNvSpPr/>
          <p:nvPr/>
        </p:nvSpPr>
        <p:spPr>
          <a:xfrm rot="-5400000">
            <a:off x="569825" y="4073676"/>
            <a:ext cx="678300" cy="391500"/>
          </a:xfrm>
          <a:prstGeom prst="roundRect">
            <a:avLst>
              <a:gd name="adj" fmla="val 50000"/>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itle 1">
            <a:extLst>
              <a:ext uri="{FF2B5EF4-FFF2-40B4-BE49-F238E27FC236}">
                <a16:creationId xmlns:a16="http://schemas.microsoft.com/office/drawing/2014/main" id="{91AE1BDF-CA48-9348-871B-15C18A6F2C83}"/>
              </a:ext>
            </a:extLst>
          </p:cNvPr>
          <p:cNvSpPr>
            <a:spLocks noGrp="1"/>
          </p:cNvSpPr>
          <p:nvPr>
            <p:ph type="title"/>
          </p:nvPr>
        </p:nvSpPr>
        <p:spPr>
          <a:xfrm>
            <a:off x="1339281" y="926150"/>
            <a:ext cx="6538826" cy="940083"/>
          </a:xfrm>
          <a:noFill/>
          <a:ln>
            <a:noFill/>
          </a:ln>
        </p:spPr>
        <p:txBody>
          <a:bodyPr spcFirstLastPara="1" wrap="square" lIns="0" tIns="0" rIns="0" bIns="0" anchor="ctr" anchorCtr="0">
            <a:noAutofit/>
          </a:bodyPr>
          <a:lstStyle/>
          <a:p>
            <a:pPr>
              <a:buClr>
                <a:srgbClr val="000000"/>
              </a:buClr>
              <a:buFont typeface="Arial"/>
            </a:pPr>
            <a:r>
              <a:rPr lang="en-US" sz="2400" dirty="0">
                <a:solidFill>
                  <a:srgbClr val="EEC242"/>
                </a:solidFill>
                <a:sym typeface="Arial"/>
              </a:rPr>
              <a:t>The Future of Renewable Energy in Egypt </a:t>
            </a:r>
            <a:br>
              <a:rPr lang="en-GB" sz="2400" dirty="0">
                <a:solidFill>
                  <a:srgbClr val="EEC242"/>
                </a:solidFill>
                <a:sym typeface="Arial"/>
              </a:rPr>
            </a:br>
            <a:endParaRPr lang="en-US" sz="2400" dirty="0">
              <a:solidFill>
                <a:srgbClr val="EEC242"/>
              </a:solidFill>
              <a:sym typeface="Arial"/>
            </a:endParaRPr>
          </a:p>
        </p:txBody>
      </p:sp>
      <p:sp>
        <p:nvSpPr>
          <p:cNvPr id="17" name="Subtitle 2">
            <a:extLst>
              <a:ext uri="{FF2B5EF4-FFF2-40B4-BE49-F238E27FC236}">
                <a16:creationId xmlns:a16="http://schemas.microsoft.com/office/drawing/2014/main" id="{DE10A780-3F98-474F-8368-78EC8143CC4B}"/>
              </a:ext>
            </a:extLst>
          </p:cNvPr>
          <p:cNvSpPr>
            <a:spLocks noGrp="1"/>
          </p:cNvSpPr>
          <p:nvPr>
            <p:ph type="subTitle" idx="1"/>
          </p:nvPr>
        </p:nvSpPr>
        <p:spPr>
          <a:xfrm>
            <a:off x="839255" y="1821609"/>
            <a:ext cx="7122805" cy="2218840"/>
          </a:xfrm>
          <a:noFill/>
          <a:ln>
            <a:noFill/>
          </a:ln>
        </p:spPr>
        <p:txBody>
          <a:bodyPr spcFirstLastPara="1" wrap="square" lIns="0" tIns="0" rIns="0" bIns="0" anchor="ctr" anchorCtr="0">
            <a:noAutofit/>
          </a:bodyPr>
          <a:lstStyle/>
          <a:p>
            <a:pPr marL="139700" indent="0" algn="ctr">
              <a:buNone/>
            </a:pPr>
            <a:r>
              <a:rPr lang="en-US" sz="2000" dirty="0"/>
              <a:t>Egypt possesses an abundance of land, sunny weather and high wind speeds, making it a prime location for renewable energy sources. Egypt intends to increase the supply of electricity generated from renewable sources to 20% by 2022 and 42% by 2035, with wind </a:t>
            </a:r>
            <a:r>
              <a:rPr lang="en-US" sz="2000"/>
              <a:t>providing 14% , </a:t>
            </a:r>
            <a:r>
              <a:rPr lang="en-US" sz="2000" dirty="0"/>
              <a:t>hydro </a:t>
            </a:r>
            <a:r>
              <a:rPr lang="en-US" sz="2000"/>
              <a:t>power 2% , </a:t>
            </a:r>
            <a:r>
              <a:rPr lang="en-US" sz="2000" dirty="0"/>
              <a:t>and </a:t>
            </a:r>
            <a:r>
              <a:rPr lang="en-US" sz="2000"/>
              <a:t>solar 25% by </a:t>
            </a:r>
            <a:r>
              <a:rPr lang="en-US" sz="2000" dirty="0"/>
              <a:t>2035. So the Egyptian government is investing billions of dollars into new renewable energy projects.</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48"/>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51"/>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1514"/>
        <p:cNvGrpSpPr/>
        <p:nvPr/>
      </p:nvGrpSpPr>
      <p:grpSpPr>
        <a:xfrm>
          <a:off x="0" y="0"/>
          <a:ext cx="0" cy="0"/>
          <a:chOff x="0" y="0"/>
          <a:chExt cx="0" cy="0"/>
        </a:xfrm>
      </p:grpSpPr>
      <p:sp>
        <p:nvSpPr>
          <p:cNvPr id="1517" name="Google Shape;1517;p59"/>
          <p:cNvSpPr txBox="1">
            <a:spLocks noGrp="1"/>
          </p:cNvSpPr>
          <p:nvPr>
            <p:ph type="title"/>
          </p:nvPr>
        </p:nvSpPr>
        <p:spPr>
          <a:xfrm>
            <a:off x="993364" y="2113955"/>
            <a:ext cx="2909700" cy="29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Wind Energy</a:t>
            </a:r>
            <a:endParaRPr dirty="0"/>
          </a:p>
        </p:txBody>
      </p:sp>
      <p:sp>
        <p:nvSpPr>
          <p:cNvPr id="1518" name="Google Shape;1518;p59"/>
          <p:cNvSpPr txBox="1">
            <a:spLocks noGrp="1"/>
          </p:cNvSpPr>
          <p:nvPr>
            <p:ph type="title" idx="2"/>
          </p:nvPr>
        </p:nvSpPr>
        <p:spPr>
          <a:xfrm>
            <a:off x="5017050" y="2113955"/>
            <a:ext cx="2909700" cy="29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Solar Energy</a:t>
            </a:r>
            <a:endParaRPr dirty="0"/>
          </a:p>
        </p:txBody>
      </p:sp>
      <p:sp>
        <p:nvSpPr>
          <p:cNvPr id="1519" name="Google Shape;1519;p59"/>
          <p:cNvSpPr txBox="1">
            <a:spLocks noGrp="1"/>
          </p:cNvSpPr>
          <p:nvPr>
            <p:ph type="subTitle" idx="1"/>
          </p:nvPr>
        </p:nvSpPr>
        <p:spPr>
          <a:xfrm>
            <a:off x="5017050" y="3188190"/>
            <a:ext cx="3165248" cy="867600"/>
          </a:xfrm>
          <a:prstGeom prst="rect">
            <a:avLst/>
          </a:prstGeom>
        </p:spPr>
        <p:txBody>
          <a:bodyPr spcFirstLastPara="1" wrap="square" lIns="0" tIns="0" rIns="0" bIns="0" anchor="ctr" anchorCtr="0">
            <a:noAutofit/>
          </a:bodyPr>
          <a:lstStyle/>
          <a:p>
            <a:pPr marL="0" lvl="0" algn="l">
              <a:lnSpc>
                <a:spcPct val="107000"/>
              </a:lnSpc>
              <a:spcAft>
                <a:spcPts val="800"/>
              </a:spcAft>
              <a:buClr>
                <a:srgbClr val="EEC242"/>
              </a:buClr>
              <a:buSzPts val="1400"/>
              <a:buFont typeface="Arial" panose="020B0604020202020204" pitchFamily="34" charset="0"/>
              <a:buChar char="•"/>
            </a:pPr>
            <a:r>
              <a:rPr lang="en-US" sz="1000"/>
              <a:t>In </a:t>
            </a:r>
            <a:r>
              <a:rPr lang="en-US" sz="1000" dirty="0"/>
              <a:t>2012, GOE approved the Egyptian Solar Plan, which includes adding 3.5 GW project by 2027. </a:t>
            </a:r>
          </a:p>
          <a:p>
            <a:pPr marL="0" lvl="0" algn="l">
              <a:lnSpc>
                <a:spcPct val="107000"/>
              </a:lnSpc>
              <a:spcAft>
                <a:spcPts val="800"/>
              </a:spcAft>
              <a:buClr>
                <a:srgbClr val="EEC242"/>
              </a:buClr>
              <a:buSzPts val="1400"/>
              <a:buFont typeface="Arial" panose="020B0604020202020204" pitchFamily="34" charset="0"/>
              <a:buChar char="•"/>
            </a:pPr>
            <a:r>
              <a:rPr lang="en-US" sz="1000" dirty="0"/>
              <a:t>Solar-thermal power plant project using CSP technology for both electricity generation and water desalination and for industrial purposes. </a:t>
            </a:r>
          </a:p>
          <a:p>
            <a:pPr marL="0" lvl="0" algn="l">
              <a:lnSpc>
                <a:spcPct val="107000"/>
              </a:lnSpc>
              <a:spcAft>
                <a:spcPts val="800"/>
              </a:spcAft>
              <a:buClr>
                <a:srgbClr val="EEC242"/>
              </a:buClr>
              <a:buSzPts val="1400"/>
              <a:buFont typeface="Arial" panose="020B0604020202020204" pitchFamily="34" charset="0"/>
              <a:buChar char="•"/>
            </a:pPr>
            <a:r>
              <a:rPr lang="en-US" sz="1000" dirty="0"/>
              <a:t>Also designing a technical-financial        mechanism to promote the use of </a:t>
            </a:r>
            <a:r>
              <a:rPr lang="en-US" sz="1000"/>
              <a:t>solar                 water heaters </a:t>
            </a:r>
            <a:r>
              <a:rPr lang="en-US" sz="1000" dirty="0"/>
              <a:t>in Egypt’s residential sector.</a:t>
            </a:r>
          </a:p>
          <a:p>
            <a:pPr marL="0" lvl="0" algn="l">
              <a:lnSpc>
                <a:spcPct val="107000"/>
              </a:lnSpc>
              <a:spcAft>
                <a:spcPts val="800"/>
              </a:spcAft>
              <a:buClr>
                <a:srgbClr val="EEC242"/>
              </a:buClr>
              <a:buSzPts val="1400"/>
              <a:buFont typeface="Arial" panose="020B0604020202020204" pitchFamily="34" charset="0"/>
              <a:buChar char="•"/>
            </a:pPr>
            <a:endParaRPr lang="en-US" sz="1000" dirty="0"/>
          </a:p>
        </p:txBody>
      </p:sp>
      <p:sp>
        <p:nvSpPr>
          <p:cNvPr id="1531" name="Google Shape;1531;p59"/>
          <p:cNvSpPr/>
          <p:nvPr/>
        </p:nvSpPr>
        <p:spPr>
          <a:xfrm rot="5400000">
            <a:off x="7357950" y="4044475"/>
            <a:ext cx="746100" cy="391500"/>
          </a:xfrm>
          <a:prstGeom prst="roundRect">
            <a:avLst>
              <a:gd name="adj" fmla="val 50000"/>
            </a:avLst>
          </a:prstGeom>
          <a:solidFill>
            <a:srgbClr val="21B793"/>
          </a:solid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59"/>
          <p:cNvGrpSpPr/>
          <p:nvPr/>
        </p:nvGrpSpPr>
        <p:grpSpPr>
          <a:xfrm rot="5400000">
            <a:off x="6974954" y="4221850"/>
            <a:ext cx="391500" cy="391500"/>
            <a:chOff x="713225" y="4221850"/>
            <a:chExt cx="391500" cy="391500"/>
          </a:xfrm>
        </p:grpSpPr>
        <p:sp>
          <p:nvSpPr>
            <p:cNvPr id="1533" name="Google Shape;1533;p59"/>
            <p:cNvSpPr/>
            <p:nvPr/>
          </p:nvSpPr>
          <p:spPr>
            <a:xfrm>
              <a:off x="7132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4" name="Google Shape;1534;p59"/>
            <p:cNvGrpSpPr/>
            <p:nvPr/>
          </p:nvGrpSpPr>
          <p:grpSpPr>
            <a:xfrm>
              <a:off x="790513" y="4323763"/>
              <a:ext cx="236923" cy="236923"/>
              <a:chOff x="1113470" y="1110867"/>
              <a:chExt cx="320860" cy="320860"/>
            </a:xfrm>
          </p:grpSpPr>
          <p:sp>
            <p:nvSpPr>
              <p:cNvPr id="1535" name="Google Shape;1535;p59"/>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1536" name="Google Shape;1536;p59"/>
              <p:cNvCxnSpPr/>
              <p:nvPr/>
            </p:nvCxnSpPr>
            <p:spPr>
              <a:xfrm>
                <a:off x="1273900" y="1113250"/>
                <a:ext cx="0" cy="268500"/>
              </a:xfrm>
              <a:prstGeom prst="straightConnector1">
                <a:avLst/>
              </a:prstGeom>
              <a:noFill/>
              <a:ln w="28575" cap="flat" cmpd="sng">
                <a:solidFill>
                  <a:schemeClr val="dk2"/>
                </a:solidFill>
                <a:prstDash val="solid"/>
                <a:round/>
                <a:headEnd type="none" w="med" len="med"/>
                <a:tailEnd type="none" w="med" len="med"/>
              </a:ln>
            </p:spPr>
          </p:cxnSp>
        </p:grpSp>
      </p:grpSp>
      <p:sp>
        <p:nvSpPr>
          <p:cNvPr id="2" name="Subtitle 1"/>
          <p:cNvSpPr>
            <a:spLocks noGrp="1"/>
          </p:cNvSpPr>
          <p:nvPr>
            <p:ph type="subTitle" idx="3"/>
          </p:nvPr>
        </p:nvSpPr>
        <p:spPr>
          <a:xfrm>
            <a:off x="811033" y="2894266"/>
            <a:ext cx="3547343" cy="885444"/>
          </a:xfrm>
        </p:spPr>
        <p:txBody>
          <a:bodyPr/>
          <a:lstStyle/>
          <a:p>
            <a:pPr marL="0" algn="l">
              <a:lnSpc>
                <a:spcPct val="107000"/>
              </a:lnSpc>
              <a:spcAft>
                <a:spcPts val="800"/>
              </a:spcAft>
              <a:buClr>
                <a:srgbClr val="EEC242"/>
              </a:buClr>
              <a:buSzPts val="1400"/>
              <a:buFont typeface="Arial" panose="020B0604020202020204" pitchFamily="34" charset="0"/>
              <a:buChar char="•"/>
            </a:pPr>
            <a:r>
              <a:rPr lang="en-US" sz="1000"/>
              <a:t>540 </a:t>
            </a:r>
            <a:r>
              <a:rPr lang="en-US" sz="1000" dirty="0"/>
              <a:t>MW project is under construction at Gulf of Suez.</a:t>
            </a:r>
          </a:p>
          <a:p>
            <a:pPr marL="0" algn="l">
              <a:lnSpc>
                <a:spcPct val="107000"/>
              </a:lnSpc>
              <a:spcAft>
                <a:spcPts val="800"/>
              </a:spcAft>
              <a:buClr>
                <a:srgbClr val="EEC242"/>
              </a:buClr>
              <a:buSzPts val="1400"/>
              <a:buFont typeface="Arial" panose="020B0604020202020204" pitchFamily="34" charset="0"/>
              <a:buChar char="•"/>
            </a:pPr>
            <a:r>
              <a:rPr lang="en-US" sz="1000" dirty="0"/>
              <a:t>580 MW project is in financing also at the Gulf of Suez.</a:t>
            </a:r>
          </a:p>
          <a:p>
            <a:pPr marL="0" algn="l">
              <a:lnSpc>
                <a:spcPct val="107000"/>
              </a:lnSpc>
              <a:spcAft>
                <a:spcPts val="800"/>
              </a:spcAft>
              <a:buClr>
                <a:srgbClr val="EEC242"/>
              </a:buClr>
              <a:buSzPts val="1400"/>
              <a:buFont typeface="Arial" panose="020B0604020202020204" pitchFamily="34" charset="0"/>
              <a:buChar char="•"/>
            </a:pPr>
            <a:r>
              <a:rPr lang="en-US" sz="1000" dirty="0"/>
              <a:t>200 MW project at West Nile.</a:t>
            </a:r>
          </a:p>
          <a:p>
            <a:pPr marL="0" algn="l">
              <a:lnSpc>
                <a:spcPct val="107000"/>
              </a:lnSpc>
              <a:spcAft>
                <a:spcPts val="800"/>
              </a:spcAft>
              <a:buClr>
                <a:srgbClr val="EEC242"/>
              </a:buClr>
              <a:buSzPts val="1400"/>
              <a:buFont typeface="Arial" panose="020B0604020202020204" pitchFamily="34" charset="0"/>
              <a:buChar char="•"/>
            </a:pPr>
            <a:r>
              <a:rPr lang="en-US" sz="1000" dirty="0"/>
              <a:t>EU (200 MW), MASDAR (200 MW), Germany and AFD (200 MW), and Japan (200 MW) Projects.</a:t>
            </a:r>
          </a:p>
        </p:txBody>
      </p:sp>
      <p:sp>
        <p:nvSpPr>
          <p:cNvPr id="29" name="Title 1">
            <a:extLst>
              <a:ext uri="{FF2B5EF4-FFF2-40B4-BE49-F238E27FC236}">
                <a16:creationId xmlns:a16="http://schemas.microsoft.com/office/drawing/2014/main" id="{91AE1BDF-CA48-9348-871B-15C18A6F2C83}"/>
              </a:ext>
            </a:extLst>
          </p:cNvPr>
          <p:cNvSpPr>
            <a:spLocks noGrp="1"/>
          </p:cNvSpPr>
          <p:nvPr>
            <p:ph type="title" idx="4"/>
          </p:nvPr>
        </p:nvSpPr>
        <p:spPr>
          <a:noFill/>
          <a:ln>
            <a:noFill/>
          </a:ln>
        </p:spPr>
        <p:txBody>
          <a:bodyPr spcFirstLastPara="1" wrap="square" lIns="0" tIns="0" rIns="0" bIns="0" anchor="ctr" anchorCtr="0">
            <a:noAutofit/>
          </a:bodyPr>
          <a:lstStyle/>
          <a:p>
            <a:pPr>
              <a:buClr>
                <a:srgbClr val="000000"/>
              </a:buClr>
              <a:buFont typeface="Arial"/>
            </a:pPr>
            <a:r>
              <a:rPr lang="en-US" sz="2400" dirty="0">
                <a:solidFill>
                  <a:srgbClr val="EEC242"/>
                </a:solidFill>
                <a:sym typeface="Arial"/>
              </a:rPr>
              <a:t>The Future of Renewable Energy in Egypt </a:t>
            </a:r>
            <a:br>
              <a:rPr lang="en-GB" sz="2400" dirty="0">
                <a:solidFill>
                  <a:srgbClr val="EEC242"/>
                </a:solidFill>
                <a:sym typeface="Arial"/>
              </a:rPr>
            </a:br>
            <a:endParaRPr lang="en-US" sz="2400" dirty="0">
              <a:solidFill>
                <a:srgbClr val="EEC242"/>
              </a:solidFill>
              <a:sym typeface="Arial"/>
            </a:endParaRPr>
          </a:p>
        </p:txBody>
      </p:sp>
      <p:sp>
        <p:nvSpPr>
          <p:cNvPr id="4" name="Rectangle 3"/>
          <p:cNvSpPr/>
          <p:nvPr/>
        </p:nvSpPr>
        <p:spPr>
          <a:xfrm>
            <a:off x="811033" y="947885"/>
            <a:ext cx="7263892" cy="923330"/>
          </a:xfrm>
          <a:prstGeom prst="rect">
            <a:avLst/>
          </a:prstGeom>
        </p:spPr>
        <p:txBody>
          <a:bodyPr wrap="square">
            <a:spAutoFit/>
          </a:bodyPr>
          <a:lstStyle/>
          <a:p>
            <a:pPr algn="ctr"/>
            <a:r>
              <a:rPr lang="en-US" sz="1800" dirty="0">
                <a:solidFill>
                  <a:schemeClr val="tx1"/>
                </a:solidFill>
              </a:rPr>
              <a:t>The Egyptian government renewable energy plan for 2015-2023 include 3.2 GW of government projects; including 1.25 GW under BOO mechanisms and 920 MW as IPPs.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532"/>
                                        </p:tgtEl>
                                        <p:attrNameLst>
                                          <p:attrName>r</p:attrName>
                                        </p:attrNameLst>
                                      </p:cBhvr>
                                    </p:animRot>
                                  </p:childTnLst>
                                </p:cTn>
                              </p:par>
                              <p:par>
                                <p:cTn id="7" presetID="1" presetClass="entr" presetSubtype="0" fill="hold" nodeType="withEffect">
                                  <p:stCondLst>
                                    <p:cond delay="0"/>
                                  </p:stCondLst>
                                  <p:childTnLst>
                                    <p:set>
                                      <p:cBhvr>
                                        <p:cTn id="8" dur="1" fill="hold">
                                          <p:stCondLst>
                                            <p:cond delay="0"/>
                                          </p:stCondLst>
                                        </p:cTn>
                                        <p:tgtEl>
                                          <p:spTgt spid="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726"/>
        <p:cNvGrpSpPr/>
        <p:nvPr/>
      </p:nvGrpSpPr>
      <p:grpSpPr>
        <a:xfrm>
          <a:off x="0" y="0"/>
          <a:ext cx="0" cy="0"/>
          <a:chOff x="0" y="0"/>
          <a:chExt cx="0" cy="0"/>
        </a:xfrm>
      </p:grpSpPr>
      <p:sp>
        <p:nvSpPr>
          <p:cNvPr id="727" name="Google Shape;727;p39"/>
          <p:cNvSpPr/>
          <p:nvPr/>
        </p:nvSpPr>
        <p:spPr>
          <a:xfrm>
            <a:off x="876915" y="1146817"/>
            <a:ext cx="6607927" cy="3103113"/>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Medium"/>
              <a:ea typeface="DM Sans Medium"/>
              <a:cs typeface="DM Sans Medium"/>
              <a:sym typeface="DM Sans Medium"/>
            </a:endParaRPr>
          </a:p>
        </p:txBody>
      </p:sp>
      <p:grpSp>
        <p:nvGrpSpPr>
          <p:cNvPr id="729" name="Google Shape;729;p39"/>
          <p:cNvGrpSpPr/>
          <p:nvPr/>
        </p:nvGrpSpPr>
        <p:grpSpPr>
          <a:xfrm rot="10800000">
            <a:off x="8039276" y="1610756"/>
            <a:ext cx="391500" cy="391500"/>
            <a:chOff x="790425" y="1928737"/>
            <a:chExt cx="391500" cy="391500"/>
          </a:xfrm>
        </p:grpSpPr>
        <p:sp>
          <p:nvSpPr>
            <p:cNvPr id="730" name="Google Shape;730;p39"/>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1" name="Google Shape;731;p39"/>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32" name="Google Shape;732;p39"/>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33" name="Google Shape;733;p39"/>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grpSp>
        <p:nvGrpSpPr>
          <p:cNvPr id="734" name="Google Shape;734;p39"/>
          <p:cNvGrpSpPr/>
          <p:nvPr/>
        </p:nvGrpSpPr>
        <p:grpSpPr>
          <a:xfrm rot="10800000">
            <a:off x="6365637" y="534700"/>
            <a:ext cx="391500" cy="391500"/>
            <a:chOff x="7506988" y="3709225"/>
            <a:chExt cx="391500" cy="391500"/>
          </a:xfrm>
        </p:grpSpPr>
        <p:sp>
          <p:nvSpPr>
            <p:cNvPr id="735" name="Google Shape;735;p39"/>
            <p:cNvSpPr/>
            <p:nvPr/>
          </p:nvSpPr>
          <p:spPr>
            <a:xfrm>
              <a:off x="7506988" y="3709225"/>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39"/>
            <p:cNvGrpSpPr/>
            <p:nvPr/>
          </p:nvGrpSpPr>
          <p:grpSpPr>
            <a:xfrm>
              <a:off x="7584273" y="3780491"/>
              <a:ext cx="236929" cy="248968"/>
              <a:chOff x="6916075" y="3678887"/>
              <a:chExt cx="277500" cy="291600"/>
            </a:xfrm>
          </p:grpSpPr>
          <p:cxnSp>
            <p:nvCxnSpPr>
              <p:cNvPr id="737" name="Google Shape;737;p39"/>
              <p:cNvCxnSpPr/>
              <p:nvPr/>
            </p:nvCxnSpPr>
            <p:spPr>
              <a:xfrm>
                <a:off x="7054825" y="3678887"/>
                <a:ext cx="0" cy="291600"/>
              </a:xfrm>
              <a:prstGeom prst="straightConnector1">
                <a:avLst/>
              </a:prstGeom>
              <a:noFill/>
              <a:ln w="28575" cap="flat" cmpd="sng">
                <a:solidFill>
                  <a:schemeClr val="dk2"/>
                </a:solidFill>
                <a:prstDash val="solid"/>
                <a:round/>
                <a:headEnd type="none" w="med" len="med"/>
                <a:tailEnd type="none" w="med" len="med"/>
              </a:ln>
            </p:spPr>
          </p:cxnSp>
          <p:cxnSp>
            <p:nvCxnSpPr>
              <p:cNvPr id="738" name="Google Shape;738;p39"/>
              <p:cNvCxnSpPr/>
              <p:nvPr/>
            </p:nvCxnSpPr>
            <p:spPr>
              <a:xfrm rot="10800000">
                <a:off x="6916075" y="3824687"/>
                <a:ext cx="277500" cy="0"/>
              </a:xfrm>
              <a:prstGeom prst="straightConnector1">
                <a:avLst/>
              </a:prstGeom>
              <a:noFill/>
              <a:ln w="28575" cap="flat" cmpd="sng">
                <a:solidFill>
                  <a:schemeClr val="dk2"/>
                </a:solidFill>
                <a:prstDash val="solid"/>
                <a:round/>
                <a:headEnd type="none" w="med" len="med"/>
                <a:tailEnd type="none" w="med" len="med"/>
              </a:ln>
            </p:spPr>
          </p:cxnSp>
        </p:grpSp>
      </p:grpSp>
      <p:sp>
        <p:nvSpPr>
          <p:cNvPr id="739" name="Google Shape;739;p39"/>
          <p:cNvSpPr/>
          <p:nvPr/>
        </p:nvSpPr>
        <p:spPr>
          <a:xfrm rot="-5400000">
            <a:off x="7825076" y="3474806"/>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39"/>
          <p:cNvGrpSpPr/>
          <p:nvPr/>
        </p:nvGrpSpPr>
        <p:grpSpPr>
          <a:xfrm>
            <a:off x="8043601" y="4201700"/>
            <a:ext cx="391500" cy="391500"/>
            <a:chOff x="1761025" y="4221850"/>
            <a:chExt cx="391500" cy="391500"/>
          </a:xfrm>
        </p:grpSpPr>
        <p:sp>
          <p:nvSpPr>
            <p:cNvPr id="741" name="Google Shape;741;p39"/>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sp>
        <p:nvSpPr>
          <p:cNvPr id="743" name="Google Shape;743;p39"/>
          <p:cNvSpPr/>
          <p:nvPr/>
        </p:nvSpPr>
        <p:spPr>
          <a:xfrm rot="-5400000">
            <a:off x="569825" y="678051"/>
            <a:ext cx="678300" cy="391500"/>
          </a:xfrm>
          <a:prstGeom prst="roundRect">
            <a:avLst>
              <a:gd name="adj" fmla="val 50000"/>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9"/>
          <p:cNvGrpSpPr/>
          <p:nvPr/>
        </p:nvGrpSpPr>
        <p:grpSpPr>
          <a:xfrm>
            <a:off x="1806351" y="527712"/>
            <a:ext cx="391500" cy="391500"/>
            <a:chOff x="1761025" y="4221850"/>
            <a:chExt cx="391500" cy="391500"/>
          </a:xfrm>
        </p:grpSpPr>
        <p:sp>
          <p:nvSpPr>
            <p:cNvPr id="745" name="Google Shape;745;p39"/>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grpSp>
        <p:nvGrpSpPr>
          <p:cNvPr id="747" name="Google Shape;747;p39"/>
          <p:cNvGrpSpPr/>
          <p:nvPr/>
        </p:nvGrpSpPr>
        <p:grpSpPr>
          <a:xfrm>
            <a:off x="713233" y="4201700"/>
            <a:ext cx="391500" cy="391500"/>
            <a:chOff x="7506988" y="3709225"/>
            <a:chExt cx="391500" cy="391500"/>
          </a:xfrm>
        </p:grpSpPr>
        <p:sp>
          <p:nvSpPr>
            <p:cNvPr id="748" name="Google Shape;748;p39"/>
            <p:cNvSpPr/>
            <p:nvPr/>
          </p:nvSpPr>
          <p:spPr>
            <a:xfrm>
              <a:off x="7506988" y="3709225"/>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39"/>
            <p:cNvGrpSpPr/>
            <p:nvPr/>
          </p:nvGrpSpPr>
          <p:grpSpPr>
            <a:xfrm>
              <a:off x="7584273" y="3780491"/>
              <a:ext cx="236929" cy="248968"/>
              <a:chOff x="6916075" y="3678887"/>
              <a:chExt cx="277500" cy="291600"/>
            </a:xfrm>
          </p:grpSpPr>
          <p:cxnSp>
            <p:nvCxnSpPr>
              <p:cNvPr id="750" name="Google Shape;750;p39"/>
              <p:cNvCxnSpPr/>
              <p:nvPr/>
            </p:nvCxnSpPr>
            <p:spPr>
              <a:xfrm>
                <a:off x="7054825" y="3678887"/>
                <a:ext cx="0" cy="291600"/>
              </a:xfrm>
              <a:prstGeom prst="straightConnector1">
                <a:avLst/>
              </a:prstGeom>
              <a:noFill/>
              <a:ln w="28575" cap="flat" cmpd="sng">
                <a:solidFill>
                  <a:schemeClr val="accent4"/>
                </a:solidFill>
                <a:prstDash val="solid"/>
                <a:round/>
                <a:headEnd type="none" w="med" len="med"/>
                <a:tailEnd type="none" w="med" len="med"/>
              </a:ln>
            </p:spPr>
          </p:cxnSp>
          <p:cxnSp>
            <p:nvCxnSpPr>
              <p:cNvPr id="751" name="Google Shape;751;p39"/>
              <p:cNvCxnSpPr/>
              <p:nvPr/>
            </p:nvCxnSpPr>
            <p:spPr>
              <a:xfrm rot="10800000">
                <a:off x="6916075" y="3824687"/>
                <a:ext cx="277500" cy="0"/>
              </a:xfrm>
              <a:prstGeom prst="straightConnector1">
                <a:avLst/>
              </a:prstGeom>
              <a:noFill/>
              <a:ln w="28575" cap="flat" cmpd="sng">
                <a:solidFill>
                  <a:schemeClr val="accent4"/>
                </a:solidFill>
                <a:prstDash val="solid"/>
                <a:round/>
                <a:headEnd type="none" w="med" len="med"/>
                <a:tailEnd type="none" w="med" len="med"/>
              </a:ln>
            </p:spPr>
          </p:cxnSp>
        </p:grpSp>
      </p:grpSp>
      <p:sp>
        <p:nvSpPr>
          <p:cNvPr id="2" name="Google Shape;787;p41">
            <a:extLst>
              <a:ext uri="{FF2B5EF4-FFF2-40B4-BE49-F238E27FC236}">
                <a16:creationId xmlns:a16="http://schemas.microsoft.com/office/drawing/2014/main" id="{AD6EFB03-02A1-8448-960D-FBDBF824546D}"/>
              </a:ext>
            </a:extLst>
          </p:cNvPr>
          <p:cNvSpPr txBox="1">
            <a:spLocks/>
          </p:cNvSpPr>
          <p:nvPr/>
        </p:nvSpPr>
        <p:spPr>
          <a:xfrm>
            <a:off x="2807893" y="452636"/>
            <a:ext cx="2947701" cy="56969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150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9pPr>
          </a:lstStyle>
          <a:p>
            <a:pPr algn="ctr"/>
            <a:r>
              <a:rPr lang="en-US" sz="3200">
                <a:solidFill>
                  <a:srgbClr val="FFD965"/>
                </a:solidFill>
              </a:rPr>
              <a:t>Our Team</a:t>
            </a:r>
          </a:p>
        </p:txBody>
      </p:sp>
      <p:sp>
        <p:nvSpPr>
          <p:cNvPr id="7" name="TextBox 6">
            <a:extLst>
              <a:ext uri="{FF2B5EF4-FFF2-40B4-BE49-F238E27FC236}">
                <a16:creationId xmlns:a16="http://schemas.microsoft.com/office/drawing/2014/main" id="{6C96CC95-EB6A-0C47-A93E-F90C7E642910}"/>
              </a:ext>
            </a:extLst>
          </p:cNvPr>
          <p:cNvSpPr txBox="1"/>
          <p:nvPr/>
        </p:nvSpPr>
        <p:spPr>
          <a:xfrm>
            <a:off x="938554" y="1860612"/>
            <a:ext cx="6484648" cy="1756476"/>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1800">
                <a:solidFill>
                  <a:schemeClr val="dk1"/>
                </a:solidFill>
                <a:latin typeface="DM Sans"/>
                <a:ea typeface="DM Sans"/>
                <a:cs typeface="DM Sans"/>
              </a:defRPr>
            </a:lvl1pPr>
          </a:lstStyle>
          <a:p>
            <a:r>
              <a:rPr lang="en-US" sz="1600" b="1"/>
              <a:t>Farida Waheed Abd El Bary</a:t>
            </a:r>
          </a:p>
          <a:p>
            <a:r>
              <a:rPr lang="en-US" sz="1200">
                <a:solidFill>
                  <a:srgbClr val="FFD965"/>
                </a:solidFill>
              </a:rPr>
              <a:t>Communications and Computer Engineering Program</a:t>
            </a:r>
          </a:p>
          <a:p>
            <a:r>
              <a:rPr lang="en-US" sz="1600" b="1"/>
              <a:t>Raneem Ahmed Refaat</a:t>
            </a:r>
          </a:p>
          <a:p>
            <a:r>
              <a:rPr lang="en-US" sz="1200">
                <a:solidFill>
                  <a:srgbClr val="FFD965"/>
                </a:solidFill>
              </a:rPr>
              <a:t>Communications and Computer Engineering Program</a:t>
            </a:r>
          </a:p>
          <a:p>
            <a:r>
              <a:rPr lang="en-US" sz="1600" b="1"/>
              <a:t>Razan Ahmed Fawzy</a:t>
            </a:r>
          </a:p>
          <a:p>
            <a:r>
              <a:rPr lang="en-US" sz="1200">
                <a:solidFill>
                  <a:srgbClr val="FFD965"/>
                </a:solidFill>
              </a:rPr>
              <a:t>Communications and Computer Engineering Program</a:t>
            </a:r>
          </a:p>
          <a:p>
            <a:r>
              <a:rPr lang="en-US" sz="1600" b="1"/>
              <a:t>Mohamed Hany Mohamed</a:t>
            </a:r>
          </a:p>
          <a:p>
            <a:r>
              <a:rPr lang="en-US" sz="1200">
                <a:solidFill>
                  <a:srgbClr val="FFD965"/>
                </a:solidFill>
              </a:rPr>
              <a:t>Communications and Computer Engineering Program</a:t>
            </a:r>
          </a:p>
          <a:p>
            <a:r>
              <a:rPr lang="en-US" sz="1600" b="1"/>
              <a:t>Mahmoud Mohamed Zoheir</a:t>
            </a:r>
          </a:p>
          <a:p>
            <a:r>
              <a:rPr lang="en-US" sz="1200">
                <a:solidFill>
                  <a:srgbClr val="FFD965"/>
                </a:solidFill>
              </a:rPr>
              <a:t>Energy and Sustainable Energy Program </a:t>
            </a:r>
          </a:p>
          <a:p>
            <a:r>
              <a:rPr lang="en-US" sz="1600" b="1"/>
              <a:t>Abdelrahman Othman Sheikh</a:t>
            </a:r>
          </a:p>
          <a:p>
            <a:r>
              <a:rPr lang="en-US" sz="1200">
                <a:solidFill>
                  <a:srgbClr val="FFD965"/>
                </a:solidFill>
              </a:rPr>
              <a:t>Industrial Engineering Program</a:t>
            </a:r>
            <a:endParaRPr lang="en-US" sz="1200"/>
          </a:p>
          <a:p>
            <a:r>
              <a:rPr lang="en-US" sz="1600" b="1"/>
              <a:t>Turkey Hady Hussein</a:t>
            </a:r>
          </a:p>
          <a:p>
            <a:r>
              <a:rPr lang="en-US" sz="1200">
                <a:solidFill>
                  <a:srgbClr val="FFD965"/>
                </a:solidFill>
              </a:rPr>
              <a:t>Industrial Engineering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29"/>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4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34"/>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744"/>
                                        </p:tgtEl>
                                        <p:attrNameLst>
                                          <p:attrName>r</p:attrName>
                                        </p:attrNameLst>
                                      </p:cBhvr>
                                    </p:animRot>
                                  </p:childTnLst>
                                </p:cTn>
                              </p:par>
                              <p:par>
                                <p:cTn id="13" presetID="8" presetClass="emph" presetSubtype="0" fill="hold" nodeType="withEffect">
                                  <p:stCondLst>
                                    <p:cond delay="0"/>
                                  </p:stCondLst>
                                  <p:childTnLst>
                                    <p:animRot by="-21600000">
                                      <p:cBhvr>
                                        <p:cTn id="14" dur="1000" fill="hold"/>
                                        <p:tgtEl>
                                          <p:spTgt spid="747"/>
                                        </p:tgtEl>
                                        <p:attrNameLst>
                                          <p:attrName>r</p:attrName>
                                        </p:attrNameLst>
                                      </p:cBhvr>
                                    </p:animRot>
                                  </p:childTnLst>
                                </p:cTn>
                              </p:par>
                              <p:par>
                                <p:cTn id="15" presetID="1" presetClass="entr" presetSubtype="0" fill="hold" nodeType="withEffect">
                                  <p:stCondLst>
                                    <p:cond delay="0"/>
                                  </p:stCondLst>
                                  <p:childTnLst>
                                    <p:set>
                                      <p:cBhvr>
                                        <p:cTn id="16" dur="1" fill="hold">
                                          <p:stCondLst>
                                            <p:cond delay="0"/>
                                          </p:stCondLst>
                                        </p:cTn>
                                        <p:tgtEl>
                                          <p:spTgt spid="7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1659"/>
        <p:cNvGrpSpPr/>
        <p:nvPr/>
      </p:nvGrpSpPr>
      <p:grpSpPr>
        <a:xfrm>
          <a:off x="0" y="0"/>
          <a:ext cx="0" cy="0"/>
          <a:chOff x="0" y="0"/>
          <a:chExt cx="0" cy="0"/>
        </a:xfrm>
      </p:grpSpPr>
      <p:sp>
        <p:nvSpPr>
          <p:cNvPr id="1661" name="Google Shape;1661;p63"/>
          <p:cNvSpPr txBox="1">
            <a:spLocks noGrp="1"/>
          </p:cNvSpPr>
          <p:nvPr>
            <p:ph type="title"/>
          </p:nvPr>
        </p:nvSpPr>
        <p:spPr>
          <a:xfrm>
            <a:off x="1449596" y="2002256"/>
            <a:ext cx="5230256" cy="87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rgbClr val="EEC242"/>
                </a:solidFill>
              </a:rPr>
              <a:t>Thank You</a:t>
            </a:r>
            <a:r>
              <a:rPr lang="en-US">
                <a:solidFill>
                  <a:srgbClr val="EEC242"/>
                </a:solidFill>
              </a:rPr>
              <a:t>!</a:t>
            </a:r>
            <a:endParaRPr dirty="0">
              <a:solidFill>
                <a:srgbClr val="EEC242"/>
              </a:solidFill>
            </a:endParaRPr>
          </a:p>
        </p:txBody>
      </p:sp>
      <p:sp>
        <p:nvSpPr>
          <p:cNvPr id="1670" name="Google Shape;1670;p63"/>
          <p:cNvSpPr/>
          <p:nvPr/>
        </p:nvSpPr>
        <p:spPr>
          <a:xfrm rot="-5400000">
            <a:off x="7825076" y="2539875"/>
            <a:ext cx="819900" cy="391500"/>
          </a:xfrm>
          <a:prstGeom prst="roundRect">
            <a:avLst>
              <a:gd name="adj" fmla="val 50000"/>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1" name="Google Shape;1671;p63"/>
          <p:cNvGrpSpPr/>
          <p:nvPr/>
        </p:nvGrpSpPr>
        <p:grpSpPr>
          <a:xfrm rot="10800000">
            <a:off x="6365637" y="4221850"/>
            <a:ext cx="391500" cy="391500"/>
            <a:chOff x="1761025" y="4221850"/>
            <a:chExt cx="391500" cy="391500"/>
          </a:xfrm>
        </p:grpSpPr>
        <p:sp>
          <p:nvSpPr>
            <p:cNvPr id="1672" name="Google Shape;1672;p63"/>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
        <p:nvSpPr>
          <p:cNvPr id="1674" name="Google Shape;1674;p63"/>
          <p:cNvSpPr/>
          <p:nvPr/>
        </p:nvSpPr>
        <p:spPr>
          <a:xfrm rot="-5400000">
            <a:off x="7825076" y="2533706"/>
            <a:ext cx="819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63"/>
          <p:cNvGrpSpPr/>
          <p:nvPr/>
        </p:nvGrpSpPr>
        <p:grpSpPr>
          <a:xfrm rot="10800000">
            <a:off x="8039276" y="1610756"/>
            <a:ext cx="391500" cy="391500"/>
            <a:chOff x="790425" y="1928737"/>
            <a:chExt cx="391500" cy="391500"/>
          </a:xfrm>
        </p:grpSpPr>
        <p:sp>
          <p:nvSpPr>
            <p:cNvPr id="1676" name="Google Shape;1676;p63"/>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7" name="Google Shape;1677;p63"/>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1678" name="Google Shape;1678;p63"/>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1679" name="Google Shape;1679;p63"/>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80" name="Google Shape;1680;p63"/>
          <p:cNvGrpSpPr/>
          <p:nvPr/>
        </p:nvGrpSpPr>
        <p:grpSpPr>
          <a:xfrm rot="10800000">
            <a:off x="6365637" y="534700"/>
            <a:ext cx="391500" cy="391500"/>
            <a:chOff x="7506988" y="3709225"/>
            <a:chExt cx="391500" cy="391500"/>
          </a:xfrm>
        </p:grpSpPr>
        <p:sp>
          <p:nvSpPr>
            <p:cNvPr id="1681" name="Google Shape;1681;p63"/>
            <p:cNvSpPr/>
            <p:nvPr/>
          </p:nvSpPr>
          <p:spPr>
            <a:xfrm>
              <a:off x="7506988" y="3709225"/>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2" name="Google Shape;1682;p63"/>
            <p:cNvGrpSpPr/>
            <p:nvPr/>
          </p:nvGrpSpPr>
          <p:grpSpPr>
            <a:xfrm>
              <a:off x="7584273" y="3780491"/>
              <a:ext cx="236929" cy="248968"/>
              <a:chOff x="6916075" y="3678887"/>
              <a:chExt cx="277500" cy="291600"/>
            </a:xfrm>
          </p:grpSpPr>
          <p:cxnSp>
            <p:nvCxnSpPr>
              <p:cNvPr id="1683" name="Google Shape;1683;p63"/>
              <p:cNvCxnSpPr/>
              <p:nvPr/>
            </p:nvCxnSpPr>
            <p:spPr>
              <a:xfrm>
                <a:off x="7054825" y="3678887"/>
                <a:ext cx="0" cy="291600"/>
              </a:xfrm>
              <a:prstGeom prst="straightConnector1">
                <a:avLst/>
              </a:prstGeom>
              <a:noFill/>
              <a:ln w="28575" cap="flat" cmpd="sng">
                <a:solidFill>
                  <a:schemeClr val="accent5"/>
                </a:solidFill>
                <a:prstDash val="solid"/>
                <a:round/>
                <a:headEnd type="none" w="med" len="med"/>
                <a:tailEnd type="none" w="med" len="med"/>
              </a:ln>
            </p:spPr>
          </p:cxnSp>
          <p:cxnSp>
            <p:nvCxnSpPr>
              <p:cNvPr id="1684" name="Google Shape;1684;p63"/>
              <p:cNvCxnSpPr/>
              <p:nvPr/>
            </p:nvCxnSpPr>
            <p:spPr>
              <a:xfrm rot="10800000">
                <a:off x="6916075" y="3824687"/>
                <a:ext cx="2775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 name="TextBox 1"/>
          <p:cNvSpPr txBox="1"/>
          <p:nvPr/>
        </p:nvSpPr>
        <p:spPr>
          <a:xfrm>
            <a:off x="360585" y="3811560"/>
            <a:ext cx="5848801" cy="820579"/>
          </a:xfrm>
          <a:prstGeom prst="rect">
            <a:avLst/>
          </a:prstGeom>
          <a:solidFill>
            <a:srgbClr val="1D4A5A"/>
          </a:solid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75"/>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8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71"/>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1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786"/>
        <p:cNvGrpSpPr/>
        <p:nvPr/>
      </p:nvGrpSpPr>
      <p:grpSpPr>
        <a:xfrm>
          <a:off x="0" y="0"/>
          <a:ext cx="0" cy="0"/>
          <a:chOff x="0" y="0"/>
          <a:chExt cx="0" cy="0"/>
        </a:xfrm>
      </p:grpSpPr>
      <p:grpSp>
        <p:nvGrpSpPr>
          <p:cNvPr id="789" name="Google Shape;789;p41"/>
          <p:cNvGrpSpPr/>
          <p:nvPr/>
        </p:nvGrpSpPr>
        <p:grpSpPr>
          <a:xfrm rot="10800000">
            <a:off x="8048875" y="2922244"/>
            <a:ext cx="391500" cy="391500"/>
            <a:chOff x="8039274" y="539500"/>
            <a:chExt cx="391500" cy="391500"/>
          </a:xfrm>
        </p:grpSpPr>
        <p:sp>
          <p:nvSpPr>
            <p:cNvPr id="790"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grpSp>
        <p:nvGrpSpPr>
          <p:cNvPr id="792" name="Google Shape;792;p41"/>
          <p:cNvGrpSpPr/>
          <p:nvPr/>
        </p:nvGrpSpPr>
        <p:grpSpPr>
          <a:xfrm>
            <a:off x="1821825" y="544450"/>
            <a:ext cx="391500" cy="391500"/>
            <a:chOff x="1900200" y="3263712"/>
            <a:chExt cx="391500" cy="391500"/>
          </a:xfrm>
        </p:grpSpPr>
        <p:sp>
          <p:nvSpPr>
            <p:cNvPr id="793" name="Google Shape;793;p41"/>
            <p:cNvSpPr/>
            <p:nvPr/>
          </p:nvSpPr>
          <p:spPr>
            <a:xfrm>
              <a:off x="1900200" y="3263712"/>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4" name="Google Shape;794;p41"/>
            <p:cNvCxnSpPr/>
            <p:nvPr/>
          </p:nvCxnSpPr>
          <p:spPr>
            <a:xfrm rot="10800000">
              <a:off x="1977417" y="3459444"/>
              <a:ext cx="237000" cy="0"/>
            </a:xfrm>
            <a:prstGeom prst="straightConnector1">
              <a:avLst/>
            </a:prstGeom>
            <a:noFill/>
            <a:ln w="28575" cap="flat" cmpd="sng">
              <a:solidFill>
                <a:schemeClr val="accent4"/>
              </a:solidFill>
              <a:prstDash val="solid"/>
              <a:round/>
              <a:headEnd type="none" w="med" len="med"/>
              <a:tailEnd type="none" w="med" len="med"/>
            </a:ln>
          </p:spPr>
        </p:cxnSp>
      </p:grpSp>
      <p:sp>
        <p:nvSpPr>
          <p:cNvPr id="795"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41"/>
          <p:cNvGrpSpPr/>
          <p:nvPr/>
        </p:nvGrpSpPr>
        <p:grpSpPr>
          <a:xfrm>
            <a:off x="7490400" y="3619889"/>
            <a:ext cx="391500" cy="391500"/>
            <a:chOff x="1761025" y="4221850"/>
            <a:chExt cx="391500" cy="391500"/>
          </a:xfrm>
        </p:grpSpPr>
        <p:sp>
          <p:nvSpPr>
            <p:cNvPr id="797" name="Google Shape;797;p41"/>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
        <p:nvSpPr>
          <p:cNvPr id="800"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0800000">
            <a:off x="1267525" y="544444"/>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334C267F-9FE5-054B-BD88-C8694DF6C8D0}"/>
              </a:ext>
            </a:extLst>
          </p:cNvPr>
          <p:cNvSpPr txBox="1"/>
          <p:nvPr/>
        </p:nvSpPr>
        <p:spPr>
          <a:xfrm>
            <a:off x="1384483" y="1702846"/>
            <a:ext cx="6664392" cy="239284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buClr>
                <a:schemeClr val="hlink"/>
              </a:buClr>
              <a:buSzPts val="1100"/>
              <a:buNone/>
              <a:defRPr sz="1250">
                <a:solidFill>
                  <a:schemeClr val="dk1"/>
                </a:solidFill>
                <a:latin typeface="DM Sans"/>
                <a:ea typeface="DM Sans"/>
                <a:cs typeface="DM Sans"/>
                <a:sym typeface="DM Sans"/>
              </a:defRPr>
            </a:lvl1pPr>
            <a:lvl2pPr marL="914400" indent="-304800">
              <a:lnSpc>
                <a:spcPct val="115000"/>
              </a:lnSpc>
              <a:buClr>
                <a:schemeClr val="dk1"/>
              </a:buClr>
              <a:buSzPts val="1200"/>
              <a:buFont typeface="Roboto Condensed Light"/>
              <a:buAutoNum type="alphaLcPeriod"/>
              <a:defRPr>
                <a:solidFill>
                  <a:schemeClr val="dk1"/>
                </a:solidFill>
                <a:latin typeface="DM Sans"/>
                <a:ea typeface="DM Sans"/>
                <a:cs typeface="DM Sans"/>
                <a:sym typeface="DM Sans"/>
              </a:defRPr>
            </a:lvl2pPr>
            <a:lvl3pPr marL="1371600" indent="-304800">
              <a:lnSpc>
                <a:spcPct val="115000"/>
              </a:lnSpc>
              <a:buClr>
                <a:schemeClr val="dk1"/>
              </a:buClr>
              <a:buSzPts val="1200"/>
              <a:buFont typeface="Roboto Condensed Light"/>
              <a:buAutoNum type="romanLcPeriod"/>
              <a:defRPr>
                <a:solidFill>
                  <a:schemeClr val="dk1"/>
                </a:solidFill>
                <a:latin typeface="DM Sans"/>
                <a:ea typeface="DM Sans"/>
                <a:cs typeface="DM Sans"/>
                <a:sym typeface="DM Sans"/>
              </a:defRPr>
            </a:lvl3pPr>
            <a:lvl4pPr marL="1828800" indent="-304800">
              <a:lnSpc>
                <a:spcPct val="115000"/>
              </a:lnSpc>
              <a:buClr>
                <a:schemeClr val="dk1"/>
              </a:buClr>
              <a:buSzPts val="1200"/>
              <a:buFont typeface="Roboto Condensed Light"/>
              <a:buAutoNum type="arabicPeriod"/>
              <a:defRPr>
                <a:solidFill>
                  <a:schemeClr val="dk1"/>
                </a:solidFill>
                <a:latin typeface="DM Sans"/>
                <a:ea typeface="DM Sans"/>
                <a:cs typeface="DM Sans"/>
                <a:sym typeface="DM Sans"/>
              </a:defRPr>
            </a:lvl4pPr>
            <a:lvl5pPr marL="2286000" indent="-304800">
              <a:lnSpc>
                <a:spcPct val="115000"/>
              </a:lnSpc>
              <a:buClr>
                <a:schemeClr val="dk1"/>
              </a:buClr>
              <a:buSzPts val="1200"/>
              <a:buFont typeface="Roboto Condensed Light"/>
              <a:buAutoNum type="alphaLcPeriod"/>
              <a:defRPr>
                <a:solidFill>
                  <a:schemeClr val="dk1"/>
                </a:solidFill>
                <a:latin typeface="DM Sans"/>
                <a:ea typeface="DM Sans"/>
                <a:cs typeface="DM Sans"/>
                <a:sym typeface="DM Sans"/>
              </a:defRPr>
            </a:lvl5pPr>
            <a:lvl6pPr marL="2743200" indent="-304800">
              <a:lnSpc>
                <a:spcPct val="115000"/>
              </a:lnSpc>
              <a:buClr>
                <a:schemeClr val="dk1"/>
              </a:buClr>
              <a:buSzPts val="1200"/>
              <a:buFont typeface="Roboto Condensed Light"/>
              <a:buAutoNum type="romanLcPeriod"/>
              <a:defRPr>
                <a:solidFill>
                  <a:schemeClr val="dk1"/>
                </a:solidFill>
                <a:latin typeface="DM Sans"/>
                <a:ea typeface="DM Sans"/>
                <a:cs typeface="DM Sans"/>
                <a:sym typeface="DM Sans"/>
              </a:defRPr>
            </a:lvl6pPr>
            <a:lvl7pPr marL="3200400" indent="-304800">
              <a:lnSpc>
                <a:spcPct val="115000"/>
              </a:lnSpc>
              <a:buClr>
                <a:schemeClr val="dk1"/>
              </a:buClr>
              <a:buSzPts val="1200"/>
              <a:buFont typeface="Roboto Condensed Light"/>
              <a:buAutoNum type="arabicPeriod"/>
              <a:defRPr>
                <a:solidFill>
                  <a:schemeClr val="dk1"/>
                </a:solidFill>
                <a:latin typeface="DM Sans"/>
                <a:ea typeface="DM Sans"/>
                <a:cs typeface="DM Sans"/>
                <a:sym typeface="DM Sans"/>
              </a:defRPr>
            </a:lvl7pPr>
            <a:lvl8pPr marL="3657600" indent="-304800">
              <a:lnSpc>
                <a:spcPct val="115000"/>
              </a:lnSpc>
              <a:buClr>
                <a:schemeClr val="dk1"/>
              </a:buClr>
              <a:buSzPts val="1200"/>
              <a:buFont typeface="Roboto Condensed Light"/>
              <a:buAutoNum type="alphaLcPeriod"/>
              <a:defRPr>
                <a:solidFill>
                  <a:schemeClr val="dk1"/>
                </a:solidFill>
                <a:latin typeface="DM Sans"/>
                <a:ea typeface="DM Sans"/>
                <a:cs typeface="DM Sans"/>
                <a:sym typeface="DM Sans"/>
              </a:defRPr>
            </a:lvl8pPr>
            <a:lvl9pPr marL="4114800" indent="-304800">
              <a:lnSpc>
                <a:spcPct val="115000"/>
              </a:lnSpc>
              <a:buClr>
                <a:schemeClr val="dk1"/>
              </a:buClr>
              <a:buSzPts val="1200"/>
              <a:buFont typeface="Roboto Condensed Light"/>
              <a:buAutoNum type="romanLcPeriod"/>
              <a:defRPr>
                <a:solidFill>
                  <a:schemeClr val="dk1"/>
                </a:solidFill>
                <a:latin typeface="DM Sans"/>
                <a:ea typeface="DM Sans"/>
                <a:cs typeface="DM Sans"/>
                <a:sym typeface="DM Sans"/>
              </a:defRPr>
            </a:lvl9pPr>
          </a:lstStyle>
          <a:p>
            <a:pPr algn="ctr"/>
            <a:r>
              <a:rPr lang="en-US" sz="1800" dirty="0"/>
              <a:t>Clean energy that comes from natural sources or processes that are constantly replenished and are virtually inexhaustible in duration but limited in the amount of energy that is available per unit of time.</a:t>
            </a:r>
          </a:p>
          <a:p>
            <a:pPr algn="ctr"/>
            <a:r>
              <a:rPr lang="en-US" sz="1800" dirty="0"/>
              <a:t>Renewables are becoming a more important power source, as we have increasingly innovative and less-expensive ways to capture and retain wind and solar energy. </a:t>
            </a:r>
          </a:p>
          <a:p>
            <a:pPr algn="ctr"/>
            <a:endParaRPr lang="en-US" sz="1800" dirty="0"/>
          </a:p>
        </p:txBody>
      </p:sp>
      <p:sp>
        <p:nvSpPr>
          <p:cNvPr id="2" name="TextBox 1">
            <a:extLst>
              <a:ext uri="{FF2B5EF4-FFF2-40B4-BE49-F238E27FC236}">
                <a16:creationId xmlns:a16="http://schemas.microsoft.com/office/drawing/2014/main" id="{9E917433-CB5D-1D45-84E1-43DD3470AB3B}"/>
              </a:ext>
            </a:extLst>
          </p:cNvPr>
          <p:cNvSpPr txBox="1"/>
          <p:nvPr/>
        </p:nvSpPr>
        <p:spPr>
          <a:xfrm>
            <a:off x="880107" y="1334270"/>
            <a:ext cx="7776044" cy="33855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lgn="ctr">
              <a:buNone/>
              <a:defRPr sz="1600" b="1">
                <a:solidFill>
                  <a:srgbClr val="EEC242"/>
                </a:solidFill>
                <a:latin typeface="DM Sans"/>
                <a:ea typeface="DM Sans"/>
                <a:cs typeface="DM Sans"/>
              </a:defRPr>
            </a:lvl1pPr>
          </a:lstStyle>
          <a:p>
            <a:r>
              <a:rPr lang="en-US" sz="3600">
                <a:sym typeface="DM Sans"/>
              </a:rPr>
              <a:t>What is the Renewable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96"/>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92"/>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96"/>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795"/>
                                        </p:tgtEl>
                                        <p:attrNameLst>
                                          <p:attrName>style.visibility</p:attrName>
                                        </p:attrNameLst>
                                      </p:cBhvr>
                                      <p:to>
                                        <p:strVal val="visible"/>
                                      </p:to>
                                    </p:set>
                                  </p:childTnLst>
                                </p:cTn>
                              </p:par>
                              <p:par>
                                <p:cTn id="13" presetID="8" presetClass="emph" presetSubtype="0" fill="hold" nodeType="withEffect">
                                  <p:stCondLst>
                                    <p:cond delay="0"/>
                                  </p:stCondLst>
                                  <p:childTnLst>
                                    <p:animRot by="-21600000">
                                      <p:cBhvr>
                                        <p:cTn id="14" dur="1000" fill="hold"/>
                                        <p:tgtEl>
                                          <p:spTgt spid="789"/>
                                        </p:tgtEl>
                                        <p:attrNameLst>
                                          <p:attrName>r</p:attrName>
                                        </p:attrNameLst>
                                      </p:cBhvr>
                                    </p:animRot>
                                  </p:childTnLst>
                                </p:cTn>
                              </p:par>
                              <p:par>
                                <p:cTn id="15" presetID="1" presetClass="entr" presetSubtype="0" fill="hold" nodeType="withEffect">
                                  <p:stCondLst>
                                    <p:cond delay="0"/>
                                  </p:stCondLst>
                                  <p:childTnLst>
                                    <p:set>
                                      <p:cBhvr>
                                        <p:cTn id="16" dur="1" fill="hold">
                                          <p:stCondLst>
                                            <p:cond delay="0"/>
                                          </p:stCondLst>
                                        </p:cTn>
                                        <p:tgtEl>
                                          <p:spTgt spid="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Shape 1021"/>
        <p:cNvGrpSpPr/>
        <p:nvPr/>
      </p:nvGrpSpPr>
      <p:grpSpPr>
        <a:xfrm>
          <a:off x="0" y="0"/>
          <a:ext cx="0" cy="0"/>
          <a:chOff x="0" y="0"/>
          <a:chExt cx="0" cy="0"/>
        </a:xfrm>
      </p:grpSpPr>
      <p:sp>
        <p:nvSpPr>
          <p:cNvPr id="1022" name="Google Shape;1022;p50"/>
          <p:cNvSpPr/>
          <p:nvPr/>
        </p:nvSpPr>
        <p:spPr>
          <a:xfrm>
            <a:off x="1709184" y="1459781"/>
            <a:ext cx="1043738" cy="967232"/>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txBox="1">
            <a:spLocks noGrp="1"/>
          </p:cNvSpPr>
          <p:nvPr>
            <p:ph type="title"/>
          </p:nvPr>
        </p:nvSpPr>
        <p:spPr>
          <a:xfrm>
            <a:off x="1301692" y="2491781"/>
            <a:ext cx="1868700" cy="220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1800"/>
              <a:t>Solar Energy</a:t>
            </a:r>
            <a:endParaRPr sz="1800"/>
          </a:p>
        </p:txBody>
      </p:sp>
      <p:sp>
        <p:nvSpPr>
          <p:cNvPr id="1025" name="Google Shape;1025;p50"/>
          <p:cNvSpPr txBox="1">
            <a:spLocks noGrp="1"/>
          </p:cNvSpPr>
          <p:nvPr>
            <p:ph type="title" idx="2"/>
          </p:nvPr>
        </p:nvSpPr>
        <p:spPr>
          <a:xfrm>
            <a:off x="3777689" y="2488932"/>
            <a:ext cx="1868700" cy="220800"/>
          </a:xfrm>
          <a:prstGeom prst="rect">
            <a:avLst/>
          </a:prstGeom>
          <a:noFill/>
          <a:ln>
            <a:noFill/>
          </a:ln>
        </p:spPr>
        <p:txBody>
          <a:bodyPr spcFirstLastPara="1" wrap="square" lIns="0" tIns="0" rIns="0" bIns="0" anchor="ctr" anchorCtr="0">
            <a:noAutofit/>
          </a:bodyPr>
          <a:lstStyle/>
          <a:p>
            <a:r>
              <a:rPr lang="en-US" sz="1800"/>
              <a:t>Wind Energy</a:t>
            </a:r>
            <a:endParaRPr sz="1800"/>
          </a:p>
        </p:txBody>
      </p:sp>
      <p:sp>
        <p:nvSpPr>
          <p:cNvPr id="1027" name="Google Shape;1027;p50"/>
          <p:cNvSpPr txBox="1">
            <a:spLocks noGrp="1"/>
          </p:cNvSpPr>
          <p:nvPr>
            <p:ph type="title" idx="4"/>
          </p:nvPr>
        </p:nvSpPr>
        <p:spPr>
          <a:xfrm>
            <a:off x="6084713" y="2488932"/>
            <a:ext cx="1868700" cy="220800"/>
          </a:xfrm>
          <a:prstGeom prst="rect">
            <a:avLst/>
          </a:prstGeom>
          <a:noFill/>
          <a:ln>
            <a:noFill/>
          </a:ln>
        </p:spPr>
        <p:txBody>
          <a:bodyPr spcFirstLastPara="1" wrap="square" lIns="0" tIns="0" rIns="0" bIns="0" anchor="ctr" anchorCtr="0">
            <a:noAutofit/>
          </a:bodyPr>
          <a:lstStyle/>
          <a:p>
            <a:r>
              <a:rPr lang="en-US" sz="1800"/>
              <a:t>Hydropower</a:t>
            </a:r>
            <a:endParaRPr sz="1800"/>
          </a:p>
        </p:txBody>
      </p:sp>
      <p:sp>
        <p:nvSpPr>
          <p:cNvPr id="1029" name="Google Shape;1029;p50"/>
          <p:cNvSpPr txBox="1">
            <a:spLocks noGrp="1"/>
          </p:cNvSpPr>
          <p:nvPr>
            <p:ph type="title" idx="6"/>
          </p:nvPr>
        </p:nvSpPr>
        <p:spPr>
          <a:xfrm>
            <a:off x="2034098" y="4126208"/>
            <a:ext cx="2891452" cy="220800"/>
          </a:xfrm>
          <a:prstGeom prst="rect">
            <a:avLst/>
          </a:prstGeom>
          <a:noFill/>
          <a:ln>
            <a:noFill/>
          </a:ln>
        </p:spPr>
        <p:txBody>
          <a:bodyPr spcFirstLastPara="1" wrap="square" lIns="0" tIns="0" rIns="0" bIns="0" anchor="ctr" anchorCtr="0">
            <a:noAutofit/>
          </a:bodyPr>
          <a:lstStyle/>
          <a:p>
            <a:r>
              <a:rPr lang="en-US" sz="1800"/>
              <a:t>Geothermal Energy</a:t>
            </a:r>
            <a:endParaRPr sz="1800"/>
          </a:p>
        </p:txBody>
      </p:sp>
      <p:sp>
        <p:nvSpPr>
          <p:cNvPr id="1031" name="Google Shape;1031;p50"/>
          <p:cNvSpPr txBox="1">
            <a:spLocks noGrp="1"/>
          </p:cNvSpPr>
          <p:nvPr>
            <p:ph type="title" idx="8"/>
          </p:nvPr>
        </p:nvSpPr>
        <p:spPr>
          <a:xfrm>
            <a:off x="4943486" y="4142735"/>
            <a:ext cx="1868700" cy="220800"/>
          </a:xfrm>
          <a:prstGeom prst="rect">
            <a:avLst/>
          </a:prstGeom>
          <a:noFill/>
          <a:ln>
            <a:noFill/>
          </a:ln>
        </p:spPr>
        <p:txBody>
          <a:bodyPr spcFirstLastPara="1" wrap="square" lIns="0" tIns="0" rIns="0" bIns="0" anchor="ctr" anchorCtr="0">
            <a:noAutofit/>
          </a:bodyPr>
          <a:lstStyle/>
          <a:p>
            <a:r>
              <a:rPr lang="en-US" sz="1800"/>
              <a:t>Biomass</a:t>
            </a:r>
            <a:endParaRPr sz="1800"/>
          </a:p>
        </p:txBody>
      </p:sp>
      <p:sp>
        <p:nvSpPr>
          <p:cNvPr id="1035" name="Google Shape;1035;p50"/>
          <p:cNvSpPr txBox="1">
            <a:spLocks noGrp="1"/>
          </p:cNvSpPr>
          <p:nvPr>
            <p:ph type="title" idx="15"/>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Types of Renewable Energy</a:t>
            </a:r>
            <a:endParaRPr/>
          </a:p>
        </p:txBody>
      </p:sp>
      <p:grpSp>
        <p:nvGrpSpPr>
          <p:cNvPr id="1086" name="Google Shape;1086;p50"/>
          <p:cNvGrpSpPr/>
          <p:nvPr/>
        </p:nvGrpSpPr>
        <p:grpSpPr>
          <a:xfrm rot="-5400000">
            <a:off x="8039224" y="3284387"/>
            <a:ext cx="391500" cy="391500"/>
            <a:chOff x="1900200" y="3263712"/>
            <a:chExt cx="391500" cy="391500"/>
          </a:xfrm>
        </p:grpSpPr>
        <p:sp>
          <p:nvSpPr>
            <p:cNvPr id="1087" name="Google Shape;1087;p50"/>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8" name="Google Shape;1088;p50"/>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089" name="Google Shape;1089;p50"/>
          <p:cNvGrpSpPr/>
          <p:nvPr/>
        </p:nvGrpSpPr>
        <p:grpSpPr>
          <a:xfrm rot="5400000">
            <a:off x="8039224" y="2759876"/>
            <a:ext cx="391500" cy="391500"/>
            <a:chOff x="713225" y="4221850"/>
            <a:chExt cx="391500" cy="391500"/>
          </a:xfrm>
        </p:grpSpPr>
        <p:sp>
          <p:nvSpPr>
            <p:cNvPr id="1090" name="Google Shape;1090;p50"/>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50"/>
            <p:cNvGrpSpPr/>
            <p:nvPr/>
          </p:nvGrpSpPr>
          <p:grpSpPr>
            <a:xfrm>
              <a:off x="790513" y="4323763"/>
              <a:ext cx="236923" cy="236923"/>
              <a:chOff x="1113470" y="1110867"/>
              <a:chExt cx="320860" cy="320860"/>
            </a:xfrm>
          </p:grpSpPr>
          <p:sp>
            <p:nvSpPr>
              <p:cNvPr id="1092" name="Google Shape;1092;p50"/>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1093" name="Google Shape;1093;p50"/>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1094" name="Google Shape;1094;p50"/>
          <p:cNvGrpSpPr/>
          <p:nvPr/>
        </p:nvGrpSpPr>
        <p:grpSpPr>
          <a:xfrm>
            <a:off x="713229" y="2296031"/>
            <a:ext cx="391500" cy="391500"/>
            <a:chOff x="790425" y="1928737"/>
            <a:chExt cx="391500" cy="391500"/>
          </a:xfrm>
        </p:grpSpPr>
        <p:sp>
          <p:nvSpPr>
            <p:cNvPr id="1095" name="Google Shape;1095;p50"/>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6" name="Google Shape;1096;p50"/>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097" name="Google Shape;1097;p50"/>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098" name="Google Shape;1098;p50"/>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sp>
        <p:nvSpPr>
          <p:cNvPr id="1099" name="Google Shape;1099;p50"/>
          <p:cNvSpPr/>
          <p:nvPr/>
        </p:nvSpPr>
        <p:spPr>
          <a:xfrm rot="5400000">
            <a:off x="538029" y="1592175"/>
            <a:ext cx="741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2295;p82">
            <a:extLst>
              <a:ext uri="{FF2B5EF4-FFF2-40B4-BE49-F238E27FC236}">
                <a16:creationId xmlns:a16="http://schemas.microsoft.com/office/drawing/2014/main" id="{F5E29AFF-EFFA-CB49-888D-67DF656F69BB}"/>
              </a:ext>
            </a:extLst>
          </p:cNvPr>
          <p:cNvGrpSpPr/>
          <p:nvPr/>
        </p:nvGrpSpPr>
        <p:grpSpPr>
          <a:xfrm>
            <a:off x="1867414" y="1545206"/>
            <a:ext cx="727278" cy="711600"/>
            <a:chOff x="-21299475" y="2798025"/>
            <a:chExt cx="307200" cy="286525"/>
          </a:xfrm>
        </p:grpSpPr>
        <p:sp>
          <p:nvSpPr>
            <p:cNvPr id="85" name="Google Shape;12296;p82">
              <a:extLst>
                <a:ext uri="{FF2B5EF4-FFF2-40B4-BE49-F238E27FC236}">
                  <a16:creationId xmlns:a16="http://schemas.microsoft.com/office/drawing/2014/main" id="{075ECC9E-96BA-C743-8E3A-39B74C40B115}"/>
                </a:ext>
              </a:extLst>
            </p:cNvPr>
            <p:cNvSpPr/>
            <p:nvPr/>
          </p:nvSpPr>
          <p:spPr>
            <a:xfrm>
              <a:off x="-21153750" y="2798025"/>
              <a:ext cx="17350" cy="53575"/>
            </a:xfrm>
            <a:custGeom>
              <a:avLst/>
              <a:gdLst/>
              <a:ahLst/>
              <a:cxnLst/>
              <a:rect l="l" t="t" r="r" b="b"/>
              <a:pathLst>
                <a:path w="694" h="2143" extrusionOk="0">
                  <a:moveTo>
                    <a:pt x="347" y="0"/>
                  </a:moveTo>
                  <a:cubicBezTo>
                    <a:pt x="158" y="0"/>
                    <a:pt x="0" y="158"/>
                    <a:pt x="0" y="347"/>
                  </a:cubicBezTo>
                  <a:lnTo>
                    <a:pt x="0" y="1765"/>
                  </a:lnTo>
                  <a:cubicBezTo>
                    <a:pt x="0" y="1985"/>
                    <a:pt x="158" y="2143"/>
                    <a:pt x="347" y="2143"/>
                  </a:cubicBezTo>
                  <a:cubicBezTo>
                    <a:pt x="536" y="2143"/>
                    <a:pt x="693" y="1985"/>
                    <a:pt x="693" y="1765"/>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297;p82">
              <a:extLst>
                <a:ext uri="{FF2B5EF4-FFF2-40B4-BE49-F238E27FC236}">
                  <a16:creationId xmlns:a16="http://schemas.microsoft.com/office/drawing/2014/main" id="{CACD6D15-88DA-7B41-B9DB-FEFF4FA86DDA}"/>
                </a:ext>
              </a:extLst>
            </p:cNvPr>
            <p:cNvSpPr/>
            <p:nvPr/>
          </p:nvSpPr>
          <p:spPr>
            <a:xfrm>
              <a:off x="-21256925" y="2838400"/>
              <a:ext cx="45700" cy="44525"/>
            </a:xfrm>
            <a:custGeom>
              <a:avLst/>
              <a:gdLst/>
              <a:ahLst/>
              <a:cxnLst/>
              <a:rect l="l" t="t" r="r" b="b"/>
              <a:pathLst>
                <a:path w="1828" h="1781" extrusionOk="0">
                  <a:moveTo>
                    <a:pt x="410" y="0"/>
                  </a:moveTo>
                  <a:cubicBezTo>
                    <a:pt x="323" y="0"/>
                    <a:pt x="236" y="39"/>
                    <a:pt x="158" y="118"/>
                  </a:cubicBezTo>
                  <a:cubicBezTo>
                    <a:pt x="0" y="276"/>
                    <a:pt x="0" y="465"/>
                    <a:pt x="158" y="622"/>
                  </a:cubicBezTo>
                  <a:lnTo>
                    <a:pt x="1166" y="1662"/>
                  </a:lnTo>
                  <a:cubicBezTo>
                    <a:pt x="1245" y="1741"/>
                    <a:pt x="1331" y="1780"/>
                    <a:pt x="1418" y="1780"/>
                  </a:cubicBezTo>
                  <a:cubicBezTo>
                    <a:pt x="1504" y="1780"/>
                    <a:pt x="1591" y="1741"/>
                    <a:pt x="1670" y="1662"/>
                  </a:cubicBezTo>
                  <a:cubicBezTo>
                    <a:pt x="1827" y="1504"/>
                    <a:pt x="1827" y="1315"/>
                    <a:pt x="1670" y="1158"/>
                  </a:cubicBezTo>
                  <a:lnTo>
                    <a:pt x="662" y="118"/>
                  </a:lnTo>
                  <a:cubicBezTo>
                    <a:pt x="583" y="39"/>
                    <a:pt x="496"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298;p82">
              <a:extLst>
                <a:ext uri="{FF2B5EF4-FFF2-40B4-BE49-F238E27FC236}">
                  <a16:creationId xmlns:a16="http://schemas.microsoft.com/office/drawing/2014/main" id="{E68E5717-9667-9649-A246-2362F5EB2F31}"/>
                </a:ext>
              </a:extLst>
            </p:cNvPr>
            <p:cNvSpPr/>
            <p:nvPr/>
          </p:nvSpPr>
          <p:spPr>
            <a:xfrm>
              <a:off x="-21079725" y="2838400"/>
              <a:ext cx="45700" cy="44525"/>
            </a:xfrm>
            <a:custGeom>
              <a:avLst/>
              <a:gdLst/>
              <a:ahLst/>
              <a:cxnLst/>
              <a:rect l="l" t="t" r="r" b="b"/>
              <a:pathLst>
                <a:path w="1828" h="1781" extrusionOk="0">
                  <a:moveTo>
                    <a:pt x="1418" y="0"/>
                  </a:moveTo>
                  <a:cubicBezTo>
                    <a:pt x="1332" y="0"/>
                    <a:pt x="1245" y="39"/>
                    <a:pt x="1166" y="118"/>
                  </a:cubicBezTo>
                  <a:lnTo>
                    <a:pt x="158" y="1158"/>
                  </a:lnTo>
                  <a:cubicBezTo>
                    <a:pt x="1" y="1315"/>
                    <a:pt x="1" y="1504"/>
                    <a:pt x="158" y="1662"/>
                  </a:cubicBezTo>
                  <a:cubicBezTo>
                    <a:pt x="237" y="1741"/>
                    <a:pt x="324" y="1780"/>
                    <a:pt x="410" y="1780"/>
                  </a:cubicBezTo>
                  <a:cubicBezTo>
                    <a:pt x="497" y="1780"/>
                    <a:pt x="584" y="1741"/>
                    <a:pt x="662" y="1662"/>
                  </a:cubicBezTo>
                  <a:lnTo>
                    <a:pt x="1671" y="622"/>
                  </a:lnTo>
                  <a:cubicBezTo>
                    <a:pt x="1828" y="465"/>
                    <a:pt x="1828" y="276"/>
                    <a:pt x="1671" y="118"/>
                  </a:cubicBezTo>
                  <a:cubicBezTo>
                    <a:pt x="1592" y="39"/>
                    <a:pt x="150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299;p82">
              <a:extLst>
                <a:ext uri="{FF2B5EF4-FFF2-40B4-BE49-F238E27FC236}">
                  <a16:creationId xmlns:a16="http://schemas.microsoft.com/office/drawing/2014/main" id="{5C6A481F-1AC7-0F44-963A-DEA0D211E21C}"/>
                </a:ext>
              </a:extLst>
            </p:cNvPr>
            <p:cNvSpPr/>
            <p:nvPr/>
          </p:nvSpPr>
          <p:spPr>
            <a:xfrm>
              <a:off x="-21113575" y="2825000"/>
              <a:ext cx="26800" cy="35050"/>
            </a:xfrm>
            <a:custGeom>
              <a:avLst/>
              <a:gdLst/>
              <a:ahLst/>
              <a:cxnLst/>
              <a:rect l="l" t="t" r="r" b="b"/>
              <a:pathLst>
                <a:path w="1072" h="1402" extrusionOk="0">
                  <a:moveTo>
                    <a:pt x="647" y="0"/>
                  </a:moveTo>
                  <a:cubicBezTo>
                    <a:pt x="510" y="0"/>
                    <a:pt x="386" y="71"/>
                    <a:pt x="315" y="213"/>
                  </a:cubicBezTo>
                  <a:lnTo>
                    <a:pt x="32" y="906"/>
                  </a:lnTo>
                  <a:cubicBezTo>
                    <a:pt x="0" y="1095"/>
                    <a:pt x="95" y="1284"/>
                    <a:pt x="252" y="1379"/>
                  </a:cubicBezTo>
                  <a:cubicBezTo>
                    <a:pt x="298" y="1394"/>
                    <a:pt x="344" y="1402"/>
                    <a:pt x="388" y="1402"/>
                  </a:cubicBezTo>
                  <a:cubicBezTo>
                    <a:pt x="527" y="1402"/>
                    <a:pt x="653" y="1325"/>
                    <a:pt x="725" y="1158"/>
                  </a:cubicBezTo>
                  <a:lnTo>
                    <a:pt x="977" y="497"/>
                  </a:lnTo>
                  <a:cubicBezTo>
                    <a:pt x="1071" y="308"/>
                    <a:pt x="977" y="119"/>
                    <a:pt x="788" y="24"/>
                  </a:cubicBezTo>
                  <a:cubicBezTo>
                    <a:pt x="740" y="8"/>
                    <a:pt x="693" y="0"/>
                    <a:pt x="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300;p82">
              <a:extLst>
                <a:ext uri="{FF2B5EF4-FFF2-40B4-BE49-F238E27FC236}">
                  <a16:creationId xmlns:a16="http://schemas.microsoft.com/office/drawing/2014/main" id="{AA2E45C9-FAAC-E64C-A409-EE147F6B9611}"/>
                </a:ext>
              </a:extLst>
            </p:cNvPr>
            <p:cNvSpPr/>
            <p:nvPr/>
          </p:nvSpPr>
          <p:spPr>
            <a:xfrm>
              <a:off x="-21204175" y="2825000"/>
              <a:ext cx="27600" cy="35050"/>
            </a:xfrm>
            <a:custGeom>
              <a:avLst/>
              <a:gdLst/>
              <a:ahLst/>
              <a:cxnLst/>
              <a:rect l="l" t="t" r="r" b="b"/>
              <a:pathLst>
                <a:path w="1104" h="1402" extrusionOk="0">
                  <a:moveTo>
                    <a:pt x="429" y="0"/>
                  </a:moveTo>
                  <a:cubicBezTo>
                    <a:pt x="381" y="0"/>
                    <a:pt x="332" y="8"/>
                    <a:pt x="285" y="24"/>
                  </a:cubicBezTo>
                  <a:cubicBezTo>
                    <a:pt x="95" y="119"/>
                    <a:pt x="1" y="308"/>
                    <a:pt x="95" y="497"/>
                  </a:cubicBezTo>
                  <a:lnTo>
                    <a:pt x="348" y="1158"/>
                  </a:lnTo>
                  <a:cubicBezTo>
                    <a:pt x="419" y="1325"/>
                    <a:pt x="545" y="1402"/>
                    <a:pt x="684" y="1402"/>
                  </a:cubicBezTo>
                  <a:cubicBezTo>
                    <a:pt x="728" y="1402"/>
                    <a:pt x="774" y="1394"/>
                    <a:pt x="820" y="1379"/>
                  </a:cubicBezTo>
                  <a:cubicBezTo>
                    <a:pt x="1041" y="1284"/>
                    <a:pt x="1104" y="1095"/>
                    <a:pt x="1041" y="906"/>
                  </a:cubicBezTo>
                  <a:lnTo>
                    <a:pt x="757" y="213"/>
                  </a:lnTo>
                  <a:cubicBezTo>
                    <a:pt x="710" y="71"/>
                    <a:pt x="574" y="0"/>
                    <a:pt x="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301;p82">
              <a:extLst>
                <a:ext uri="{FF2B5EF4-FFF2-40B4-BE49-F238E27FC236}">
                  <a16:creationId xmlns:a16="http://schemas.microsoft.com/office/drawing/2014/main" id="{E65E9C2C-D6B8-6641-8DCC-7F1332C3C616}"/>
                </a:ext>
              </a:extLst>
            </p:cNvPr>
            <p:cNvSpPr/>
            <p:nvPr/>
          </p:nvSpPr>
          <p:spPr>
            <a:xfrm>
              <a:off x="-21297900" y="2940575"/>
              <a:ext cx="54375" cy="18150"/>
            </a:xfrm>
            <a:custGeom>
              <a:avLst/>
              <a:gdLst/>
              <a:ahLst/>
              <a:cxnLst/>
              <a:rect l="l" t="t" r="r" b="b"/>
              <a:pathLst>
                <a:path w="2175" h="726" extrusionOk="0">
                  <a:moveTo>
                    <a:pt x="379" y="1"/>
                  </a:moveTo>
                  <a:cubicBezTo>
                    <a:pt x="158" y="1"/>
                    <a:pt x="1" y="158"/>
                    <a:pt x="1" y="379"/>
                  </a:cubicBezTo>
                  <a:cubicBezTo>
                    <a:pt x="1" y="568"/>
                    <a:pt x="158" y="725"/>
                    <a:pt x="379" y="725"/>
                  </a:cubicBezTo>
                  <a:lnTo>
                    <a:pt x="1828" y="725"/>
                  </a:lnTo>
                  <a:cubicBezTo>
                    <a:pt x="2017" y="725"/>
                    <a:pt x="2175" y="568"/>
                    <a:pt x="2175" y="379"/>
                  </a:cubicBezTo>
                  <a:cubicBezTo>
                    <a:pt x="2175" y="158"/>
                    <a:pt x="2017" y="1"/>
                    <a:pt x="1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302;p82">
              <a:extLst>
                <a:ext uri="{FF2B5EF4-FFF2-40B4-BE49-F238E27FC236}">
                  <a16:creationId xmlns:a16="http://schemas.microsoft.com/office/drawing/2014/main" id="{F8ECEF5D-BEDC-794C-A376-9FB511944641}"/>
                </a:ext>
              </a:extLst>
            </p:cNvPr>
            <p:cNvSpPr/>
            <p:nvPr/>
          </p:nvSpPr>
          <p:spPr>
            <a:xfrm>
              <a:off x="-21047425" y="2940575"/>
              <a:ext cx="54375" cy="18150"/>
            </a:xfrm>
            <a:custGeom>
              <a:avLst/>
              <a:gdLst/>
              <a:ahLst/>
              <a:cxnLst/>
              <a:rect l="l" t="t" r="r" b="b"/>
              <a:pathLst>
                <a:path w="2175" h="726" extrusionOk="0">
                  <a:moveTo>
                    <a:pt x="347" y="1"/>
                  </a:moveTo>
                  <a:cubicBezTo>
                    <a:pt x="158" y="1"/>
                    <a:pt x="0" y="158"/>
                    <a:pt x="0" y="379"/>
                  </a:cubicBezTo>
                  <a:cubicBezTo>
                    <a:pt x="0" y="568"/>
                    <a:pt x="158" y="725"/>
                    <a:pt x="347" y="725"/>
                  </a:cubicBezTo>
                  <a:lnTo>
                    <a:pt x="1796" y="725"/>
                  </a:lnTo>
                  <a:cubicBezTo>
                    <a:pt x="2017" y="725"/>
                    <a:pt x="2174" y="568"/>
                    <a:pt x="2174" y="379"/>
                  </a:cubicBezTo>
                  <a:cubicBezTo>
                    <a:pt x="2174" y="158"/>
                    <a:pt x="2017"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303;p82">
              <a:extLst>
                <a:ext uri="{FF2B5EF4-FFF2-40B4-BE49-F238E27FC236}">
                  <a16:creationId xmlns:a16="http://schemas.microsoft.com/office/drawing/2014/main" id="{83028E6E-4521-A848-9120-F3DA01AD5213}"/>
                </a:ext>
              </a:extLst>
            </p:cNvPr>
            <p:cNvSpPr/>
            <p:nvPr/>
          </p:nvSpPr>
          <p:spPr>
            <a:xfrm>
              <a:off x="-21056100" y="2892750"/>
              <a:ext cx="37050" cy="25150"/>
            </a:xfrm>
            <a:custGeom>
              <a:avLst/>
              <a:gdLst/>
              <a:ahLst/>
              <a:cxnLst/>
              <a:rect l="l" t="t" r="r" b="b"/>
              <a:pathLst>
                <a:path w="1482" h="1006" extrusionOk="0">
                  <a:moveTo>
                    <a:pt x="1082" y="0"/>
                  </a:moveTo>
                  <a:cubicBezTo>
                    <a:pt x="1038" y="0"/>
                    <a:pt x="992" y="8"/>
                    <a:pt x="946" y="23"/>
                  </a:cubicBezTo>
                  <a:lnTo>
                    <a:pt x="284" y="307"/>
                  </a:lnTo>
                  <a:cubicBezTo>
                    <a:pt x="64" y="433"/>
                    <a:pt x="1" y="622"/>
                    <a:pt x="64" y="780"/>
                  </a:cubicBezTo>
                  <a:cubicBezTo>
                    <a:pt x="133" y="918"/>
                    <a:pt x="253" y="1006"/>
                    <a:pt x="386" y="1006"/>
                  </a:cubicBezTo>
                  <a:cubicBezTo>
                    <a:pt x="435" y="1006"/>
                    <a:pt x="486" y="994"/>
                    <a:pt x="536" y="969"/>
                  </a:cubicBezTo>
                  <a:lnTo>
                    <a:pt x="1198" y="717"/>
                  </a:lnTo>
                  <a:cubicBezTo>
                    <a:pt x="1419" y="622"/>
                    <a:pt x="1482" y="433"/>
                    <a:pt x="1419" y="244"/>
                  </a:cubicBezTo>
                  <a:cubicBezTo>
                    <a:pt x="1347" y="77"/>
                    <a:pt x="1221" y="0"/>
                    <a:pt x="10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304;p82">
              <a:extLst>
                <a:ext uri="{FF2B5EF4-FFF2-40B4-BE49-F238E27FC236}">
                  <a16:creationId xmlns:a16="http://schemas.microsoft.com/office/drawing/2014/main" id="{B956B762-FBD7-8E4A-AD96-A6DEB3D6ABAA}"/>
                </a:ext>
              </a:extLst>
            </p:cNvPr>
            <p:cNvSpPr/>
            <p:nvPr/>
          </p:nvSpPr>
          <p:spPr>
            <a:xfrm>
              <a:off x="-21271100" y="2893975"/>
              <a:ext cx="37825" cy="25150"/>
            </a:xfrm>
            <a:custGeom>
              <a:avLst/>
              <a:gdLst/>
              <a:ahLst/>
              <a:cxnLst/>
              <a:rect l="l" t="t" r="r" b="b"/>
              <a:pathLst>
                <a:path w="1513" h="1006" extrusionOk="0">
                  <a:moveTo>
                    <a:pt x="398" y="0"/>
                  </a:moveTo>
                  <a:cubicBezTo>
                    <a:pt x="254" y="0"/>
                    <a:pt x="141" y="88"/>
                    <a:pt x="95" y="227"/>
                  </a:cubicBezTo>
                  <a:cubicBezTo>
                    <a:pt x="0" y="416"/>
                    <a:pt x="95" y="605"/>
                    <a:pt x="284" y="699"/>
                  </a:cubicBezTo>
                  <a:lnTo>
                    <a:pt x="945" y="983"/>
                  </a:lnTo>
                  <a:cubicBezTo>
                    <a:pt x="991" y="998"/>
                    <a:pt x="1039" y="1006"/>
                    <a:pt x="1086" y="1006"/>
                  </a:cubicBezTo>
                  <a:cubicBezTo>
                    <a:pt x="1232" y="1006"/>
                    <a:pt x="1370" y="929"/>
                    <a:pt x="1418" y="762"/>
                  </a:cubicBezTo>
                  <a:cubicBezTo>
                    <a:pt x="1512" y="573"/>
                    <a:pt x="1418" y="384"/>
                    <a:pt x="1229" y="290"/>
                  </a:cubicBezTo>
                  <a:lnTo>
                    <a:pt x="567" y="37"/>
                  </a:lnTo>
                  <a:cubicBezTo>
                    <a:pt x="508" y="12"/>
                    <a:pt x="451"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305;p82">
              <a:extLst>
                <a:ext uri="{FF2B5EF4-FFF2-40B4-BE49-F238E27FC236}">
                  <a16:creationId xmlns:a16="http://schemas.microsoft.com/office/drawing/2014/main" id="{358CB5F9-70B4-8C44-9762-C1882A7BF96A}"/>
                </a:ext>
              </a:extLst>
            </p:cNvPr>
            <p:cNvSpPr/>
            <p:nvPr/>
          </p:nvSpPr>
          <p:spPr>
            <a:xfrm>
              <a:off x="-21298675" y="3049275"/>
              <a:ext cx="306400" cy="35275"/>
            </a:xfrm>
            <a:custGeom>
              <a:avLst/>
              <a:gdLst/>
              <a:ahLst/>
              <a:cxnLst/>
              <a:rect l="l" t="t" r="r" b="b"/>
              <a:pathLst>
                <a:path w="12256" h="1411" extrusionOk="0">
                  <a:moveTo>
                    <a:pt x="1832" y="0"/>
                  </a:moveTo>
                  <a:cubicBezTo>
                    <a:pt x="1379" y="0"/>
                    <a:pt x="930" y="126"/>
                    <a:pt x="567" y="378"/>
                  </a:cubicBezTo>
                  <a:cubicBezTo>
                    <a:pt x="473" y="441"/>
                    <a:pt x="347" y="505"/>
                    <a:pt x="284" y="536"/>
                  </a:cubicBezTo>
                  <a:cubicBezTo>
                    <a:pt x="95" y="631"/>
                    <a:pt x="0" y="820"/>
                    <a:pt x="95" y="1009"/>
                  </a:cubicBezTo>
                  <a:cubicBezTo>
                    <a:pt x="143" y="1176"/>
                    <a:pt x="263" y="1252"/>
                    <a:pt x="414" y="1252"/>
                  </a:cubicBezTo>
                  <a:cubicBezTo>
                    <a:pt x="462" y="1252"/>
                    <a:pt x="514" y="1244"/>
                    <a:pt x="567" y="1229"/>
                  </a:cubicBezTo>
                  <a:cubicBezTo>
                    <a:pt x="725" y="1166"/>
                    <a:pt x="819" y="1103"/>
                    <a:pt x="946" y="1009"/>
                  </a:cubicBezTo>
                  <a:cubicBezTo>
                    <a:pt x="1198" y="835"/>
                    <a:pt x="1505" y="749"/>
                    <a:pt x="1816" y="749"/>
                  </a:cubicBezTo>
                  <a:cubicBezTo>
                    <a:pt x="2127" y="749"/>
                    <a:pt x="2442" y="835"/>
                    <a:pt x="2710" y="1009"/>
                  </a:cubicBezTo>
                  <a:cubicBezTo>
                    <a:pt x="3104" y="1276"/>
                    <a:pt x="3553" y="1410"/>
                    <a:pt x="3994" y="1410"/>
                  </a:cubicBezTo>
                  <a:cubicBezTo>
                    <a:pt x="4435" y="1410"/>
                    <a:pt x="4868" y="1276"/>
                    <a:pt x="5230" y="1009"/>
                  </a:cubicBezTo>
                  <a:cubicBezTo>
                    <a:pt x="5498" y="835"/>
                    <a:pt x="5805" y="749"/>
                    <a:pt x="6108" y="749"/>
                  </a:cubicBezTo>
                  <a:cubicBezTo>
                    <a:pt x="6412" y="749"/>
                    <a:pt x="6711" y="835"/>
                    <a:pt x="6963" y="1009"/>
                  </a:cubicBezTo>
                  <a:cubicBezTo>
                    <a:pt x="7357" y="1276"/>
                    <a:pt x="7806" y="1410"/>
                    <a:pt x="8247" y="1410"/>
                  </a:cubicBezTo>
                  <a:cubicBezTo>
                    <a:pt x="8688" y="1410"/>
                    <a:pt x="9121" y="1276"/>
                    <a:pt x="9483" y="1009"/>
                  </a:cubicBezTo>
                  <a:cubicBezTo>
                    <a:pt x="9751" y="835"/>
                    <a:pt x="10058" y="749"/>
                    <a:pt x="10369" y="749"/>
                  </a:cubicBezTo>
                  <a:cubicBezTo>
                    <a:pt x="10681" y="749"/>
                    <a:pt x="10996" y="835"/>
                    <a:pt x="11279" y="1009"/>
                  </a:cubicBezTo>
                  <a:cubicBezTo>
                    <a:pt x="11437" y="1103"/>
                    <a:pt x="11531" y="1166"/>
                    <a:pt x="11689" y="1261"/>
                  </a:cubicBezTo>
                  <a:cubicBezTo>
                    <a:pt x="11736" y="1274"/>
                    <a:pt x="11782" y="1280"/>
                    <a:pt x="11825" y="1280"/>
                  </a:cubicBezTo>
                  <a:cubicBezTo>
                    <a:pt x="11984" y="1280"/>
                    <a:pt x="12112" y="1195"/>
                    <a:pt x="12161" y="1072"/>
                  </a:cubicBezTo>
                  <a:cubicBezTo>
                    <a:pt x="12256" y="820"/>
                    <a:pt x="12161" y="599"/>
                    <a:pt x="11972" y="536"/>
                  </a:cubicBezTo>
                  <a:cubicBezTo>
                    <a:pt x="11846" y="505"/>
                    <a:pt x="11783" y="473"/>
                    <a:pt x="11657" y="378"/>
                  </a:cubicBezTo>
                  <a:cubicBezTo>
                    <a:pt x="11279" y="126"/>
                    <a:pt x="10830" y="0"/>
                    <a:pt x="10381" y="0"/>
                  </a:cubicBezTo>
                  <a:cubicBezTo>
                    <a:pt x="9932" y="0"/>
                    <a:pt x="9483" y="126"/>
                    <a:pt x="9105" y="378"/>
                  </a:cubicBezTo>
                  <a:cubicBezTo>
                    <a:pt x="8853" y="568"/>
                    <a:pt x="8546" y="662"/>
                    <a:pt x="8239" y="662"/>
                  </a:cubicBezTo>
                  <a:cubicBezTo>
                    <a:pt x="7932" y="662"/>
                    <a:pt x="7625" y="568"/>
                    <a:pt x="7373" y="378"/>
                  </a:cubicBezTo>
                  <a:cubicBezTo>
                    <a:pt x="6979" y="126"/>
                    <a:pt x="6538" y="0"/>
                    <a:pt x="6101" y="0"/>
                  </a:cubicBezTo>
                  <a:cubicBezTo>
                    <a:pt x="5663" y="0"/>
                    <a:pt x="5230" y="126"/>
                    <a:pt x="4852" y="378"/>
                  </a:cubicBezTo>
                  <a:cubicBezTo>
                    <a:pt x="4600" y="568"/>
                    <a:pt x="4293" y="662"/>
                    <a:pt x="3986" y="662"/>
                  </a:cubicBezTo>
                  <a:cubicBezTo>
                    <a:pt x="3679" y="662"/>
                    <a:pt x="3371" y="568"/>
                    <a:pt x="3119" y="378"/>
                  </a:cubicBezTo>
                  <a:cubicBezTo>
                    <a:pt x="2741" y="126"/>
                    <a:pt x="2284" y="0"/>
                    <a:pt x="18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306;p82">
              <a:extLst>
                <a:ext uri="{FF2B5EF4-FFF2-40B4-BE49-F238E27FC236}">
                  <a16:creationId xmlns:a16="http://schemas.microsoft.com/office/drawing/2014/main" id="{2019AAEC-9A17-B347-B013-AED8EB7FAB44}"/>
                </a:ext>
              </a:extLst>
            </p:cNvPr>
            <p:cNvSpPr/>
            <p:nvPr/>
          </p:nvSpPr>
          <p:spPr>
            <a:xfrm>
              <a:off x="-21298675" y="3013050"/>
              <a:ext cx="306400" cy="34675"/>
            </a:xfrm>
            <a:custGeom>
              <a:avLst/>
              <a:gdLst/>
              <a:ahLst/>
              <a:cxnLst/>
              <a:rect l="l" t="t" r="r" b="b"/>
              <a:pathLst>
                <a:path w="12256" h="1387" extrusionOk="0">
                  <a:moveTo>
                    <a:pt x="1832" y="0"/>
                  </a:moveTo>
                  <a:cubicBezTo>
                    <a:pt x="1379" y="0"/>
                    <a:pt x="930" y="126"/>
                    <a:pt x="567" y="378"/>
                  </a:cubicBezTo>
                  <a:cubicBezTo>
                    <a:pt x="473" y="410"/>
                    <a:pt x="347" y="504"/>
                    <a:pt x="284" y="536"/>
                  </a:cubicBezTo>
                  <a:cubicBezTo>
                    <a:pt x="95" y="599"/>
                    <a:pt x="0" y="819"/>
                    <a:pt x="95" y="1008"/>
                  </a:cubicBezTo>
                  <a:cubicBezTo>
                    <a:pt x="141" y="1147"/>
                    <a:pt x="255" y="1234"/>
                    <a:pt x="399" y="1234"/>
                  </a:cubicBezTo>
                  <a:cubicBezTo>
                    <a:pt x="452" y="1234"/>
                    <a:pt x="508" y="1223"/>
                    <a:pt x="567" y="1197"/>
                  </a:cubicBezTo>
                  <a:cubicBezTo>
                    <a:pt x="725" y="1166"/>
                    <a:pt x="819" y="1071"/>
                    <a:pt x="946" y="1008"/>
                  </a:cubicBezTo>
                  <a:cubicBezTo>
                    <a:pt x="1198" y="835"/>
                    <a:pt x="1505" y="748"/>
                    <a:pt x="1816" y="748"/>
                  </a:cubicBezTo>
                  <a:cubicBezTo>
                    <a:pt x="2127" y="748"/>
                    <a:pt x="2442" y="835"/>
                    <a:pt x="2710" y="1008"/>
                  </a:cubicBezTo>
                  <a:cubicBezTo>
                    <a:pt x="3104" y="1260"/>
                    <a:pt x="3553" y="1386"/>
                    <a:pt x="3994" y="1386"/>
                  </a:cubicBezTo>
                  <a:cubicBezTo>
                    <a:pt x="4435" y="1386"/>
                    <a:pt x="4868" y="1260"/>
                    <a:pt x="5230" y="1008"/>
                  </a:cubicBezTo>
                  <a:cubicBezTo>
                    <a:pt x="5498" y="835"/>
                    <a:pt x="5805" y="748"/>
                    <a:pt x="6108" y="748"/>
                  </a:cubicBezTo>
                  <a:cubicBezTo>
                    <a:pt x="6412" y="748"/>
                    <a:pt x="6711" y="835"/>
                    <a:pt x="6963" y="1008"/>
                  </a:cubicBezTo>
                  <a:cubicBezTo>
                    <a:pt x="7357" y="1260"/>
                    <a:pt x="7806" y="1386"/>
                    <a:pt x="8247" y="1386"/>
                  </a:cubicBezTo>
                  <a:cubicBezTo>
                    <a:pt x="8688" y="1386"/>
                    <a:pt x="9121" y="1260"/>
                    <a:pt x="9483" y="1008"/>
                  </a:cubicBezTo>
                  <a:cubicBezTo>
                    <a:pt x="9751" y="835"/>
                    <a:pt x="10058" y="748"/>
                    <a:pt x="10369" y="748"/>
                  </a:cubicBezTo>
                  <a:cubicBezTo>
                    <a:pt x="10681" y="748"/>
                    <a:pt x="10996" y="835"/>
                    <a:pt x="11279" y="1008"/>
                  </a:cubicBezTo>
                  <a:cubicBezTo>
                    <a:pt x="11437" y="1071"/>
                    <a:pt x="11531" y="1166"/>
                    <a:pt x="11689" y="1229"/>
                  </a:cubicBezTo>
                  <a:cubicBezTo>
                    <a:pt x="11741" y="1251"/>
                    <a:pt x="11792" y="1261"/>
                    <a:pt x="11840" y="1261"/>
                  </a:cubicBezTo>
                  <a:cubicBezTo>
                    <a:pt x="11992" y="1261"/>
                    <a:pt x="12113" y="1160"/>
                    <a:pt x="12161" y="1040"/>
                  </a:cubicBezTo>
                  <a:cubicBezTo>
                    <a:pt x="12256" y="819"/>
                    <a:pt x="12161" y="630"/>
                    <a:pt x="11972" y="536"/>
                  </a:cubicBezTo>
                  <a:cubicBezTo>
                    <a:pt x="11846" y="504"/>
                    <a:pt x="11783" y="473"/>
                    <a:pt x="11657" y="378"/>
                  </a:cubicBezTo>
                  <a:cubicBezTo>
                    <a:pt x="11279" y="126"/>
                    <a:pt x="10830" y="0"/>
                    <a:pt x="10381" y="0"/>
                  </a:cubicBezTo>
                  <a:cubicBezTo>
                    <a:pt x="9932" y="0"/>
                    <a:pt x="9483" y="126"/>
                    <a:pt x="9105" y="378"/>
                  </a:cubicBezTo>
                  <a:cubicBezTo>
                    <a:pt x="8853" y="552"/>
                    <a:pt x="8546" y="638"/>
                    <a:pt x="8239" y="638"/>
                  </a:cubicBezTo>
                  <a:cubicBezTo>
                    <a:pt x="7932" y="638"/>
                    <a:pt x="7625" y="552"/>
                    <a:pt x="7373" y="378"/>
                  </a:cubicBezTo>
                  <a:cubicBezTo>
                    <a:pt x="6979" y="126"/>
                    <a:pt x="6538" y="0"/>
                    <a:pt x="6101" y="0"/>
                  </a:cubicBezTo>
                  <a:cubicBezTo>
                    <a:pt x="5663" y="0"/>
                    <a:pt x="5230" y="126"/>
                    <a:pt x="4852" y="378"/>
                  </a:cubicBezTo>
                  <a:cubicBezTo>
                    <a:pt x="4600" y="552"/>
                    <a:pt x="4293" y="638"/>
                    <a:pt x="3986" y="638"/>
                  </a:cubicBezTo>
                  <a:cubicBezTo>
                    <a:pt x="3679" y="638"/>
                    <a:pt x="3371" y="552"/>
                    <a:pt x="3119" y="378"/>
                  </a:cubicBezTo>
                  <a:cubicBezTo>
                    <a:pt x="2741" y="126"/>
                    <a:pt x="2284" y="0"/>
                    <a:pt x="18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307;p82">
              <a:extLst>
                <a:ext uri="{FF2B5EF4-FFF2-40B4-BE49-F238E27FC236}">
                  <a16:creationId xmlns:a16="http://schemas.microsoft.com/office/drawing/2014/main" id="{45A96228-DD1D-BC41-A37B-A73E6FC0A5B4}"/>
                </a:ext>
              </a:extLst>
            </p:cNvPr>
            <p:cNvSpPr/>
            <p:nvPr/>
          </p:nvSpPr>
          <p:spPr>
            <a:xfrm>
              <a:off x="-21299475" y="2868125"/>
              <a:ext cx="307200" cy="143375"/>
            </a:xfrm>
            <a:custGeom>
              <a:avLst/>
              <a:gdLst/>
              <a:ahLst/>
              <a:cxnLst/>
              <a:rect l="l" t="t" r="r" b="b"/>
              <a:pathLst>
                <a:path w="12288" h="5735" extrusionOk="0">
                  <a:moveTo>
                    <a:pt x="6144" y="788"/>
                  </a:moveTo>
                  <a:cubicBezTo>
                    <a:pt x="7531" y="788"/>
                    <a:pt x="8633" y="1891"/>
                    <a:pt x="8633" y="3245"/>
                  </a:cubicBezTo>
                  <a:cubicBezTo>
                    <a:pt x="8633" y="3938"/>
                    <a:pt x="8350" y="4506"/>
                    <a:pt x="7909" y="5010"/>
                  </a:cubicBezTo>
                  <a:cubicBezTo>
                    <a:pt x="7720" y="4947"/>
                    <a:pt x="7562" y="4884"/>
                    <a:pt x="7373" y="4758"/>
                  </a:cubicBezTo>
                  <a:cubicBezTo>
                    <a:pt x="7011" y="4506"/>
                    <a:pt x="6578" y="4379"/>
                    <a:pt x="6140" y="4379"/>
                  </a:cubicBezTo>
                  <a:cubicBezTo>
                    <a:pt x="5703" y="4379"/>
                    <a:pt x="5262" y="4506"/>
                    <a:pt x="4884" y="4758"/>
                  </a:cubicBezTo>
                  <a:cubicBezTo>
                    <a:pt x="4727" y="4884"/>
                    <a:pt x="4569" y="4947"/>
                    <a:pt x="4380" y="5010"/>
                  </a:cubicBezTo>
                  <a:cubicBezTo>
                    <a:pt x="3939" y="4537"/>
                    <a:pt x="3655" y="3875"/>
                    <a:pt x="3655" y="3245"/>
                  </a:cubicBezTo>
                  <a:cubicBezTo>
                    <a:pt x="3655" y="1891"/>
                    <a:pt x="4758" y="788"/>
                    <a:pt x="6144" y="788"/>
                  </a:cubicBezTo>
                  <a:close/>
                  <a:moveTo>
                    <a:pt x="6144" y="0"/>
                  </a:moveTo>
                  <a:cubicBezTo>
                    <a:pt x="4380" y="0"/>
                    <a:pt x="2931" y="1450"/>
                    <a:pt x="2931" y="3214"/>
                  </a:cubicBezTo>
                  <a:cubicBezTo>
                    <a:pt x="2931" y="3812"/>
                    <a:pt x="3088" y="4411"/>
                    <a:pt x="3372" y="4884"/>
                  </a:cubicBezTo>
                  <a:cubicBezTo>
                    <a:pt x="3277" y="4852"/>
                    <a:pt x="3183" y="4789"/>
                    <a:pt x="3120" y="4726"/>
                  </a:cubicBezTo>
                  <a:cubicBezTo>
                    <a:pt x="2742" y="4474"/>
                    <a:pt x="2285" y="4348"/>
                    <a:pt x="1832" y="4348"/>
                  </a:cubicBezTo>
                  <a:cubicBezTo>
                    <a:pt x="1379" y="4348"/>
                    <a:pt x="930" y="4474"/>
                    <a:pt x="568" y="4726"/>
                  </a:cubicBezTo>
                  <a:cubicBezTo>
                    <a:pt x="473" y="4758"/>
                    <a:pt x="347" y="4852"/>
                    <a:pt x="284" y="4884"/>
                  </a:cubicBezTo>
                  <a:cubicBezTo>
                    <a:pt x="95" y="4947"/>
                    <a:pt x="1" y="5167"/>
                    <a:pt x="95" y="5356"/>
                  </a:cubicBezTo>
                  <a:cubicBezTo>
                    <a:pt x="143" y="5498"/>
                    <a:pt x="261" y="5569"/>
                    <a:pt x="410" y="5569"/>
                  </a:cubicBezTo>
                  <a:cubicBezTo>
                    <a:pt x="460" y="5569"/>
                    <a:pt x="513" y="5561"/>
                    <a:pt x="568" y="5545"/>
                  </a:cubicBezTo>
                  <a:cubicBezTo>
                    <a:pt x="725" y="5514"/>
                    <a:pt x="820" y="5419"/>
                    <a:pt x="946" y="5356"/>
                  </a:cubicBezTo>
                  <a:cubicBezTo>
                    <a:pt x="1198" y="5183"/>
                    <a:pt x="1505" y="5096"/>
                    <a:pt x="1816" y="5096"/>
                  </a:cubicBezTo>
                  <a:cubicBezTo>
                    <a:pt x="2127" y="5096"/>
                    <a:pt x="2442" y="5183"/>
                    <a:pt x="2710" y="5356"/>
                  </a:cubicBezTo>
                  <a:cubicBezTo>
                    <a:pt x="3104" y="5608"/>
                    <a:pt x="3553" y="5734"/>
                    <a:pt x="3994" y="5734"/>
                  </a:cubicBezTo>
                  <a:cubicBezTo>
                    <a:pt x="4435" y="5734"/>
                    <a:pt x="4868" y="5608"/>
                    <a:pt x="5231" y="5356"/>
                  </a:cubicBezTo>
                  <a:cubicBezTo>
                    <a:pt x="5498" y="5183"/>
                    <a:pt x="5806" y="5096"/>
                    <a:pt x="6109" y="5096"/>
                  </a:cubicBezTo>
                  <a:cubicBezTo>
                    <a:pt x="6412" y="5096"/>
                    <a:pt x="6711" y="5183"/>
                    <a:pt x="6963" y="5356"/>
                  </a:cubicBezTo>
                  <a:cubicBezTo>
                    <a:pt x="7357" y="5608"/>
                    <a:pt x="7806" y="5734"/>
                    <a:pt x="8247" y="5734"/>
                  </a:cubicBezTo>
                  <a:cubicBezTo>
                    <a:pt x="8688" y="5734"/>
                    <a:pt x="9122" y="5608"/>
                    <a:pt x="9484" y="5356"/>
                  </a:cubicBezTo>
                  <a:cubicBezTo>
                    <a:pt x="9752" y="5183"/>
                    <a:pt x="10059" y="5096"/>
                    <a:pt x="10370" y="5096"/>
                  </a:cubicBezTo>
                  <a:cubicBezTo>
                    <a:pt x="10681" y="5096"/>
                    <a:pt x="10996" y="5183"/>
                    <a:pt x="11280" y="5356"/>
                  </a:cubicBezTo>
                  <a:cubicBezTo>
                    <a:pt x="11437" y="5419"/>
                    <a:pt x="11532" y="5514"/>
                    <a:pt x="11689" y="5577"/>
                  </a:cubicBezTo>
                  <a:cubicBezTo>
                    <a:pt x="11742" y="5599"/>
                    <a:pt x="11793" y="5609"/>
                    <a:pt x="11840" y="5609"/>
                  </a:cubicBezTo>
                  <a:cubicBezTo>
                    <a:pt x="11993" y="5609"/>
                    <a:pt x="12114" y="5508"/>
                    <a:pt x="12162" y="5388"/>
                  </a:cubicBezTo>
                  <a:cubicBezTo>
                    <a:pt x="12288" y="5199"/>
                    <a:pt x="12193" y="5010"/>
                    <a:pt x="12004" y="4915"/>
                  </a:cubicBezTo>
                  <a:cubicBezTo>
                    <a:pt x="11878" y="4884"/>
                    <a:pt x="11815" y="4852"/>
                    <a:pt x="11689" y="4758"/>
                  </a:cubicBezTo>
                  <a:cubicBezTo>
                    <a:pt x="11311" y="4506"/>
                    <a:pt x="10862" y="4379"/>
                    <a:pt x="10413" y="4379"/>
                  </a:cubicBezTo>
                  <a:cubicBezTo>
                    <a:pt x="9964" y="4379"/>
                    <a:pt x="9515" y="4506"/>
                    <a:pt x="9137" y="4758"/>
                  </a:cubicBezTo>
                  <a:lnTo>
                    <a:pt x="8885" y="4884"/>
                  </a:lnTo>
                  <a:cubicBezTo>
                    <a:pt x="9169" y="4379"/>
                    <a:pt x="9358" y="3812"/>
                    <a:pt x="9358" y="3214"/>
                  </a:cubicBezTo>
                  <a:cubicBezTo>
                    <a:pt x="9358" y="1450"/>
                    <a:pt x="7909" y="0"/>
                    <a:pt x="61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412;p82">
            <a:extLst>
              <a:ext uri="{FF2B5EF4-FFF2-40B4-BE49-F238E27FC236}">
                <a16:creationId xmlns:a16="http://schemas.microsoft.com/office/drawing/2014/main" id="{93DD641B-6D1C-D642-A44F-787633B008B9}"/>
              </a:ext>
            </a:extLst>
          </p:cNvPr>
          <p:cNvGrpSpPr/>
          <p:nvPr/>
        </p:nvGrpSpPr>
        <p:grpSpPr>
          <a:xfrm>
            <a:off x="6694538" y="1571711"/>
            <a:ext cx="659583" cy="651262"/>
            <a:chOff x="-16442200" y="2801175"/>
            <a:chExt cx="304850" cy="304050"/>
          </a:xfrm>
        </p:grpSpPr>
        <p:sp>
          <p:nvSpPr>
            <p:cNvPr id="101" name="Google Shape;12413;p82">
              <a:extLst>
                <a:ext uri="{FF2B5EF4-FFF2-40B4-BE49-F238E27FC236}">
                  <a16:creationId xmlns:a16="http://schemas.microsoft.com/office/drawing/2014/main" id="{DE1836E6-3ED4-B443-8F2B-43ACF34E768F}"/>
                </a:ext>
              </a:extLst>
            </p:cNvPr>
            <p:cNvSpPr/>
            <p:nvPr/>
          </p:nvSpPr>
          <p:spPr>
            <a:xfrm>
              <a:off x="-16369725" y="29429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414;p82">
              <a:extLst>
                <a:ext uri="{FF2B5EF4-FFF2-40B4-BE49-F238E27FC236}">
                  <a16:creationId xmlns:a16="http://schemas.microsoft.com/office/drawing/2014/main" id="{107D90E4-8577-5144-8BF7-6AE0E8946C4B}"/>
                </a:ext>
              </a:extLst>
            </p:cNvPr>
            <p:cNvSpPr/>
            <p:nvPr/>
          </p:nvSpPr>
          <p:spPr>
            <a:xfrm>
              <a:off x="-16442200" y="2801175"/>
              <a:ext cx="304850" cy="304050"/>
            </a:xfrm>
            <a:custGeom>
              <a:avLst/>
              <a:gdLst/>
              <a:ahLst/>
              <a:cxnLst/>
              <a:rect l="l" t="t" r="r" b="b"/>
              <a:pathLst>
                <a:path w="12194" h="12162" extrusionOk="0">
                  <a:moveTo>
                    <a:pt x="7940" y="694"/>
                  </a:moveTo>
                  <a:cubicBezTo>
                    <a:pt x="8255" y="694"/>
                    <a:pt x="8539" y="914"/>
                    <a:pt x="8602" y="1229"/>
                  </a:cubicBezTo>
                  <a:cubicBezTo>
                    <a:pt x="8633" y="1324"/>
                    <a:pt x="8728" y="1418"/>
                    <a:pt x="8854" y="1450"/>
                  </a:cubicBezTo>
                  <a:cubicBezTo>
                    <a:pt x="9169" y="1544"/>
                    <a:pt x="9358" y="1796"/>
                    <a:pt x="9358" y="2111"/>
                  </a:cubicBezTo>
                  <a:cubicBezTo>
                    <a:pt x="9358" y="2426"/>
                    <a:pt x="9169" y="2710"/>
                    <a:pt x="8854" y="2804"/>
                  </a:cubicBezTo>
                  <a:cubicBezTo>
                    <a:pt x="8728" y="2836"/>
                    <a:pt x="8633" y="2899"/>
                    <a:pt x="8602" y="3025"/>
                  </a:cubicBezTo>
                  <a:cubicBezTo>
                    <a:pt x="8539" y="3340"/>
                    <a:pt x="8255" y="3529"/>
                    <a:pt x="7940" y="3529"/>
                  </a:cubicBezTo>
                  <a:cubicBezTo>
                    <a:pt x="7625" y="3529"/>
                    <a:pt x="7373" y="3340"/>
                    <a:pt x="7279" y="3056"/>
                  </a:cubicBezTo>
                  <a:cubicBezTo>
                    <a:pt x="7216" y="2899"/>
                    <a:pt x="7058" y="2836"/>
                    <a:pt x="6901" y="2836"/>
                  </a:cubicBezTo>
                  <a:lnTo>
                    <a:pt x="6806" y="2836"/>
                  </a:lnTo>
                  <a:cubicBezTo>
                    <a:pt x="6649" y="2836"/>
                    <a:pt x="6522" y="2899"/>
                    <a:pt x="6428" y="3056"/>
                  </a:cubicBezTo>
                  <a:cubicBezTo>
                    <a:pt x="6333" y="3340"/>
                    <a:pt x="6081" y="3529"/>
                    <a:pt x="5766" y="3529"/>
                  </a:cubicBezTo>
                  <a:cubicBezTo>
                    <a:pt x="5451" y="3529"/>
                    <a:pt x="5231" y="3340"/>
                    <a:pt x="5105" y="3056"/>
                  </a:cubicBezTo>
                  <a:cubicBezTo>
                    <a:pt x="5073" y="2899"/>
                    <a:pt x="4916" y="2836"/>
                    <a:pt x="4758" y="2836"/>
                  </a:cubicBezTo>
                  <a:lnTo>
                    <a:pt x="4632" y="2836"/>
                  </a:lnTo>
                  <a:cubicBezTo>
                    <a:pt x="4475" y="2836"/>
                    <a:pt x="4349" y="2899"/>
                    <a:pt x="4254" y="3056"/>
                  </a:cubicBezTo>
                  <a:cubicBezTo>
                    <a:pt x="4191" y="3340"/>
                    <a:pt x="3908" y="3529"/>
                    <a:pt x="3593" y="3529"/>
                  </a:cubicBezTo>
                  <a:cubicBezTo>
                    <a:pt x="3277" y="3529"/>
                    <a:pt x="2994" y="3340"/>
                    <a:pt x="2931" y="3025"/>
                  </a:cubicBezTo>
                  <a:cubicBezTo>
                    <a:pt x="2899" y="2899"/>
                    <a:pt x="2805" y="2836"/>
                    <a:pt x="2679" y="2804"/>
                  </a:cubicBezTo>
                  <a:cubicBezTo>
                    <a:pt x="2395" y="2710"/>
                    <a:pt x="2175" y="2426"/>
                    <a:pt x="2175" y="2111"/>
                  </a:cubicBezTo>
                  <a:cubicBezTo>
                    <a:pt x="2175" y="1796"/>
                    <a:pt x="2395" y="1544"/>
                    <a:pt x="2679" y="1450"/>
                  </a:cubicBezTo>
                  <a:cubicBezTo>
                    <a:pt x="2805" y="1418"/>
                    <a:pt x="2899" y="1324"/>
                    <a:pt x="2931" y="1229"/>
                  </a:cubicBezTo>
                  <a:cubicBezTo>
                    <a:pt x="2994" y="914"/>
                    <a:pt x="3277" y="694"/>
                    <a:pt x="3593" y="694"/>
                  </a:cubicBezTo>
                  <a:cubicBezTo>
                    <a:pt x="3908" y="694"/>
                    <a:pt x="4160" y="914"/>
                    <a:pt x="4254" y="1166"/>
                  </a:cubicBezTo>
                  <a:cubicBezTo>
                    <a:pt x="4317" y="1324"/>
                    <a:pt x="4475" y="1418"/>
                    <a:pt x="4632" y="1418"/>
                  </a:cubicBezTo>
                  <a:lnTo>
                    <a:pt x="4758" y="1418"/>
                  </a:lnTo>
                  <a:cubicBezTo>
                    <a:pt x="4916" y="1418"/>
                    <a:pt x="5010" y="1324"/>
                    <a:pt x="5105" y="1166"/>
                  </a:cubicBezTo>
                  <a:cubicBezTo>
                    <a:pt x="5231" y="914"/>
                    <a:pt x="5451" y="694"/>
                    <a:pt x="5766" y="694"/>
                  </a:cubicBezTo>
                  <a:cubicBezTo>
                    <a:pt x="6081" y="694"/>
                    <a:pt x="6333" y="914"/>
                    <a:pt x="6428" y="1166"/>
                  </a:cubicBezTo>
                  <a:cubicBezTo>
                    <a:pt x="6491" y="1324"/>
                    <a:pt x="6649" y="1418"/>
                    <a:pt x="6806" y="1418"/>
                  </a:cubicBezTo>
                  <a:lnTo>
                    <a:pt x="6901" y="1418"/>
                  </a:lnTo>
                  <a:cubicBezTo>
                    <a:pt x="7058" y="1418"/>
                    <a:pt x="7184" y="1324"/>
                    <a:pt x="7279" y="1166"/>
                  </a:cubicBezTo>
                  <a:cubicBezTo>
                    <a:pt x="7373" y="914"/>
                    <a:pt x="7625" y="694"/>
                    <a:pt x="7940" y="694"/>
                  </a:cubicBezTo>
                  <a:close/>
                  <a:moveTo>
                    <a:pt x="6459" y="4065"/>
                  </a:moveTo>
                  <a:cubicBezTo>
                    <a:pt x="6522" y="4128"/>
                    <a:pt x="7184" y="4632"/>
                    <a:pt x="7184" y="5671"/>
                  </a:cubicBezTo>
                  <a:cubicBezTo>
                    <a:pt x="7184" y="6207"/>
                    <a:pt x="6995" y="6711"/>
                    <a:pt x="6585" y="7120"/>
                  </a:cubicBezTo>
                  <a:cubicBezTo>
                    <a:pt x="6428" y="7120"/>
                    <a:pt x="6270" y="7089"/>
                    <a:pt x="6081" y="7089"/>
                  </a:cubicBezTo>
                  <a:cubicBezTo>
                    <a:pt x="5798" y="7089"/>
                    <a:pt x="5514" y="7120"/>
                    <a:pt x="5294" y="7152"/>
                  </a:cubicBezTo>
                  <a:cubicBezTo>
                    <a:pt x="5577" y="6711"/>
                    <a:pt x="5735" y="6175"/>
                    <a:pt x="5735" y="5608"/>
                  </a:cubicBezTo>
                  <a:cubicBezTo>
                    <a:pt x="5735" y="5104"/>
                    <a:pt x="5577" y="4569"/>
                    <a:pt x="5294" y="4128"/>
                  </a:cubicBezTo>
                  <a:lnTo>
                    <a:pt x="5294" y="4128"/>
                  </a:lnTo>
                  <a:cubicBezTo>
                    <a:pt x="5420" y="4159"/>
                    <a:pt x="5577" y="4191"/>
                    <a:pt x="5735" y="4191"/>
                  </a:cubicBezTo>
                  <a:cubicBezTo>
                    <a:pt x="5792" y="4205"/>
                    <a:pt x="5848" y="4211"/>
                    <a:pt x="5905" y="4211"/>
                  </a:cubicBezTo>
                  <a:cubicBezTo>
                    <a:pt x="6099" y="4211"/>
                    <a:pt x="6289" y="4138"/>
                    <a:pt x="6459" y="4065"/>
                  </a:cubicBezTo>
                  <a:close/>
                  <a:moveTo>
                    <a:pt x="8602" y="4065"/>
                  </a:moveTo>
                  <a:cubicBezTo>
                    <a:pt x="8633" y="4128"/>
                    <a:pt x="9295" y="4632"/>
                    <a:pt x="9295" y="5671"/>
                  </a:cubicBezTo>
                  <a:cubicBezTo>
                    <a:pt x="9295" y="6459"/>
                    <a:pt x="9043" y="7404"/>
                    <a:pt x="8287" y="7751"/>
                  </a:cubicBezTo>
                  <a:cubicBezTo>
                    <a:pt x="8003" y="7562"/>
                    <a:pt x="7688" y="7404"/>
                    <a:pt x="7373" y="7310"/>
                  </a:cubicBezTo>
                  <a:cubicBezTo>
                    <a:pt x="7751" y="6837"/>
                    <a:pt x="7909" y="6270"/>
                    <a:pt x="7909" y="5671"/>
                  </a:cubicBezTo>
                  <a:cubicBezTo>
                    <a:pt x="7877" y="5167"/>
                    <a:pt x="7720" y="4632"/>
                    <a:pt x="7468" y="4159"/>
                  </a:cubicBezTo>
                  <a:lnTo>
                    <a:pt x="7468" y="4159"/>
                  </a:lnTo>
                  <a:cubicBezTo>
                    <a:pt x="7619" y="4209"/>
                    <a:pt x="7775" y="4235"/>
                    <a:pt x="7930" y="4235"/>
                  </a:cubicBezTo>
                  <a:cubicBezTo>
                    <a:pt x="8163" y="4235"/>
                    <a:pt x="8394" y="4178"/>
                    <a:pt x="8602" y="4065"/>
                  </a:cubicBezTo>
                  <a:close/>
                  <a:moveTo>
                    <a:pt x="9894" y="2710"/>
                  </a:moveTo>
                  <a:cubicBezTo>
                    <a:pt x="10870" y="3371"/>
                    <a:pt x="11469" y="4474"/>
                    <a:pt x="11469" y="5671"/>
                  </a:cubicBezTo>
                  <a:cubicBezTo>
                    <a:pt x="11469" y="7367"/>
                    <a:pt x="9957" y="9278"/>
                    <a:pt x="8454" y="9278"/>
                  </a:cubicBezTo>
                  <a:cubicBezTo>
                    <a:pt x="8141" y="9278"/>
                    <a:pt x="7829" y="9195"/>
                    <a:pt x="7531" y="9011"/>
                  </a:cubicBezTo>
                  <a:lnTo>
                    <a:pt x="7405" y="8948"/>
                  </a:lnTo>
                  <a:cubicBezTo>
                    <a:pt x="7011" y="8648"/>
                    <a:pt x="6562" y="8499"/>
                    <a:pt x="6117" y="8499"/>
                  </a:cubicBezTo>
                  <a:cubicBezTo>
                    <a:pt x="5672" y="8499"/>
                    <a:pt x="5231" y="8648"/>
                    <a:pt x="4853" y="8948"/>
                  </a:cubicBezTo>
                  <a:cubicBezTo>
                    <a:pt x="4601" y="9137"/>
                    <a:pt x="4309" y="9231"/>
                    <a:pt x="4018" y="9231"/>
                  </a:cubicBezTo>
                  <a:cubicBezTo>
                    <a:pt x="3726" y="9231"/>
                    <a:pt x="3435" y="9137"/>
                    <a:pt x="3183" y="8948"/>
                  </a:cubicBezTo>
                  <a:cubicBezTo>
                    <a:pt x="2789" y="8622"/>
                    <a:pt x="2329" y="8464"/>
                    <a:pt x="1870" y="8464"/>
                  </a:cubicBezTo>
                  <a:cubicBezTo>
                    <a:pt x="1486" y="8464"/>
                    <a:pt x="1102" y="8575"/>
                    <a:pt x="757" y="8790"/>
                  </a:cubicBezTo>
                  <a:lnTo>
                    <a:pt x="757" y="7940"/>
                  </a:lnTo>
                  <a:cubicBezTo>
                    <a:pt x="1080" y="7815"/>
                    <a:pt x="1423" y="7752"/>
                    <a:pt x="1769" y="7752"/>
                  </a:cubicBezTo>
                  <a:cubicBezTo>
                    <a:pt x="2469" y="7752"/>
                    <a:pt x="3180" y="8011"/>
                    <a:pt x="3750" y="8538"/>
                  </a:cubicBezTo>
                  <a:cubicBezTo>
                    <a:pt x="3813" y="8601"/>
                    <a:pt x="3900" y="8633"/>
                    <a:pt x="3986" y="8633"/>
                  </a:cubicBezTo>
                  <a:cubicBezTo>
                    <a:pt x="4073" y="8633"/>
                    <a:pt x="4160" y="8601"/>
                    <a:pt x="4223" y="8538"/>
                  </a:cubicBezTo>
                  <a:cubicBezTo>
                    <a:pt x="4724" y="8069"/>
                    <a:pt x="5416" y="7833"/>
                    <a:pt x="6124" y="7833"/>
                  </a:cubicBezTo>
                  <a:cubicBezTo>
                    <a:pt x="6796" y="7833"/>
                    <a:pt x="7483" y="8046"/>
                    <a:pt x="8035" y="8475"/>
                  </a:cubicBezTo>
                  <a:cubicBezTo>
                    <a:pt x="8090" y="8512"/>
                    <a:pt x="8167" y="8527"/>
                    <a:pt x="8234" y="8527"/>
                  </a:cubicBezTo>
                  <a:cubicBezTo>
                    <a:pt x="8281" y="8527"/>
                    <a:pt x="8324" y="8520"/>
                    <a:pt x="8350" y="8507"/>
                  </a:cubicBezTo>
                  <a:cubicBezTo>
                    <a:pt x="8917" y="8318"/>
                    <a:pt x="9358" y="7908"/>
                    <a:pt x="9673" y="7373"/>
                  </a:cubicBezTo>
                  <a:cubicBezTo>
                    <a:pt x="9894" y="6900"/>
                    <a:pt x="10051" y="6301"/>
                    <a:pt x="10051" y="5671"/>
                  </a:cubicBezTo>
                  <a:cubicBezTo>
                    <a:pt x="10051" y="4884"/>
                    <a:pt x="9736" y="4128"/>
                    <a:pt x="9137" y="3560"/>
                  </a:cubicBezTo>
                  <a:lnTo>
                    <a:pt x="9106" y="3529"/>
                  </a:lnTo>
                  <a:cubicBezTo>
                    <a:pt x="9137" y="3497"/>
                    <a:pt x="9200" y="3403"/>
                    <a:pt x="9200" y="3371"/>
                  </a:cubicBezTo>
                  <a:cubicBezTo>
                    <a:pt x="9515" y="3214"/>
                    <a:pt x="9736" y="2993"/>
                    <a:pt x="9894" y="2710"/>
                  </a:cubicBezTo>
                  <a:close/>
                  <a:moveTo>
                    <a:pt x="11500" y="8034"/>
                  </a:moveTo>
                  <a:lnTo>
                    <a:pt x="11500" y="11468"/>
                  </a:lnTo>
                  <a:lnTo>
                    <a:pt x="726" y="11468"/>
                  </a:lnTo>
                  <a:lnTo>
                    <a:pt x="726" y="11405"/>
                  </a:lnTo>
                  <a:lnTo>
                    <a:pt x="726" y="9672"/>
                  </a:lnTo>
                  <a:cubicBezTo>
                    <a:pt x="789" y="9641"/>
                    <a:pt x="883" y="9578"/>
                    <a:pt x="946" y="9515"/>
                  </a:cubicBezTo>
                  <a:cubicBezTo>
                    <a:pt x="1214" y="9326"/>
                    <a:pt x="1521" y="9231"/>
                    <a:pt x="1824" y="9231"/>
                  </a:cubicBezTo>
                  <a:cubicBezTo>
                    <a:pt x="2128" y="9231"/>
                    <a:pt x="2427" y="9326"/>
                    <a:pt x="2679" y="9515"/>
                  </a:cubicBezTo>
                  <a:cubicBezTo>
                    <a:pt x="3073" y="9830"/>
                    <a:pt x="3530" y="9987"/>
                    <a:pt x="3986" y="9987"/>
                  </a:cubicBezTo>
                  <a:cubicBezTo>
                    <a:pt x="4443" y="9987"/>
                    <a:pt x="4900" y="9830"/>
                    <a:pt x="5294" y="9515"/>
                  </a:cubicBezTo>
                  <a:cubicBezTo>
                    <a:pt x="5546" y="9326"/>
                    <a:pt x="5837" y="9231"/>
                    <a:pt x="6133" y="9231"/>
                  </a:cubicBezTo>
                  <a:cubicBezTo>
                    <a:pt x="6428" y="9231"/>
                    <a:pt x="6727" y="9326"/>
                    <a:pt x="6995" y="9515"/>
                  </a:cubicBezTo>
                  <a:cubicBezTo>
                    <a:pt x="7027" y="9515"/>
                    <a:pt x="7027" y="9578"/>
                    <a:pt x="7184" y="9641"/>
                  </a:cubicBezTo>
                  <a:cubicBezTo>
                    <a:pt x="7562" y="9893"/>
                    <a:pt x="8003" y="9987"/>
                    <a:pt x="8476" y="9987"/>
                  </a:cubicBezTo>
                  <a:cubicBezTo>
                    <a:pt x="9704" y="9987"/>
                    <a:pt x="10839" y="9105"/>
                    <a:pt x="11500" y="8034"/>
                  </a:cubicBezTo>
                  <a:close/>
                  <a:moveTo>
                    <a:pt x="3624" y="0"/>
                  </a:moveTo>
                  <a:cubicBezTo>
                    <a:pt x="3088" y="0"/>
                    <a:pt x="2584" y="315"/>
                    <a:pt x="2332" y="820"/>
                  </a:cubicBezTo>
                  <a:cubicBezTo>
                    <a:pt x="1828" y="1040"/>
                    <a:pt x="1513" y="1544"/>
                    <a:pt x="1513" y="2111"/>
                  </a:cubicBezTo>
                  <a:cubicBezTo>
                    <a:pt x="1513" y="2678"/>
                    <a:pt x="1828" y="3182"/>
                    <a:pt x="2332" y="3434"/>
                  </a:cubicBezTo>
                  <a:cubicBezTo>
                    <a:pt x="2584" y="3939"/>
                    <a:pt x="3057" y="4254"/>
                    <a:pt x="3624" y="4254"/>
                  </a:cubicBezTo>
                  <a:cubicBezTo>
                    <a:pt x="3876" y="4254"/>
                    <a:pt x="4160" y="4159"/>
                    <a:pt x="4349" y="4065"/>
                  </a:cubicBezTo>
                  <a:cubicBezTo>
                    <a:pt x="4380" y="4128"/>
                    <a:pt x="5042" y="4632"/>
                    <a:pt x="5042" y="5671"/>
                  </a:cubicBezTo>
                  <a:cubicBezTo>
                    <a:pt x="5042" y="6522"/>
                    <a:pt x="4538" y="7278"/>
                    <a:pt x="3750" y="7625"/>
                  </a:cubicBezTo>
                  <a:cubicBezTo>
                    <a:pt x="3164" y="7245"/>
                    <a:pt x="2502" y="7045"/>
                    <a:pt x="1837" y="7045"/>
                  </a:cubicBezTo>
                  <a:cubicBezTo>
                    <a:pt x="1287" y="7045"/>
                    <a:pt x="735" y="7182"/>
                    <a:pt x="221" y="7467"/>
                  </a:cubicBezTo>
                  <a:cubicBezTo>
                    <a:pt x="95" y="7562"/>
                    <a:pt x="1" y="7688"/>
                    <a:pt x="1" y="7782"/>
                  </a:cubicBezTo>
                  <a:lnTo>
                    <a:pt x="1" y="11815"/>
                  </a:lnTo>
                  <a:cubicBezTo>
                    <a:pt x="1" y="12004"/>
                    <a:pt x="158" y="12161"/>
                    <a:pt x="379" y="12161"/>
                  </a:cubicBezTo>
                  <a:lnTo>
                    <a:pt x="11815" y="12161"/>
                  </a:lnTo>
                  <a:cubicBezTo>
                    <a:pt x="12036" y="12161"/>
                    <a:pt x="12193" y="12004"/>
                    <a:pt x="12193" y="11815"/>
                  </a:cubicBezTo>
                  <a:lnTo>
                    <a:pt x="12193" y="5671"/>
                  </a:lnTo>
                  <a:cubicBezTo>
                    <a:pt x="12193" y="4128"/>
                    <a:pt x="11343" y="2710"/>
                    <a:pt x="10020" y="1954"/>
                  </a:cubicBezTo>
                  <a:cubicBezTo>
                    <a:pt x="9988" y="1450"/>
                    <a:pt x="9673" y="1009"/>
                    <a:pt x="9200" y="820"/>
                  </a:cubicBezTo>
                  <a:cubicBezTo>
                    <a:pt x="8948" y="315"/>
                    <a:pt x="8476" y="0"/>
                    <a:pt x="7909" y="0"/>
                  </a:cubicBezTo>
                  <a:cubicBezTo>
                    <a:pt x="7468" y="0"/>
                    <a:pt x="7121" y="189"/>
                    <a:pt x="6838" y="473"/>
                  </a:cubicBezTo>
                  <a:cubicBezTo>
                    <a:pt x="6554" y="158"/>
                    <a:pt x="6144" y="0"/>
                    <a:pt x="5766" y="0"/>
                  </a:cubicBezTo>
                  <a:cubicBezTo>
                    <a:pt x="5357" y="0"/>
                    <a:pt x="4979" y="189"/>
                    <a:pt x="4695" y="473"/>
                  </a:cubicBezTo>
                  <a:cubicBezTo>
                    <a:pt x="4412" y="158"/>
                    <a:pt x="4034" y="0"/>
                    <a:pt x="36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415;p82">
              <a:extLst>
                <a:ext uri="{FF2B5EF4-FFF2-40B4-BE49-F238E27FC236}">
                  <a16:creationId xmlns:a16="http://schemas.microsoft.com/office/drawing/2014/main" id="{ED2D9BE7-D095-E946-91FC-A1EDA1D66A72}"/>
                </a:ext>
              </a:extLst>
            </p:cNvPr>
            <p:cNvSpPr/>
            <p:nvPr/>
          </p:nvSpPr>
          <p:spPr>
            <a:xfrm>
              <a:off x="-16423275" y="2907500"/>
              <a:ext cx="35450" cy="35475"/>
            </a:xfrm>
            <a:custGeom>
              <a:avLst/>
              <a:gdLst/>
              <a:ahLst/>
              <a:cxnLst/>
              <a:rect l="l" t="t" r="r" b="b"/>
              <a:pathLst>
                <a:path w="1418" h="1419" extrusionOk="0">
                  <a:moveTo>
                    <a:pt x="725" y="1"/>
                  </a:moveTo>
                  <a:cubicBezTo>
                    <a:pt x="315" y="1"/>
                    <a:pt x="0" y="316"/>
                    <a:pt x="0" y="694"/>
                  </a:cubicBezTo>
                  <a:cubicBezTo>
                    <a:pt x="0" y="1103"/>
                    <a:pt x="315"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0766;p77">
            <a:extLst>
              <a:ext uri="{FF2B5EF4-FFF2-40B4-BE49-F238E27FC236}">
                <a16:creationId xmlns:a16="http://schemas.microsoft.com/office/drawing/2014/main" id="{7743918C-3B5E-5C49-BF30-5B7B6EBA9919}"/>
              </a:ext>
            </a:extLst>
          </p:cNvPr>
          <p:cNvSpPr/>
          <p:nvPr/>
        </p:nvSpPr>
        <p:spPr>
          <a:xfrm>
            <a:off x="4326529" y="1545206"/>
            <a:ext cx="762449" cy="662863"/>
          </a:xfrm>
          <a:custGeom>
            <a:avLst/>
            <a:gdLst/>
            <a:ahLst/>
            <a:cxnLst/>
            <a:rect l="l" t="t" r="r" b="b"/>
            <a:pathLst>
              <a:path w="19328" h="11638" extrusionOk="0">
                <a:moveTo>
                  <a:pt x="8612" y="1133"/>
                </a:moveTo>
                <a:cubicBezTo>
                  <a:pt x="8920" y="1133"/>
                  <a:pt x="9222" y="1172"/>
                  <a:pt x="9518" y="1251"/>
                </a:cubicBezTo>
                <a:cubicBezTo>
                  <a:pt x="10710" y="1571"/>
                  <a:pt x="11674" y="2492"/>
                  <a:pt x="12093" y="3718"/>
                </a:cubicBezTo>
                <a:cubicBezTo>
                  <a:pt x="12176" y="3959"/>
                  <a:pt x="12399" y="4099"/>
                  <a:pt x="12630" y="4099"/>
                </a:cubicBezTo>
                <a:cubicBezTo>
                  <a:pt x="12743" y="4099"/>
                  <a:pt x="12858" y="4065"/>
                  <a:pt x="12960" y="3992"/>
                </a:cubicBezTo>
                <a:cubicBezTo>
                  <a:pt x="13506" y="3597"/>
                  <a:pt x="14165" y="3382"/>
                  <a:pt x="14838" y="3382"/>
                </a:cubicBezTo>
                <a:cubicBezTo>
                  <a:pt x="14844" y="3382"/>
                  <a:pt x="14850" y="3382"/>
                  <a:pt x="14856" y="3382"/>
                </a:cubicBezTo>
                <a:cubicBezTo>
                  <a:pt x="15360" y="3382"/>
                  <a:pt x="15858" y="3506"/>
                  <a:pt x="16308" y="3742"/>
                </a:cubicBezTo>
                <a:cubicBezTo>
                  <a:pt x="17471" y="4346"/>
                  <a:pt x="18193" y="5572"/>
                  <a:pt x="18193" y="6942"/>
                </a:cubicBezTo>
                <a:cubicBezTo>
                  <a:pt x="18193" y="8908"/>
                  <a:pt x="16689" y="10505"/>
                  <a:pt x="14838" y="10505"/>
                </a:cubicBezTo>
                <a:lnTo>
                  <a:pt x="3905" y="10505"/>
                </a:lnTo>
                <a:cubicBezTo>
                  <a:pt x="2377" y="10505"/>
                  <a:pt x="1133" y="9183"/>
                  <a:pt x="1133" y="7558"/>
                </a:cubicBezTo>
                <a:cubicBezTo>
                  <a:pt x="1133" y="5931"/>
                  <a:pt x="2377" y="4611"/>
                  <a:pt x="3905" y="4611"/>
                </a:cubicBezTo>
                <a:cubicBezTo>
                  <a:pt x="4053" y="4611"/>
                  <a:pt x="4200" y="4623"/>
                  <a:pt x="4345" y="4648"/>
                </a:cubicBezTo>
                <a:cubicBezTo>
                  <a:pt x="4378" y="4653"/>
                  <a:pt x="4410" y="4656"/>
                  <a:pt x="4442" y="4656"/>
                </a:cubicBezTo>
                <a:cubicBezTo>
                  <a:pt x="4704" y="4656"/>
                  <a:pt x="4941" y="4473"/>
                  <a:pt x="4995" y="4207"/>
                </a:cubicBezTo>
                <a:cubicBezTo>
                  <a:pt x="5369" y="2425"/>
                  <a:pt x="6891" y="1133"/>
                  <a:pt x="8612" y="1133"/>
                </a:cubicBezTo>
                <a:close/>
                <a:moveTo>
                  <a:pt x="8612" y="1"/>
                </a:moveTo>
                <a:cubicBezTo>
                  <a:pt x="7489" y="4"/>
                  <a:pt x="6405" y="408"/>
                  <a:pt x="5553" y="1142"/>
                </a:cubicBezTo>
                <a:cubicBezTo>
                  <a:pt x="4832" y="1764"/>
                  <a:pt x="4300" y="2573"/>
                  <a:pt x="4016" y="3479"/>
                </a:cubicBezTo>
                <a:lnTo>
                  <a:pt x="3905" y="3479"/>
                </a:lnTo>
                <a:cubicBezTo>
                  <a:pt x="1752" y="3479"/>
                  <a:pt x="0" y="5309"/>
                  <a:pt x="0" y="7558"/>
                </a:cubicBezTo>
                <a:cubicBezTo>
                  <a:pt x="0" y="9808"/>
                  <a:pt x="1752" y="11638"/>
                  <a:pt x="3905" y="11638"/>
                </a:cubicBezTo>
                <a:lnTo>
                  <a:pt x="14838" y="11638"/>
                </a:lnTo>
                <a:cubicBezTo>
                  <a:pt x="17314" y="11638"/>
                  <a:pt x="19325" y="9533"/>
                  <a:pt x="19325" y="6945"/>
                </a:cubicBezTo>
                <a:cubicBezTo>
                  <a:pt x="19328" y="6064"/>
                  <a:pt x="19089" y="5197"/>
                  <a:pt x="18636" y="4442"/>
                </a:cubicBezTo>
                <a:cubicBezTo>
                  <a:pt x="18202" y="3718"/>
                  <a:pt x="17577" y="3129"/>
                  <a:pt x="16831" y="2736"/>
                </a:cubicBezTo>
                <a:cubicBezTo>
                  <a:pt x="16206" y="2412"/>
                  <a:pt x="15522" y="2249"/>
                  <a:pt x="14838" y="2249"/>
                </a:cubicBezTo>
                <a:cubicBezTo>
                  <a:pt x="14173" y="2249"/>
                  <a:pt x="13508" y="2403"/>
                  <a:pt x="12896" y="2709"/>
                </a:cubicBezTo>
                <a:cubicBezTo>
                  <a:pt x="12265" y="1447"/>
                  <a:pt x="11151" y="514"/>
                  <a:pt x="9811" y="158"/>
                </a:cubicBezTo>
                <a:cubicBezTo>
                  <a:pt x="9421" y="55"/>
                  <a:pt x="9016" y="1"/>
                  <a:pt x="86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2324;p82">
            <a:extLst>
              <a:ext uri="{FF2B5EF4-FFF2-40B4-BE49-F238E27FC236}">
                <a16:creationId xmlns:a16="http://schemas.microsoft.com/office/drawing/2014/main" id="{1482C002-5835-C246-B5DD-3E6127D20820}"/>
              </a:ext>
            </a:extLst>
          </p:cNvPr>
          <p:cNvSpPr/>
          <p:nvPr/>
        </p:nvSpPr>
        <p:spPr>
          <a:xfrm>
            <a:off x="5459440" y="3162909"/>
            <a:ext cx="757572" cy="758956"/>
          </a:xfrm>
          <a:custGeom>
            <a:avLst/>
            <a:gdLst/>
            <a:ahLst/>
            <a:cxnLst/>
            <a:rect l="l" t="t" r="r" b="b"/>
            <a:pathLst>
              <a:path w="12131" h="12194" extrusionOk="0">
                <a:moveTo>
                  <a:pt x="4632" y="725"/>
                </a:moveTo>
                <a:cubicBezTo>
                  <a:pt x="5609" y="725"/>
                  <a:pt x="6396" y="1513"/>
                  <a:pt x="6396" y="2490"/>
                </a:cubicBezTo>
                <a:cubicBezTo>
                  <a:pt x="6365" y="2679"/>
                  <a:pt x="6522" y="2836"/>
                  <a:pt x="6680" y="2899"/>
                </a:cubicBezTo>
                <a:cubicBezTo>
                  <a:pt x="7341" y="2994"/>
                  <a:pt x="7814" y="3592"/>
                  <a:pt x="7814" y="4317"/>
                </a:cubicBezTo>
                <a:cubicBezTo>
                  <a:pt x="7814" y="4695"/>
                  <a:pt x="7656" y="5042"/>
                  <a:pt x="7404" y="5325"/>
                </a:cubicBezTo>
                <a:cubicBezTo>
                  <a:pt x="7184" y="5483"/>
                  <a:pt x="7278" y="5798"/>
                  <a:pt x="7530" y="5924"/>
                </a:cubicBezTo>
                <a:cubicBezTo>
                  <a:pt x="8129" y="6207"/>
                  <a:pt x="8539" y="6869"/>
                  <a:pt x="8539" y="7530"/>
                </a:cubicBezTo>
                <a:cubicBezTo>
                  <a:pt x="8539" y="8507"/>
                  <a:pt x="7751" y="9295"/>
                  <a:pt x="6774" y="9295"/>
                </a:cubicBezTo>
                <a:lnTo>
                  <a:pt x="4979" y="9295"/>
                </a:lnTo>
                <a:lnTo>
                  <a:pt x="4979" y="6932"/>
                </a:lnTo>
                <a:lnTo>
                  <a:pt x="6333" y="5609"/>
                </a:lnTo>
                <a:cubicBezTo>
                  <a:pt x="6491" y="5451"/>
                  <a:pt x="6491" y="5231"/>
                  <a:pt x="6333" y="5073"/>
                </a:cubicBezTo>
                <a:cubicBezTo>
                  <a:pt x="6254" y="4994"/>
                  <a:pt x="6168" y="4955"/>
                  <a:pt x="6081" y="4955"/>
                </a:cubicBezTo>
                <a:cubicBezTo>
                  <a:pt x="5995" y="4955"/>
                  <a:pt x="5908" y="4994"/>
                  <a:pt x="5829" y="5073"/>
                </a:cubicBezTo>
                <a:lnTo>
                  <a:pt x="4979" y="5924"/>
                </a:lnTo>
                <a:lnTo>
                  <a:pt x="4979" y="2490"/>
                </a:lnTo>
                <a:cubicBezTo>
                  <a:pt x="4979" y="2301"/>
                  <a:pt x="4821" y="2143"/>
                  <a:pt x="4632" y="2143"/>
                </a:cubicBezTo>
                <a:cubicBezTo>
                  <a:pt x="4443" y="2143"/>
                  <a:pt x="4285" y="2301"/>
                  <a:pt x="4285" y="2490"/>
                </a:cubicBezTo>
                <a:lnTo>
                  <a:pt x="4285" y="4506"/>
                </a:lnTo>
                <a:lnTo>
                  <a:pt x="3466" y="3655"/>
                </a:lnTo>
                <a:cubicBezTo>
                  <a:pt x="3388" y="3577"/>
                  <a:pt x="3293" y="3537"/>
                  <a:pt x="3198" y="3537"/>
                </a:cubicBezTo>
                <a:cubicBezTo>
                  <a:pt x="3104" y="3537"/>
                  <a:pt x="3009" y="3577"/>
                  <a:pt x="2931" y="3655"/>
                </a:cubicBezTo>
                <a:cubicBezTo>
                  <a:pt x="2773" y="3844"/>
                  <a:pt x="2773" y="4033"/>
                  <a:pt x="2931" y="4191"/>
                </a:cubicBezTo>
                <a:lnTo>
                  <a:pt x="4285" y="5514"/>
                </a:lnTo>
                <a:lnTo>
                  <a:pt x="4285" y="7373"/>
                </a:lnTo>
                <a:lnTo>
                  <a:pt x="3466" y="6554"/>
                </a:lnTo>
                <a:cubicBezTo>
                  <a:pt x="3388" y="6475"/>
                  <a:pt x="3293" y="6436"/>
                  <a:pt x="3198" y="6436"/>
                </a:cubicBezTo>
                <a:cubicBezTo>
                  <a:pt x="3104" y="6436"/>
                  <a:pt x="3009" y="6475"/>
                  <a:pt x="2931" y="6554"/>
                </a:cubicBezTo>
                <a:cubicBezTo>
                  <a:pt x="2773" y="6711"/>
                  <a:pt x="2773" y="6900"/>
                  <a:pt x="2931" y="7058"/>
                </a:cubicBezTo>
                <a:lnTo>
                  <a:pt x="4285" y="8413"/>
                </a:lnTo>
                <a:lnTo>
                  <a:pt x="4285" y="9295"/>
                </a:lnTo>
                <a:lnTo>
                  <a:pt x="2521" y="9295"/>
                </a:lnTo>
                <a:cubicBezTo>
                  <a:pt x="1513" y="9295"/>
                  <a:pt x="694" y="8507"/>
                  <a:pt x="694" y="7530"/>
                </a:cubicBezTo>
                <a:cubicBezTo>
                  <a:pt x="694" y="6837"/>
                  <a:pt x="1103" y="6207"/>
                  <a:pt x="1734" y="5924"/>
                </a:cubicBezTo>
                <a:cubicBezTo>
                  <a:pt x="1954" y="5798"/>
                  <a:pt x="1986" y="5514"/>
                  <a:pt x="1828" y="5325"/>
                </a:cubicBezTo>
                <a:cubicBezTo>
                  <a:pt x="1576" y="5042"/>
                  <a:pt x="1418" y="4695"/>
                  <a:pt x="1418" y="4317"/>
                </a:cubicBezTo>
                <a:cubicBezTo>
                  <a:pt x="1418" y="3624"/>
                  <a:pt x="1891" y="3057"/>
                  <a:pt x="2584" y="2899"/>
                </a:cubicBezTo>
                <a:cubicBezTo>
                  <a:pt x="2742" y="2836"/>
                  <a:pt x="2899" y="2679"/>
                  <a:pt x="2868" y="2490"/>
                </a:cubicBezTo>
                <a:cubicBezTo>
                  <a:pt x="2868" y="1513"/>
                  <a:pt x="3655" y="725"/>
                  <a:pt x="4632" y="725"/>
                </a:cubicBezTo>
                <a:close/>
                <a:moveTo>
                  <a:pt x="7467" y="725"/>
                </a:moveTo>
                <a:cubicBezTo>
                  <a:pt x="8444" y="725"/>
                  <a:pt x="9295" y="1513"/>
                  <a:pt x="9232" y="2584"/>
                </a:cubicBezTo>
                <a:cubicBezTo>
                  <a:pt x="9232" y="2742"/>
                  <a:pt x="9358" y="2899"/>
                  <a:pt x="9515" y="2931"/>
                </a:cubicBezTo>
                <a:cubicBezTo>
                  <a:pt x="10177" y="3057"/>
                  <a:pt x="10712" y="3624"/>
                  <a:pt x="10712" y="4348"/>
                </a:cubicBezTo>
                <a:cubicBezTo>
                  <a:pt x="10712" y="4726"/>
                  <a:pt x="10555" y="5105"/>
                  <a:pt x="10271" y="5357"/>
                </a:cubicBezTo>
                <a:cubicBezTo>
                  <a:pt x="10082" y="5514"/>
                  <a:pt x="10145" y="5829"/>
                  <a:pt x="10397" y="5955"/>
                </a:cubicBezTo>
                <a:cubicBezTo>
                  <a:pt x="11027" y="6239"/>
                  <a:pt x="11406" y="6900"/>
                  <a:pt x="11406" y="7562"/>
                </a:cubicBezTo>
                <a:cubicBezTo>
                  <a:pt x="11406" y="8570"/>
                  <a:pt x="10586" y="9358"/>
                  <a:pt x="9610" y="9358"/>
                </a:cubicBezTo>
                <a:lnTo>
                  <a:pt x="8507" y="9358"/>
                </a:lnTo>
                <a:cubicBezTo>
                  <a:pt x="8980" y="8885"/>
                  <a:pt x="9232" y="8224"/>
                  <a:pt x="9232" y="7562"/>
                </a:cubicBezTo>
                <a:cubicBezTo>
                  <a:pt x="9232" y="6743"/>
                  <a:pt x="8854" y="5987"/>
                  <a:pt x="8192" y="5514"/>
                </a:cubicBezTo>
                <a:cubicBezTo>
                  <a:pt x="8413" y="5168"/>
                  <a:pt x="8539" y="4789"/>
                  <a:pt x="8539" y="4348"/>
                </a:cubicBezTo>
                <a:cubicBezTo>
                  <a:pt x="8539" y="3435"/>
                  <a:pt x="7940" y="2616"/>
                  <a:pt x="7089" y="2332"/>
                </a:cubicBezTo>
                <a:cubicBezTo>
                  <a:pt x="7058" y="1828"/>
                  <a:pt x="6837" y="1387"/>
                  <a:pt x="6554" y="1009"/>
                </a:cubicBezTo>
                <a:cubicBezTo>
                  <a:pt x="6837" y="788"/>
                  <a:pt x="7152" y="725"/>
                  <a:pt x="7467" y="725"/>
                </a:cubicBezTo>
                <a:close/>
                <a:moveTo>
                  <a:pt x="7121" y="10019"/>
                </a:moveTo>
                <a:lnTo>
                  <a:pt x="7121" y="11469"/>
                </a:lnTo>
                <a:lnTo>
                  <a:pt x="4979" y="11469"/>
                </a:lnTo>
                <a:lnTo>
                  <a:pt x="4979" y="10019"/>
                </a:lnTo>
                <a:close/>
                <a:moveTo>
                  <a:pt x="4632" y="1"/>
                </a:moveTo>
                <a:cubicBezTo>
                  <a:pt x="3340" y="1"/>
                  <a:pt x="2269" y="1009"/>
                  <a:pt x="2175" y="2301"/>
                </a:cubicBezTo>
                <a:cubicBezTo>
                  <a:pt x="1292" y="2616"/>
                  <a:pt x="694" y="3403"/>
                  <a:pt x="694" y="4317"/>
                </a:cubicBezTo>
                <a:cubicBezTo>
                  <a:pt x="694" y="4726"/>
                  <a:pt x="820" y="5136"/>
                  <a:pt x="1072" y="5483"/>
                </a:cubicBezTo>
                <a:cubicBezTo>
                  <a:pt x="379" y="5955"/>
                  <a:pt x="1" y="6711"/>
                  <a:pt x="1" y="7530"/>
                </a:cubicBezTo>
                <a:cubicBezTo>
                  <a:pt x="1" y="8917"/>
                  <a:pt x="1135" y="10019"/>
                  <a:pt x="2521" y="10019"/>
                </a:cubicBezTo>
                <a:lnTo>
                  <a:pt x="4285" y="10019"/>
                </a:lnTo>
                <a:lnTo>
                  <a:pt x="4285" y="11469"/>
                </a:lnTo>
                <a:lnTo>
                  <a:pt x="2521" y="11469"/>
                </a:lnTo>
                <a:cubicBezTo>
                  <a:pt x="2332" y="11469"/>
                  <a:pt x="2175" y="11626"/>
                  <a:pt x="2175" y="11815"/>
                </a:cubicBezTo>
                <a:cubicBezTo>
                  <a:pt x="2175" y="12036"/>
                  <a:pt x="2332" y="12193"/>
                  <a:pt x="2521" y="12193"/>
                </a:cubicBezTo>
                <a:lnTo>
                  <a:pt x="9641" y="12193"/>
                </a:lnTo>
                <a:cubicBezTo>
                  <a:pt x="9830" y="12193"/>
                  <a:pt x="9988" y="12036"/>
                  <a:pt x="9988" y="11815"/>
                </a:cubicBezTo>
                <a:cubicBezTo>
                  <a:pt x="9988" y="11626"/>
                  <a:pt x="9830" y="11469"/>
                  <a:pt x="9641" y="11469"/>
                </a:cubicBezTo>
                <a:lnTo>
                  <a:pt x="7877" y="11469"/>
                </a:lnTo>
                <a:lnTo>
                  <a:pt x="7877" y="10019"/>
                </a:lnTo>
                <a:lnTo>
                  <a:pt x="9610" y="10019"/>
                </a:lnTo>
                <a:cubicBezTo>
                  <a:pt x="10964" y="10019"/>
                  <a:pt x="12130" y="8917"/>
                  <a:pt x="12130" y="7530"/>
                </a:cubicBezTo>
                <a:cubicBezTo>
                  <a:pt x="12130" y="6711"/>
                  <a:pt x="11721" y="5955"/>
                  <a:pt x="11059" y="5483"/>
                </a:cubicBezTo>
                <a:cubicBezTo>
                  <a:pt x="11280" y="5136"/>
                  <a:pt x="11406" y="4726"/>
                  <a:pt x="11406" y="4317"/>
                </a:cubicBezTo>
                <a:cubicBezTo>
                  <a:pt x="11406" y="3403"/>
                  <a:pt x="10838" y="2584"/>
                  <a:pt x="9956" y="2301"/>
                </a:cubicBezTo>
                <a:cubicBezTo>
                  <a:pt x="9830" y="1040"/>
                  <a:pt x="8791" y="1"/>
                  <a:pt x="7467" y="1"/>
                </a:cubicBezTo>
                <a:cubicBezTo>
                  <a:pt x="6963" y="1"/>
                  <a:pt x="6459" y="158"/>
                  <a:pt x="6050" y="442"/>
                </a:cubicBezTo>
                <a:cubicBezTo>
                  <a:pt x="5672" y="158"/>
                  <a:pt x="5168" y="1"/>
                  <a:pt x="4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149;p72">
            <a:extLst>
              <a:ext uri="{FF2B5EF4-FFF2-40B4-BE49-F238E27FC236}">
                <a16:creationId xmlns:a16="http://schemas.microsoft.com/office/drawing/2014/main" id="{6D567DF3-9EAC-2942-BB74-4A0C64B1310E}"/>
              </a:ext>
            </a:extLst>
          </p:cNvPr>
          <p:cNvGrpSpPr/>
          <p:nvPr/>
        </p:nvGrpSpPr>
        <p:grpSpPr>
          <a:xfrm>
            <a:off x="3064732" y="3172715"/>
            <a:ext cx="830183" cy="717525"/>
            <a:chOff x="6000718" y="3070557"/>
            <a:chExt cx="587865" cy="517731"/>
          </a:xfrm>
        </p:grpSpPr>
        <p:sp>
          <p:nvSpPr>
            <p:cNvPr id="47" name="Google Shape;5150;p72">
              <a:extLst>
                <a:ext uri="{FF2B5EF4-FFF2-40B4-BE49-F238E27FC236}">
                  <a16:creationId xmlns:a16="http://schemas.microsoft.com/office/drawing/2014/main" id="{27E7CA5E-9C44-BF4E-A0B2-DB75405B5EF8}"/>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51;p72">
              <a:extLst>
                <a:ext uri="{FF2B5EF4-FFF2-40B4-BE49-F238E27FC236}">
                  <a16:creationId xmlns:a16="http://schemas.microsoft.com/office/drawing/2014/main" id="{518F58D6-10A7-6547-97D3-AACE47A6E7EE}"/>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52;p72">
              <a:extLst>
                <a:ext uri="{FF2B5EF4-FFF2-40B4-BE49-F238E27FC236}">
                  <a16:creationId xmlns:a16="http://schemas.microsoft.com/office/drawing/2014/main" id="{4FCD00FE-767A-B741-BD37-D61C12A9174C}"/>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53;p72">
              <a:extLst>
                <a:ext uri="{FF2B5EF4-FFF2-40B4-BE49-F238E27FC236}">
                  <a16:creationId xmlns:a16="http://schemas.microsoft.com/office/drawing/2014/main" id="{CCF04285-560D-1B49-A23F-3725F27BFBAD}"/>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54;p72">
              <a:extLst>
                <a:ext uri="{FF2B5EF4-FFF2-40B4-BE49-F238E27FC236}">
                  <a16:creationId xmlns:a16="http://schemas.microsoft.com/office/drawing/2014/main" id="{02994551-2837-694E-A618-55C9BBAC75B6}"/>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55;p72">
              <a:extLst>
                <a:ext uri="{FF2B5EF4-FFF2-40B4-BE49-F238E27FC236}">
                  <a16:creationId xmlns:a16="http://schemas.microsoft.com/office/drawing/2014/main" id="{CCE553C8-FD70-7F42-8B22-F1669018A957}"/>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56;p72">
              <a:extLst>
                <a:ext uri="{FF2B5EF4-FFF2-40B4-BE49-F238E27FC236}">
                  <a16:creationId xmlns:a16="http://schemas.microsoft.com/office/drawing/2014/main" id="{FA595A0B-A6F8-0041-B6E8-08C33EAB3CFD}"/>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7;p72">
              <a:extLst>
                <a:ext uri="{FF2B5EF4-FFF2-40B4-BE49-F238E27FC236}">
                  <a16:creationId xmlns:a16="http://schemas.microsoft.com/office/drawing/2014/main" id="{2E8AE378-5285-0D44-8CCD-4F906E385B55}"/>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58;p72">
              <a:extLst>
                <a:ext uri="{FF2B5EF4-FFF2-40B4-BE49-F238E27FC236}">
                  <a16:creationId xmlns:a16="http://schemas.microsoft.com/office/drawing/2014/main" id="{EFAA8EA0-5D8B-804E-BAA7-54F20F0073BB}"/>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59;p72">
              <a:extLst>
                <a:ext uri="{FF2B5EF4-FFF2-40B4-BE49-F238E27FC236}">
                  <a16:creationId xmlns:a16="http://schemas.microsoft.com/office/drawing/2014/main" id="{741AE689-F431-7F48-A57F-65161D821726}"/>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22;p50">
            <a:extLst>
              <a:ext uri="{FF2B5EF4-FFF2-40B4-BE49-F238E27FC236}">
                <a16:creationId xmlns:a16="http://schemas.microsoft.com/office/drawing/2014/main" id="{91295FCE-D88E-5D4E-AB0E-095E94DF5E38}"/>
              </a:ext>
            </a:extLst>
          </p:cNvPr>
          <p:cNvSpPr/>
          <p:nvPr/>
        </p:nvSpPr>
        <p:spPr>
          <a:xfrm>
            <a:off x="5316357" y="3047862"/>
            <a:ext cx="1043738" cy="967232"/>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22;p50">
            <a:extLst>
              <a:ext uri="{FF2B5EF4-FFF2-40B4-BE49-F238E27FC236}">
                <a16:creationId xmlns:a16="http://schemas.microsoft.com/office/drawing/2014/main" id="{C85AB00A-1A59-B541-B4F4-BA620C0D6966}"/>
              </a:ext>
            </a:extLst>
          </p:cNvPr>
          <p:cNvSpPr/>
          <p:nvPr/>
        </p:nvSpPr>
        <p:spPr>
          <a:xfrm>
            <a:off x="2957955" y="3047862"/>
            <a:ext cx="1043738" cy="967232"/>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22;p50">
            <a:extLst>
              <a:ext uri="{FF2B5EF4-FFF2-40B4-BE49-F238E27FC236}">
                <a16:creationId xmlns:a16="http://schemas.microsoft.com/office/drawing/2014/main" id="{B169D4AB-C8AD-7045-BCFD-7CB38FF3C577}"/>
              </a:ext>
            </a:extLst>
          </p:cNvPr>
          <p:cNvSpPr/>
          <p:nvPr/>
        </p:nvSpPr>
        <p:spPr>
          <a:xfrm>
            <a:off x="4189671" y="1425283"/>
            <a:ext cx="1043738" cy="967232"/>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22;p50">
            <a:extLst>
              <a:ext uri="{FF2B5EF4-FFF2-40B4-BE49-F238E27FC236}">
                <a16:creationId xmlns:a16="http://schemas.microsoft.com/office/drawing/2014/main" id="{2F7CE89F-C03D-3240-9BE7-04AE8CFFC738}"/>
              </a:ext>
            </a:extLst>
          </p:cNvPr>
          <p:cNvSpPr/>
          <p:nvPr/>
        </p:nvSpPr>
        <p:spPr>
          <a:xfrm>
            <a:off x="6497194" y="1425283"/>
            <a:ext cx="1043738" cy="967232"/>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086"/>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089"/>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094"/>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1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C3201-2E52-D54F-BDA4-7DE1AD25AF79}"/>
              </a:ext>
            </a:extLst>
          </p:cNvPr>
          <p:cNvSpPr>
            <a:spLocks noGrp="1"/>
          </p:cNvSpPr>
          <p:nvPr>
            <p:ph type="title"/>
          </p:nvPr>
        </p:nvSpPr>
        <p:spPr>
          <a:xfrm>
            <a:off x="1824394" y="614028"/>
            <a:ext cx="3225530" cy="698837"/>
          </a:xfrm>
        </p:spPr>
        <p:txBody>
          <a:bodyPr/>
          <a:lstStyle/>
          <a:p>
            <a:r>
              <a:rPr lang="en-US" sz="3200" dirty="0">
                <a:solidFill>
                  <a:schemeClr val="accent5"/>
                </a:solidFill>
              </a:rPr>
              <a:t>Solar Energy </a:t>
            </a:r>
            <a:br>
              <a:rPr lang="en-US" sz="3200" dirty="0">
                <a:solidFill>
                  <a:schemeClr val="accent5"/>
                </a:solidFill>
              </a:rPr>
            </a:br>
            <a:endParaRPr lang="en-US" sz="2000" b="0" i="1" dirty="0"/>
          </a:p>
        </p:txBody>
      </p:sp>
      <p:sp>
        <p:nvSpPr>
          <p:cNvPr id="2" name="Text Placeholder 1">
            <a:extLst>
              <a:ext uri="{FF2B5EF4-FFF2-40B4-BE49-F238E27FC236}">
                <a16:creationId xmlns:a16="http://schemas.microsoft.com/office/drawing/2014/main" id="{29CDAB50-CE9E-DB4B-9F27-1345A221DFA8}"/>
              </a:ext>
            </a:extLst>
          </p:cNvPr>
          <p:cNvSpPr>
            <a:spLocks noGrp="1"/>
          </p:cNvSpPr>
          <p:nvPr>
            <p:ph type="subTitle" idx="1"/>
          </p:nvPr>
        </p:nvSpPr>
        <p:spPr>
          <a:xfrm>
            <a:off x="607660" y="1191046"/>
            <a:ext cx="7995476" cy="1748712"/>
          </a:xfrm>
        </p:spPr>
        <p:txBody>
          <a:bodyPr/>
          <a:lstStyle/>
          <a:p>
            <a:pPr marL="0" marR="0" indent="0" algn="ctr">
              <a:lnSpc>
                <a:spcPct val="107000"/>
              </a:lnSpc>
              <a:spcBef>
                <a:spcPts val="0"/>
              </a:spcBef>
              <a:spcAft>
                <a:spcPts val="800"/>
              </a:spcAft>
              <a:buClr>
                <a:srgbClr val="EEC242"/>
              </a:buClr>
            </a:pPr>
            <a:r>
              <a:rPr lang="en-US" sz="1400" dirty="0">
                <a:effectLst/>
                <a:latin typeface="Calibri" panose="020F0502020204030204" pitchFamily="34" charset="0"/>
                <a:ea typeface="Calibri" panose="020F0502020204030204" pitchFamily="34" charset="0"/>
                <a:cs typeface="Arial" panose="020B0604020202020204" pitchFamily="34" charset="0"/>
              </a:rPr>
              <a:t>Solar energy comes from the sun, and it have been harnessed for thousands of years to grow crops, heat homes, warm water, and power devices. Solar energy is worldwide and it’s becoming more popular in generating electricity as it’s can be harnessed directly from the sun, even in cloudy weather.  </a:t>
            </a:r>
          </a:p>
          <a:p>
            <a:pPr marL="0" marR="0" indent="0" algn="ct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39700" indent="0" algn="ctr"/>
            <a:endParaRPr lang="en-US" sz="1800" dirty="0"/>
          </a:p>
        </p:txBody>
      </p:sp>
      <p:sp>
        <p:nvSpPr>
          <p:cNvPr id="4" name="Title 1">
            <a:extLst>
              <a:ext uri="{FF2B5EF4-FFF2-40B4-BE49-F238E27FC236}">
                <a16:creationId xmlns:a16="http://schemas.microsoft.com/office/drawing/2014/main" id="{E11C9CC1-BACF-EA48-9A9F-D3EB71C67D5D}"/>
              </a:ext>
            </a:extLst>
          </p:cNvPr>
          <p:cNvSpPr txBox="1">
            <a:spLocks/>
          </p:cNvSpPr>
          <p:nvPr/>
        </p:nvSpPr>
        <p:spPr>
          <a:xfrm>
            <a:off x="442291" y="2078899"/>
            <a:ext cx="7717500" cy="47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9pPr>
          </a:lstStyle>
          <a:p>
            <a:pPr algn="ctr"/>
            <a:r>
              <a:rPr lang="en-US" sz="2400">
                <a:solidFill>
                  <a:schemeClr val="accent5"/>
                </a:solidFill>
                <a:latin typeface="Calibri" panose="020F0502020204030204" pitchFamily="34" charset="0"/>
                <a:ea typeface="Calibri" panose="020F0502020204030204" pitchFamily="34" charset="0"/>
                <a:cs typeface="Arial" panose="020B0604020202020204" pitchFamily="34" charset="0"/>
              </a:rPr>
              <a:t>Solar power is generated in two main ways:</a:t>
            </a:r>
            <a:r>
              <a:rPr lang="en-US" sz="240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 </a:t>
            </a:r>
            <a:endParaRPr lang="en-US" sz="2400" dirty="0">
              <a:solidFill>
                <a:schemeClr val="accent5"/>
              </a:solidFill>
            </a:endParaRPr>
          </a:p>
        </p:txBody>
      </p:sp>
      <p:sp>
        <p:nvSpPr>
          <p:cNvPr id="5" name="Subtitle 2">
            <a:extLst>
              <a:ext uri="{FF2B5EF4-FFF2-40B4-BE49-F238E27FC236}">
                <a16:creationId xmlns:a16="http://schemas.microsoft.com/office/drawing/2014/main" id="{EC7DE089-4F0E-204C-A93C-A0A4197C3F2F}"/>
              </a:ext>
            </a:extLst>
          </p:cNvPr>
          <p:cNvSpPr txBox="1">
            <a:spLocks/>
          </p:cNvSpPr>
          <p:nvPr/>
        </p:nvSpPr>
        <p:spPr>
          <a:xfrm>
            <a:off x="524975" y="2557099"/>
            <a:ext cx="3765201" cy="32764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None/>
              <a:defRPr sz="16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L="152400" indent="0" algn="ctr"/>
            <a:r>
              <a:rPr lang="en-US" b="1" dirty="0">
                <a:latin typeface="Calibri" panose="020F0502020204030204" pitchFamily="34" charset="0"/>
                <a:cs typeface="Arial" panose="020B0604020202020204" pitchFamily="34" charset="0"/>
              </a:rPr>
              <a:t>Photovoltaics (PV) (Solar cells)</a:t>
            </a:r>
          </a:p>
          <a:p>
            <a:pPr marL="152400" indent="0"/>
            <a:endParaRPr lang="en-US" dirty="0">
              <a:latin typeface="Calibri" panose="020F0502020204030204" pitchFamily="34" charset="0"/>
              <a:cs typeface="Arial" panose="020B0604020202020204" pitchFamily="34" charset="0"/>
            </a:endParaRPr>
          </a:p>
          <a:p>
            <a:pPr marL="425450" indent="-285750">
              <a:buClr>
                <a:srgbClr val="EEC242"/>
              </a:buClr>
              <a:buFont typeface="Arial" panose="020B0604020202020204" pitchFamily="34" charset="0"/>
              <a:buChar char="•"/>
            </a:pPr>
            <a:r>
              <a:rPr lang="en-US" sz="1400">
                <a:latin typeface="Calibri" panose="020F0502020204030204" pitchFamily="34" charset="0"/>
                <a:ea typeface="Calibri" panose="020F0502020204030204" pitchFamily="34" charset="0"/>
                <a:cs typeface="Arial" panose="020B0604020202020204" pitchFamily="34" charset="0"/>
              </a:rPr>
              <a:t>They were invented in 1954 at Bell Telephone Laboratories in the United States. </a:t>
            </a:r>
          </a:p>
          <a:p>
            <a:pPr marL="425450" indent="-285750">
              <a:buClr>
                <a:srgbClr val="EEC242"/>
              </a:buClr>
              <a:buFont typeface="Arial" panose="020B0604020202020204" pitchFamily="34" charset="0"/>
              <a:buChar char="•"/>
            </a:pPr>
            <a:r>
              <a:rPr lang="en-US" sz="1400">
                <a:latin typeface="Calibri" panose="020F0502020204030204" pitchFamily="34" charset="0"/>
                <a:ea typeface="Calibri" panose="020F0502020204030204" pitchFamily="34" charset="0"/>
                <a:cs typeface="Arial" panose="020B0604020202020204" pitchFamily="34" charset="0"/>
              </a:rPr>
              <a:t>They </a:t>
            </a:r>
            <a:r>
              <a:rPr lang="en-US" sz="1400" dirty="0">
                <a:latin typeface="Calibri" panose="020F0502020204030204" pitchFamily="34" charset="0"/>
                <a:ea typeface="Calibri" panose="020F0502020204030204" pitchFamily="34" charset="0"/>
                <a:cs typeface="Arial" panose="020B0604020202020204" pitchFamily="34" charset="0"/>
              </a:rPr>
              <a:t>made from silicon or other materials that transform sunlight directly into electricity.</a:t>
            </a:r>
          </a:p>
          <a:p>
            <a:pPr marL="139700" indent="0">
              <a:buClr>
                <a:srgbClr val="EEC242"/>
              </a:buClr>
            </a:pPr>
            <a:endParaRPr lang="en-GB" sz="1400" dirty="0">
              <a:latin typeface="Calibri" panose="020F0502020204030204" pitchFamily="34" charset="0"/>
              <a:ea typeface="Calibri" panose="020F0502020204030204" pitchFamily="34" charset="0"/>
              <a:cs typeface="Arial" panose="020B0604020202020204" pitchFamily="34" charset="0"/>
            </a:endParaRPr>
          </a:p>
        </p:txBody>
      </p:sp>
      <p:sp>
        <p:nvSpPr>
          <p:cNvPr id="8" name="Text Placeholder 3">
            <a:extLst>
              <a:ext uri="{FF2B5EF4-FFF2-40B4-BE49-F238E27FC236}">
                <a16:creationId xmlns:a16="http://schemas.microsoft.com/office/drawing/2014/main" id="{D67B4C4A-D703-FF4F-965E-EB3892BC11C6}"/>
              </a:ext>
            </a:extLst>
          </p:cNvPr>
          <p:cNvSpPr txBox="1">
            <a:spLocks/>
          </p:cNvSpPr>
          <p:nvPr/>
        </p:nvSpPr>
        <p:spPr>
          <a:xfrm>
            <a:off x="4372861" y="2557099"/>
            <a:ext cx="3553043" cy="2651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lgn="ctr">
              <a:buClr>
                <a:schemeClr val="lt2"/>
              </a:buClr>
              <a:buSzPts val="1400"/>
            </a:pPr>
            <a:r>
              <a:rPr lang="en-US" sz="1600" b="1" dirty="0">
                <a:solidFill>
                  <a:schemeClr val="lt2"/>
                </a:solidFill>
                <a:latin typeface="Calibri" panose="020F0502020204030204" pitchFamily="34" charset="0"/>
                <a:ea typeface="DM Sans"/>
                <a:cs typeface="Arial" panose="020B0604020202020204" pitchFamily="34" charset="0"/>
                <a:sym typeface="DM Sans"/>
              </a:rPr>
              <a:t>Concentrated solar power (CSP)</a:t>
            </a:r>
          </a:p>
          <a:p>
            <a:pPr marL="425450" indent="-285750">
              <a:buClr>
                <a:srgbClr val="EEC242"/>
              </a:buClr>
              <a:buSzPts val="1400"/>
              <a:buFont typeface="Arial" panose="020B0604020202020204" pitchFamily="34" charset="0"/>
              <a:buChar char="•"/>
            </a:pPr>
            <a:endParaRPr lang="en-US" i="1"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endParaRPr>
          </a:p>
          <a:p>
            <a:pPr marL="425450" indent="-285750">
              <a:buClr>
                <a:srgbClr val="EEC242"/>
              </a:buClr>
              <a:buSzPts val="1400"/>
              <a:buFont typeface="Arial" panose="020B0604020202020204" pitchFamily="34" charset="0"/>
              <a:buChar char="•"/>
            </a:pPr>
            <a:r>
              <a:rPr lang="en-US">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CSP is used to generate electricity in large-scale power plants.</a:t>
            </a:r>
          </a:p>
          <a:p>
            <a:pPr marL="425450" indent="-285750">
              <a:buClr>
                <a:srgbClr val="EEC242"/>
              </a:buClr>
              <a:buSzPts val="1400"/>
              <a:buFont typeface="Arial" panose="020B0604020202020204" pitchFamily="34" charset="0"/>
              <a:buChar char="•"/>
            </a:pPr>
            <a:r>
              <a:rPr lang="en-US">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It </a:t>
            </a:r>
            <a:r>
              <a:rPr lang="en-US"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uses mirrors to concentrate solar rays then redirect rays to a tall </a:t>
            </a:r>
            <a:r>
              <a:rPr lang="en-US">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thin tower </a:t>
            </a:r>
            <a:r>
              <a:rPr lang="en-US"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These rays heat fluid, which </a:t>
            </a:r>
            <a:r>
              <a:rPr lang="en-US">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creates   steam </a:t>
            </a:r>
            <a:r>
              <a:rPr lang="en-US"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to drive </a:t>
            </a:r>
            <a:r>
              <a:rPr lang="en-US">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a turbine     and        generate </a:t>
            </a:r>
            <a:r>
              <a:rPr lang="en-US"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rPr>
              <a:t>electricity. </a:t>
            </a:r>
          </a:p>
          <a:p>
            <a:pPr marL="425450" indent="-285750">
              <a:buClr>
                <a:srgbClr val="EEC242"/>
              </a:buClr>
              <a:buSzPts val="1400"/>
              <a:buFont typeface="Arial" panose="020B0604020202020204" pitchFamily="34" charset="0"/>
              <a:buChar char="•"/>
            </a:pPr>
            <a:endParaRPr lang="en-US" dirty="0">
              <a:solidFill>
                <a:schemeClr val="lt2"/>
              </a:solidFill>
              <a:latin typeface="Calibri" panose="020F0502020204030204" pitchFamily="34" charset="0"/>
              <a:ea typeface="Calibri" panose="020F0502020204030204" pitchFamily="34" charset="0"/>
              <a:cs typeface="Arial" panose="020B0604020202020204" pitchFamily="34" charset="0"/>
              <a:sym typeface="DM Sans"/>
            </a:endParaRPr>
          </a:p>
        </p:txBody>
      </p:sp>
      <p:sp>
        <p:nvSpPr>
          <p:cNvPr id="11" name="Google Shape;801;p41"/>
          <p:cNvSpPr/>
          <p:nvPr/>
        </p:nvSpPr>
        <p:spPr>
          <a:xfrm rot="10800000">
            <a:off x="1267525" y="544444"/>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789;p41"/>
          <p:cNvGrpSpPr/>
          <p:nvPr/>
        </p:nvGrpSpPr>
        <p:grpSpPr>
          <a:xfrm rot="10800000">
            <a:off x="8048875" y="2922244"/>
            <a:ext cx="391500" cy="391500"/>
            <a:chOff x="8039274" y="539500"/>
            <a:chExt cx="391500" cy="391500"/>
          </a:xfrm>
        </p:grpSpPr>
        <p:sp>
          <p:nvSpPr>
            <p:cNvPr id="13"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15"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96;p41">
            <a:extLst>
              <a:ext uri="{FF2B5EF4-FFF2-40B4-BE49-F238E27FC236}">
                <a16:creationId xmlns:a16="http://schemas.microsoft.com/office/drawing/2014/main" id="{DEDFF805-3CE9-5347-A726-99CF21517CFA}"/>
              </a:ext>
            </a:extLst>
          </p:cNvPr>
          <p:cNvGrpSpPr/>
          <p:nvPr/>
        </p:nvGrpSpPr>
        <p:grpSpPr>
          <a:xfrm>
            <a:off x="7490400" y="3619889"/>
            <a:ext cx="391500" cy="391500"/>
            <a:chOff x="1761025" y="4221850"/>
            <a:chExt cx="391500" cy="391500"/>
          </a:xfrm>
        </p:grpSpPr>
        <p:sp>
          <p:nvSpPr>
            <p:cNvPr id="17" name="Google Shape;797;p41">
              <a:extLst>
                <a:ext uri="{FF2B5EF4-FFF2-40B4-BE49-F238E27FC236}">
                  <a16:creationId xmlns:a16="http://schemas.microsoft.com/office/drawing/2014/main" id="{091FEDD3-310A-4B41-8BD6-2E69F25B5204}"/>
                </a:ext>
              </a:extLst>
            </p:cNvPr>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8;p41">
              <a:extLst>
                <a:ext uri="{FF2B5EF4-FFF2-40B4-BE49-F238E27FC236}">
                  <a16:creationId xmlns:a16="http://schemas.microsoft.com/office/drawing/2014/main" id="{CB466BC6-4D60-8341-878A-C72E2008AC49}"/>
                </a:ext>
              </a:extLst>
            </p:cNvPr>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Tree>
    <p:extLst>
      <p:ext uri="{BB962C8B-B14F-4D97-AF65-F5344CB8AC3E}">
        <p14:creationId xmlns:p14="http://schemas.microsoft.com/office/powerpoint/2010/main" val="316407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8" presetClass="emph" presetSubtype="0" fill="hold" nodeType="withEffect">
                                  <p:stCondLst>
                                    <p:cond delay="0"/>
                                  </p:stCondLst>
                                  <p:childTnLst>
                                    <p:animRot by="-21600000">
                                      <p:cBhvr>
                                        <p:cTn id="10" dur="1000" fill="hold"/>
                                        <p:tgtEl>
                                          <p:spTgt spid="12"/>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6"/>
                                        </p:tgtEl>
                                        <p:attrNameLst>
                                          <p:attrName>r</p:attrName>
                                        </p:attrNameLst>
                                      </p:cBhvr>
                                    </p:animRot>
                                  </p:childTnLst>
                                </p:cTn>
                              </p:par>
                              <p:par>
                                <p:cTn id="13" presetID="8" presetClass="emph" presetSubtype="0" fill="hold" nodeType="withEffect">
                                  <p:stCondLst>
                                    <p:cond delay="0"/>
                                  </p:stCondLst>
                                  <p:childTnLst>
                                    <p:animRot by="-21600000">
                                      <p:cBhvr>
                                        <p:cTn id="14"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5F8078-6807-6D4D-A6AB-3439EF9CDCB8}"/>
              </a:ext>
            </a:extLst>
          </p:cNvPr>
          <p:cNvSpPr>
            <a:spLocks noGrp="1"/>
          </p:cNvSpPr>
          <p:nvPr>
            <p:ph type="subTitle" idx="1"/>
          </p:nvPr>
        </p:nvSpPr>
        <p:spPr>
          <a:xfrm>
            <a:off x="1648298" y="644464"/>
            <a:ext cx="5205300" cy="608100"/>
          </a:xfrm>
        </p:spPr>
        <p:txBody>
          <a:bodyPr anchor="ctr"/>
          <a:lstStyle/>
          <a:p>
            <a:pPr algn="ctr"/>
            <a:r>
              <a:rPr lang="en-US" sz="2400" b="1">
                <a:solidFill>
                  <a:schemeClr val="accent5"/>
                </a:solidFill>
              </a:rPr>
              <a:t>Solar Energy in Egypt</a:t>
            </a:r>
          </a:p>
        </p:txBody>
      </p:sp>
      <p:sp>
        <p:nvSpPr>
          <p:cNvPr id="5" name="TextBox 4">
            <a:extLst>
              <a:ext uri="{FF2B5EF4-FFF2-40B4-BE49-F238E27FC236}">
                <a16:creationId xmlns:a16="http://schemas.microsoft.com/office/drawing/2014/main" id="{A840BF92-9880-6146-A609-41AB9C367E19}"/>
              </a:ext>
            </a:extLst>
          </p:cNvPr>
          <p:cNvSpPr txBox="1"/>
          <p:nvPr/>
        </p:nvSpPr>
        <p:spPr>
          <a:xfrm>
            <a:off x="354419" y="728513"/>
            <a:ext cx="7613902" cy="37705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indent="-317500" algn="ctr">
              <a:buClr>
                <a:schemeClr val="lt2"/>
              </a:buClr>
              <a:buSzPts val="1400"/>
              <a:buFont typeface="DM Sans"/>
              <a:buNone/>
              <a:defRPr sz="1800">
                <a:solidFill>
                  <a:schemeClr val="lt2"/>
                </a:solidFill>
                <a:effectLst/>
                <a:latin typeface="Calibri" panose="020F0502020204030204" pitchFamily="34" charset="0"/>
                <a:ea typeface="Calibri" panose="020F0502020204030204" pitchFamily="34" charset="0"/>
                <a:cs typeface="Arial" panose="020B0604020202020204" pitchFamily="34" charset="0"/>
                <a:sym typeface="DM Sans"/>
              </a:defRPr>
            </a:lvl1pPr>
            <a:lvl2pPr marL="914400" indent="-317500" algn="ctr">
              <a:buClr>
                <a:schemeClr val="lt2"/>
              </a:buClr>
              <a:buSzPts val="1400"/>
              <a:buFont typeface="DM Sans"/>
              <a:buNone/>
              <a:defRPr>
                <a:solidFill>
                  <a:schemeClr val="lt2"/>
                </a:solidFill>
                <a:latin typeface="DM Sans"/>
                <a:ea typeface="DM Sans"/>
                <a:cs typeface="DM Sans"/>
                <a:sym typeface="DM Sans"/>
              </a:defRPr>
            </a:lvl2pPr>
            <a:lvl3pPr marL="1371600" indent="-317500" algn="ctr">
              <a:buClr>
                <a:schemeClr val="lt2"/>
              </a:buClr>
              <a:buSzPts val="1400"/>
              <a:buFont typeface="DM Sans"/>
              <a:buNone/>
              <a:defRPr>
                <a:solidFill>
                  <a:schemeClr val="lt2"/>
                </a:solidFill>
                <a:latin typeface="DM Sans"/>
                <a:ea typeface="DM Sans"/>
                <a:cs typeface="DM Sans"/>
                <a:sym typeface="DM Sans"/>
              </a:defRPr>
            </a:lvl3pPr>
            <a:lvl4pPr marL="1828800" indent="-317500" algn="ctr">
              <a:buClr>
                <a:schemeClr val="lt2"/>
              </a:buClr>
              <a:buSzPts val="1400"/>
              <a:buFont typeface="DM Sans"/>
              <a:buNone/>
              <a:defRPr>
                <a:solidFill>
                  <a:schemeClr val="lt2"/>
                </a:solidFill>
                <a:latin typeface="DM Sans"/>
                <a:ea typeface="DM Sans"/>
                <a:cs typeface="DM Sans"/>
                <a:sym typeface="DM Sans"/>
              </a:defRPr>
            </a:lvl4pPr>
            <a:lvl5pPr marL="2286000" indent="-317500" algn="ctr">
              <a:buClr>
                <a:schemeClr val="lt2"/>
              </a:buClr>
              <a:buSzPts val="1400"/>
              <a:buFont typeface="DM Sans"/>
              <a:buNone/>
              <a:defRPr>
                <a:solidFill>
                  <a:schemeClr val="lt2"/>
                </a:solidFill>
                <a:latin typeface="DM Sans"/>
                <a:ea typeface="DM Sans"/>
                <a:cs typeface="DM Sans"/>
                <a:sym typeface="DM Sans"/>
              </a:defRPr>
            </a:lvl5pPr>
            <a:lvl6pPr marL="2743200" indent="-317500" algn="ctr">
              <a:buClr>
                <a:schemeClr val="lt2"/>
              </a:buClr>
              <a:buSzPts val="1400"/>
              <a:buFont typeface="DM Sans"/>
              <a:buNone/>
              <a:defRPr>
                <a:solidFill>
                  <a:schemeClr val="lt2"/>
                </a:solidFill>
                <a:latin typeface="DM Sans"/>
                <a:ea typeface="DM Sans"/>
                <a:cs typeface="DM Sans"/>
                <a:sym typeface="DM Sans"/>
              </a:defRPr>
            </a:lvl6pPr>
            <a:lvl7pPr marL="3200400" indent="-317500" algn="ctr">
              <a:buClr>
                <a:schemeClr val="lt2"/>
              </a:buClr>
              <a:buSzPts val="1400"/>
              <a:buFont typeface="DM Sans"/>
              <a:buNone/>
              <a:defRPr>
                <a:solidFill>
                  <a:schemeClr val="lt2"/>
                </a:solidFill>
                <a:latin typeface="DM Sans"/>
                <a:ea typeface="DM Sans"/>
                <a:cs typeface="DM Sans"/>
                <a:sym typeface="DM Sans"/>
              </a:defRPr>
            </a:lvl7pPr>
            <a:lvl8pPr marL="3657600" indent="-317500" algn="ctr">
              <a:buClr>
                <a:schemeClr val="lt2"/>
              </a:buClr>
              <a:buSzPts val="1400"/>
              <a:buFont typeface="DM Sans"/>
              <a:buNone/>
              <a:defRPr>
                <a:solidFill>
                  <a:schemeClr val="lt2"/>
                </a:solidFill>
                <a:latin typeface="DM Sans"/>
                <a:ea typeface="DM Sans"/>
                <a:cs typeface="DM Sans"/>
                <a:sym typeface="DM Sans"/>
              </a:defRPr>
            </a:lvl8pPr>
            <a:lvl9pPr marL="4114800" indent="-317500" algn="ctr">
              <a:buClr>
                <a:schemeClr val="lt2"/>
              </a:buClr>
              <a:buSzPts val="1400"/>
              <a:buFont typeface="DM Sans"/>
              <a:buNone/>
              <a:defRPr>
                <a:solidFill>
                  <a:schemeClr val="lt2"/>
                </a:solidFill>
                <a:latin typeface="DM Sans"/>
                <a:ea typeface="DM Sans"/>
                <a:cs typeface="DM Sans"/>
                <a:sym typeface="DM Sans"/>
              </a:defRPr>
            </a:lvl9pPr>
          </a:lstStyle>
          <a:p>
            <a:r>
              <a:rPr lang="en-US" dirty="0"/>
              <a:t>Egypt is considered a “sun belt” country with 2,000 to 3,000 kWh/m2/year of direct solar radiation, as the sun shines 9-11 hours a day from North to South in Egypt, with few cloudy days.</a:t>
            </a:r>
          </a:p>
          <a:p>
            <a:r>
              <a:rPr lang="en-US" dirty="0"/>
              <a:t> </a:t>
            </a:r>
          </a:p>
          <a:p>
            <a:pPr algn="l"/>
            <a:r>
              <a:rPr lang="en-US" b="1" dirty="0">
                <a:solidFill>
                  <a:schemeClr val="accent5">
                    <a:lumMod val="75000"/>
                  </a:schemeClr>
                </a:solidFill>
              </a:rPr>
              <a:t>Solar energy projects in Egypt:</a:t>
            </a:r>
          </a:p>
          <a:p>
            <a:pPr marL="425450" indent="-285750" algn="l">
              <a:buClr>
                <a:srgbClr val="EEC242"/>
              </a:buClr>
              <a:buFont typeface="Arial" panose="020B0604020202020204" pitchFamily="34" charset="0"/>
              <a:buChar char="•"/>
            </a:pPr>
            <a:r>
              <a:rPr lang="en-GB" sz="1400" i="1" dirty="0">
                <a:effectLst/>
              </a:rPr>
              <a:t>Solar Thermal Power Plant at </a:t>
            </a:r>
            <a:r>
              <a:rPr lang="en-GB" sz="1400" i="1" dirty="0" err="1">
                <a:effectLst/>
              </a:rPr>
              <a:t>Kuraymat</a:t>
            </a:r>
            <a:r>
              <a:rPr lang="en-GB" sz="1400" i="1" dirty="0">
                <a:effectLst/>
              </a:rPr>
              <a:t> was built in 2011</a:t>
            </a:r>
            <a:endParaRPr lang="en-US" sz="1400" i="1" dirty="0"/>
          </a:p>
          <a:p>
            <a:pPr marL="425450" indent="-285750" algn="l">
              <a:buClr>
                <a:srgbClr val="EEC242"/>
              </a:buClr>
              <a:buFont typeface="Arial" panose="020B0604020202020204" pitchFamily="34" charset="0"/>
              <a:buChar char="•"/>
            </a:pPr>
            <a:r>
              <a:rPr lang="en-GB" sz="1400" dirty="0">
                <a:effectLst/>
              </a:rPr>
              <a:t>Another 10 MW power plant has been operating in </a:t>
            </a:r>
            <a:r>
              <a:rPr lang="en-GB" sz="1400" dirty="0" err="1">
                <a:effectLst/>
              </a:rPr>
              <a:t>Siwa</a:t>
            </a:r>
            <a:r>
              <a:rPr lang="en-GB" sz="1400" dirty="0">
                <a:effectLst/>
              </a:rPr>
              <a:t> since March 2015. </a:t>
            </a:r>
            <a:endParaRPr lang="en-US" sz="1400" dirty="0"/>
          </a:p>
          <a:p>
            <a:pPr marL="425450" indent="-285750" algn="l">
              <a:buClr>
                <a:srgbClr val="EEC242"/>
              </a:buClr>
              <a:buFont typeface="Arial" panose="020B0604020202020204" pitchFamily="34" charset="0"/>
              <a:buChar char="•"/>
            </a:pPr>
            <a:r>
              <a:rPr lang="en-GB" sz="1400" dirty="0">
                <a:effectLst/>
              </a:rPr>
              <a:t>The 37 square </a:t>
            </a:r>
            <a:r>
              <a:rPr lang="en-GB" sz="1400" dirty="0" err="1">
                <a:effectLst/>
              </a:rPr>
              <a:t>kilometer</a:t>
            </a:r>
            <a:r>
              <a:rPr lang="en-GB" sz="1400" dirty="0">
                <a:effectLst/>
              </a:rPr>
              <a:t> </a:t>
            </a:r>
            <a:r>
              <a:rPr lang="en-GB" sz="1400" dirty="0" err="1">
                <a:effectLst/>
              </a:rPr>
              <a:t>Benban</a:t>
            </a:r>
            <a:r>
              <a:rPr lang="en-GB" sz="1400" dirty="0">
                <a:effectLst/>
              </a:rPr>
              <a:t> Solar Park in Egypt’s Western Desert in 2018</a:t>
            </a:r>
            <a:r>
              <a:rPr lang="en-US" sz="1400" dirty="0">
                <a:effectLst/>
              </a:rPr>
              <a:t>.</a:t>
            </a:r>
            <a:endParaRPr lang="en-US" sz="1400" i="1" dirty="0"/>
          </a:p>
        </p:txBody>
      </p:sp>
      <p:grpSp>
        <p:nvGrpSpPr>
          <p:cNvPr id="4" name="Google Shape;729;p39"/>
          <p:cNvGrpSpPr/>
          <p:nvPr/>
        </p:nvGrpSpPr>
        <p:grpSpPr>
          <a:xfrm rot="10800000">
            <a:off x="8039276" y="1610756"/>
            <a:ext cx="391500" cy="391500"/>
            <a:chOff x="790425" y="1928737"/>
            <a:chExt cx="391500" cy="391500"/>
          </a:xfrm>
        </p:grpSpPr>
        <p:sp>
          <p:nvSpPr>
            <p:cNvPr id="6" name="Google Shape;730;p39"/>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731;p39"/>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8" name="Google Shape;732;p39"/>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9" name="Google Shape;733;p39"/>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0" name="Google Shape;734;p39"/>
          <p:cNvGrpSpPr/>
          <p:nvPr/>
        </p:nvGrpSpPr>
        <p:grpSpPr>
          <a:xfrm rot="10800000">
            <a:off x="6365637" y="534700"/>
            <a:ext cx="391500" cy="391500"/>
            <a:chOff x="7506988" y="3709225"/>
            <a:chExt cx="391500" cy="391500"/>
          </a:xfrm>
        </p:grpSpPr>
        <p:sp>
          <p:nvSpPr>
            <p:cNvPr id="11" name="Google Shape;735;p39"/>
            <p:cNvSpPr/>
            <p:nvPr/>
          </p:nvSpPr>
          <p:spPr>
            <a:xfrm>
              <a:off x="7506988" y="3709225"/>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736;p39"/>
            <p:cNvGrpSpPr/>
            <p:nvPr/>
          </p:nvGrpSpPr>
          <p:grpSpPr>
            <a:xfrm>
              <a:off x="7584273" y="3780491"/>
              <a:ext cx="236929" cy="248968"/>
              <a:chOff x="6916075" y="3678887"/>
              <a:chExt cx="277500" cy="291600"/>
            </a:xfrm>
          </p:grpSpPr>
          <p:cxnSp>
            <p:nvCxnSpPr>
              <p:cNvPr id="13" name="Google Shape;737;p39"/>
              <p:cNvCxnSpPr/>
              <p:nvPr/>
            </p:nvCxnSpPr>
            <p:spPr>
              <a:xfrm>
                <a:off x="7054825" y="3678887"/>
                <a:ext cx="0" cy="291600"/>
              </a:xfrm>
              <a:prstGeom prst="straightConnector1">
                <a:avLst/>
              </a:prstGeom>
              <a:noFill/>
              <a:ln w="28575" cap="flat" cmpd="sng">
                <a:solidFill>
                  <a:schemeClr val="dk2"/>
                </a:solidFill>
                <a:prstDash val="solid"/>
                <a:round/>
                <a:headEnd type="none" w="med" len="med"/>
                <a:tailEnd type="none" w="med" len="med"/>
              </a:ln>
            </p:spPr>
          </p:cxnSp>
          <p:cxnSp>
            <p:nvCxnSpPr>
              <p:cNvPr id="14" name="Google Shape;738;p39"/>
              <p:cNvCxnSpPr/>
              <p:nvPr/>
            </p:nvCxnSpPr>
            <p:spPr>
              <a:xfrm rot="10800000">
                <a:off x="6916075" y="3824687"/>
                <a:ext cx="277500" cy="0"/>
              </a:xfrm>
              <a:prstGeom prst="straightConnector1">
                <a:avLst/>
              </a:prstGeom>
              <a:noFill/>
              <a:ln w="28575" cap="flat" cmpd="sng">
                <a:solidFill>
                  <a:schemeClr val="dk2"/>
                </a:solidFill>
                <a:prstDash val="solid"/>
                <a:round/>
                <a:headEnd type="none" w="med" len="med"/>
                <a:tailEnd type="none" w="med" len="med"/>
              </a:ln>
            </p:spPr>
          </p:cxnSp>
        </p:grpSp>
      </p:grpSp>
      <p:sp>
        <p:nvSpPr>
          <p:cNvPr id="15" name="Google Shape;739;p39"/>
          <p:cNvSpPr/>
          <p:nvPr/>
        </p:nvSpPr>
        <p:spPr>
          <a:xfrm rot="-5400000">
            <a:off x="7825076" y="3474806"/>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740;p39"/>
          <p:cNvGrpSpPr/>
          <p:nvPr/>
        </p:nvGrpSpPr>
        <p:grpSpPr>
          <a:xfrm>
            <a:off x="8043601" y="4201700"/>
            <a:ext cx="391500" cy="391500"/>
            <a:chOff x="1761025" y="4221850"/>
            <a:chExt cx="391500" cy="391500"/>
          </a:xfrm>
        </p:grpSpPr>
        <p:sp>
          <p:nvSpPr>
            <p:cNvPr id="17" name="Google Shape;741;p39"/>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2;p39"/>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sp>
        <p:nvSpPr>
          <p:cNvPr id="19" name="Google Shape;743;p39"/>
          <p:cNvSpPr/>
          <p:nvPr/>
        </p:nvSpPr>
        <p:spPr>
          <a:xfrm rot="-5400000">
            <a:off x="569825" y="678051"/>
            <a:ext cx="678300" cy="391500"/>
          </a:xfrm>
          <a:prstGeom prst="roundRect">
            <a:avLst>
              <a:gd name="adj" fmla="val 50000"/>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744;p39"/>
          <p:cNvGrpSpPr/>
          <p:nvPr/>
        </p:nvGrpSpPr>
        <p:grpSpPr>
          <a:xfrm>
            <a:off x="1806351" y="527712"/>
            <a:ext cx="391500" cy="391500"/>
            <a:chOff x="1761025" y="4221850"/>
            <a:chExt cx="391500" cy="391500"/>
          </a:xfrm>
        </p:grpSpPr>
        <p:sp>
          <p:nvSpPr>
            <p:cNvPr id="21" name="Google Shape;745;p39"/>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6;p39"/>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grpSp>
        <p:nvGrpSpPr>
          <p:cNvPr id="23" name="Google Shape;747;p39"/>
          <p:cNvGrpSpPr/>
          <p:nvPr/>
        </p:nvGrpSpPr>
        <p:grpSpPr>
          <a:xfrm>
            <a:off x="713233" y="4201700"/>
            <a:ext cx="391500" cy="391500"/>
            <a:chOff x="7506988" y="3709225"/>
            <a:chExt cx="391500" cy="391500"/>
          </a:xfrm>
        </p:grpSpPr>
        <p:sp>
          <p:nvSpPr>
            <p:cNvPr id="24" name="Google Shape;748;p39"/>
            <p:cNvSpPr/>
            <p:nvPr/>
          </p:nvSpPr>
          <p:spPr>
            <a:xfrm>
              <a:off x="7506988" y="3709225"/>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749;p39"/>
            <p:cNvGrpSpPr/>
            <p:nvPr/>
          </p:nvGrpSpPr>
          <p:grpSpPr>
            <a:xfrm>
              <a:off x="7584273" y="3780491"/>
              <a:ext cx="236929" cy="248968"/>
              <a:chOff x="6916075" y="3678887"/>
              <a:chExt cx="277500" cy="291600"/>
            </a:xfrm>
          </p:grpSpPr>
          <p:cxnSp>
            <p:nvCxnSpPr>
              <p:cNvPr id="26" name="Google Shape;750;p39"/>
              <p:cNvCxnSpPr/>
              <p:nvPr/>
            </p:nvCxnSpPr>
            <p:spPr>
              <a:xfrm>
                <a:off x="7054825" y="3678887"/>
                <a:ext cx="0" cy="291600"/>
              </a:xfrm>
              <a:prstGeom prst="straightConnector1">
                <a:avLst/>
              </a:prstGeom>
              <a:noFill/>
              <a:ln w="28575" cap="flat" cmpd="sng">
                <a:solidFill>
                  <a:schemeClr val="accent4"/>
                </a:solidFill>
                <a:prstDash val="solid"/>
                <a:round/>
                <a:headEnd type="none" w="med" len="med"/>
                <a:tailEnd type="none" w="med" len="med"/>
              </a:ln>
            </p:spPr>
          </p:cxnSp>
          <p:cxnSp>
            <p:nvCxnSpPr>
              <p:cNvPr id="27" name="Google Shape;751;p39"/>
              <p:cNvCxnSpPr/>
              <p:nvPr/>
            </p:nvCxnSpPr>
            <p:spPr>
              <a:xfrm rot="10800000">
                <a:off x="6916075" y="3824687"/>
                <a:ext cx="277500" cy="0"/>
              </a:xfrm>
              <a:prstGeom prst="straightConnector1">
                <a:avLst/>
              </a:prstGeom>
              <a:noFill/>
              <a:ln w="28575" cap="flat" cmpd="sng">
                <a:solidFill>
                  <a:schemeClr val="accent4"/>
                </a:solidFill>
                <a:prstDash val="solid"/>
                <a:round/>
                <a:headEnd type="none" w="med" len="med"/>
                <a:tailEnd type="none" w="med" len="med"/>
              </a:ln>
            </p:spPr>
          </p:cxnSp>
        </p:grpSp>
      </p:grpSp>
    </p:spTree>
    <p:extLst>
      <p:ext uri="{BB962C8B-B14F-4D97-AF65-F5344CB8AC3E}">
        <p14:creationId xmlns:p14="http://schemas.microsoft.com/office/powerpoint/2010/main" val="414628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0"/>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8" presetClass="emph" presetSubtype="0" fill="hold" nodeType="withEffect">
                                  <p:stCondLst>
                                    <p:cond delay="0"/>
                                  </p:stCondLst>
                                  <p:childTnLst>
                                    <p:animRot by="-21600000">
                                      <p:cBhvr>
                                        <p:cTn id="14" dur="1000" fill="hold"/>
                                        <p:tgtEl>
                                          <p:spTgt spid="20"/>
                                        </p:tgtEl>
                                        <p:attrNameLst>
                                          <p:attrName>r</p:attrName>
                                        </p:attrNameLst>
                                      </p:cBhvr>
                                    </p:animRot>
                                  </p:childTnLst>
                                </p:cTn>
                              </p:par>
                              <p:par>
                                <p:cTn id="15" presetID="8" presetClass="emph" presetSubtype="0" fill="hold" nodeType="withEffect">
                                  <p:stCondLst>
                                    <p:cond delay="0"/>
                                  </p:stCondLst>
                                  <p:childTnLst>
                                    <p:animRot by="-21600000">
                                      <p:cBhvr>
                                        <p:cTn id="16" dur="1000" fill="hold"/>
                                        <p:tgtEl>
                                          <p:spTgt spid="23"/>
                                        </p:tgtEl>
                                        <p:attrNameLst>
                                          <p:attrName>r</p:attrName>
                                        </p:attrNameLst>
                                      </p:cBhvr>
                                    </p:animRo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55DEA7-A97B-1141-9AD5-89322D2835E5}"/>
              </a:ext>
            </a:extLst>
          </p:cNvPr>
          <p:cNvSpPr>
            <a:spLocks noGrp="1"/>
          </p:cNvSpPr>
          <p:nvPr>
            <p:ph type="title"/>
          </p:nvPr>
        </p:nvSpPr>
        <p:spPr>
          <a:xfrm>
            <a:off x="1866255" y="555661"/>
            <a:ext cx="3022597" cy="671164"/>
          </a:xfrm>
          <a:noFill/>
          <a:ln>
            <a:noFill/>
          </a:ln>
        </p:spPr>
        <p:txBody>
          <a:bodyPr spcFirstLastPara="1" wrap="square" lIns="0" tIns="0" rIns="0" bIns="0" anchor="ctr" anchorCtr="0">
            <a:noAutofit/>
          </a:bodyPr>
          <a:lstStyle/>
          <a:p>
            <a:r>
              <a:rPr lang="en-US" sz="3200" dirty="0">
                <a:solidFill>
                  <a:schemeClr val="accent5"/>
                </a:solidFill>
              </a:rPr>
              <a:t>Wind Energy</a:t>
            </a:r>
          </a:p>
        </p:txBody>
      </p:sp>
      <p:sp>
        <p:nvSpPr>
          <p:cNvPr id="4" name="Text Placeholder 1">
            <a:extLst>
              <a:ext uri="{FF2B5EF4-FFF2-40B4-BE49-F238E27FC236}">
                <a16:creationId xmlns:a16="http://schemas.microsoft.com/office/drawing/2014/main" id="{3E6808B8-EB27-4449-84FF-6E90EA0FF6DB}"/>
              </a:ext>
            </a:extLst>
          </p:cNvPr>
          <p:cNvSpPr>
            <a:spLocks noGrp="1"/>
          </p:cNvSpPr>
          <p:nvPr>
            <p:ph type="subTitle" idx="1"/>
          </p:nvPr>
        </p:nvSpPr>
        <p:spPr>
          <a:xfrm>
            <a:off x="457200" y="1252520"/>
            <a:ext cx="7960034" cy="3898605"/>
          </a:xfrm>
        </p:spPr>
        <p:txBody>
          <a:bodyPr/>
          <a:lstStyle/>
          <a:p>
            <a:pPr marL="0" marR="0">
              <a:spcBef>
                <a:spcPts val="0"/>
              </a:spcBef>
              <a:spcAft>
                <a:spcPts val="800"/>
              </a:spcAft>
              <a:buClr>
                <a:srgbClr val="EEC242"/>
              </a:buClr>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Wind is used to produce electricity using kinetic energy created by air in motion, transformed into electrical energy using wind turbines or wind conversion system.</a:t>
            </a:r>
          </a:p>
          <a:p>
            <a:pPr marL="0" marR="0">
              <a:spcBef>
                <a:spcPts val="0"/>
              </a:spcBef>
              <a:spcAft>
                <a:spcPts val="800"/>
              </a:spcAft>
              <a:buClr>
                <a:srgbClr val="EEC242"/>
              </a:buClr>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Turbines can be placed anywhere with high wind, the amount of power harvested depends on size of turbines and length of blades.</a:t>
            </a:r>
          </a:p>
          <a:p>
            <a:pPr marL="0" marR="0">
              <a:spcBef>
                <a:spcPts val="0"/>
              </a:spcBef>
              <a:spcAft>
                <a:spcPts val="800"/>
              </a:spcAft>
              <a:buClr>
                <a:srgbClr val="EEC242"/>
              </a:buClr>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Turbines first emerged over a century ago, then the electric generator in 1830s. Wind power started in UK and USA in 1887 and 1888, while modern wind power have been first developed in Denmark.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buClr>
                <a:srgbClr val="EEC242"/>
              </a:buClr>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Global installed wind-generation capacity onshore and offshore has increased by a factor of almost        75 in the past two decades according to IRENA's latest data.</a:t>
            </a:r>
          </a:p>
          <a:p>
            <a:pPr marL="0" marR="0">
              <a:spcBef>
                <a:spcPts val="0"/>
              </a:spcBef>
              <a:spcAft>
                <a:spcPts val="800"/>
              </a:spcAft>
              <a:buClr>
                <a:srgbClr val="EEC242"/>
              </a:buClr>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Production of wind electricity doubled between 2009 and 2013, and in 2016 wind energy            accounted for 16% of the electricity generated by renewables. </a:t>
            </a:r>
          </a:p>
          <a:p>
            <a:pPr marL="0">
              <a:lnSpc>
                <a:spcPct val="107000"/>
              </a:lnSpc>
              <a:spcAft>
                <a:spcPts val="800"/>
              </a:spcAft>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endParaRPr lang="en-US" sz="1400" dirty="0"/>
          </a:p>
        </p:txBody>
      </p:sp>
      <p:grpSp>
        <p:nvGrpSpPr>
          <p:cNvPr id="6" name="Google Shape;789;p41"/>
          <p:cNvGrpSpPr/>
          <p:nvPr/>
        </p:nvGrpSpPr>
        <p:grpSpPr>
          <a:xfrm rot="10800000">
            <a:off x="8048875" y="2922244"/>
            <a:ext cx="391500" cy="391500"/>
            <a:chOff x="8039274" y="539500"/>
            <a:chExt cx="391500" cy="391500"/>
          </a:xfrm>
        </p:grpSpPr>
        <p:sp>
          <p:nvSpPr>
            <p:cNvPr id="7"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9"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796;p41"/>
          <p:cNvGrpSpPr/>
          <p:nvPr/>
        </p:nvGrpSpPr>
        <p:grpSpPr>
          <a:xfrm>
            <a:off x="7490400" y="3619889"/>
            <a:ext cx="391500" cy="391500"/>
            <a:chOff x="1761025" y="4221850"/>
            <a:chExt cx="391500" cy="391500"/>
          </a:xfrm>
        </p:grpSpPr>
        <p:sp>
          <p:nvSpPr>
            <p:cNvPr id="12" name="Google Shape;797;p41"/>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8;p4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Tree>
    <p:extLst>
      <p:ext uri="{BB962C8B-B14F-4D97-AF65-F5344CB8AC3E}">
        <p14:creationId xmlns:p14="http://schemas.microsoft.com/office/powerpoint/2010/main" val="251704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1000" fill="hold"/>
                                        <p:tgtEl>
                                          <p:spTgt spid="6"/>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1"/>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DAA7DA-FFA8-F9F4-7617-3FFECF030347}"/>
              </a:ext>
            </a:extLst>
          </p:cNvPr>
          <p:cNvSpPr>
            <a:spLocks noGrp="1"/>
          </p:cNvSpPr>
          <p:nvPr>
            <p:ph type="title"/>
          </p:nvPr>
        </p:nvSpPr>
        <p:spPr>
          <a:xfrm>
            <a:off x="2327563" y="768927"/>
            <a:ext cx="4302170" cy="415637"/>
          </a:xfrm>
        </p:spPr>
        <p:txBody>
          <a:bodyPr/>
          <a:lstStyle/>
          <a:p>
            <a:pPr algn="ctr"/>
            <a:r>
              <a:rPr lang="en-US" sz="2400" b="1" dirty="0">
                <a:solidFill>
                  <a:schemeClr val="accent5"/>
                </a:solidFill>
              </a:rPr>
              <a:t>Wind Energy in Egypt</a:t>
            </a:r>
            <a:br>
              <a:rPr lang="en-US" sz="3200" b="1" dirty="0">
                <a:solidFill>
                  <a:schemeClr val="accent5"/>
                </a:solidFill>
              </a:rPr>
            </a:br>
            <a:endParaRPr lang="en-US" dirty="0"/>
          </a:p>
        </p:txBody>
      </p:sp>
      <p:sp>
        <p:nvSpPr>
          <p:cNvPr id="11" name="TextBox 10">
            <a:extLst>
              <a:ext uri="{FF2B5EF4-FFF2-40B4-BE49-F238E27FC236}">
                <a16:creationId xmlns:a16="http://schemas.microsoft.com/office/drawing/2014/main" id="{8FEEA334-AD84-7DE5-39DF-2E9DE6291CCC}"/>
              </a:ext>
            </a:extLst>
          </p:cNvPr>
          <p:cNvSpPr txBox="1"/>
          <p:nvPr/>
        </p:nvSpPr>
        <p:spPr>
          <a:xfrm>
            <a:off x="650928" y="1032163"/>
            <a:ext cx="7655441" cy="4811574"/>
          </a:xfrm>
          <a:prstGeom prst="rect">
            <a:avLst/>
          </a:prstGeom>
          <a:noFill/>
        </p:spPr>
        <p:txBody>
          <a:bodyPr wrap="square" rtlCol="0">
            <a:spAutoFit/>
          </a:bodyPr>
          <a:lstStyle/>
          <a:p>
            <a:pPr marL="0" marR="0" algn="ctr">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Egypt enjoys excellent wind along the Gulf of Suez with average wind speed 10.5 m/sec, and is considered one of only 38 countries in the world with a published National Wind Atlas.</a:t>
            </a:r>
          </a:p>
          <a:p>
            <a:pPr marL="0" algn="l">
              <a:spcAft>
                <a:spcPts val="800"/>
              </a:spcAft>
            </a:pPr>
            <a:r>
              <a:rPr lang="en-US" sz="1800" b="1" dirty="0">
                <a:solidFill>
                  <a:schemeClr val="accent5">
                    <a:lumMod val="75000"/>
                  </a:schemeClr>
                </a:solidFill>
              </a:rPr>
              <a:t>Wind energy projects in Egypt:</a:t>
            </a:r>
          </a:p>
          <a:p>
            <a:pPr marL="0" algn="ctr">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It has projects since 2001, a series of large-scale wind farms have been established in </a:t>
            </a:r>
            <a:r>
              <a:rPr lang="en-US" dirty="0">
                <a:solidFill>
                  <a:schemeClr val="tx1"/>
                </a:solidFill>
              </a:rPr>
              <a:t>many </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cooperation.</a:t>
            </a:r>
          </a:p>
          <a:p>
            <a:pPr marL="0" marR="0" algn="l">
              <a:spcBef>
                <a:spcPts val="0"/>
              </a:spcBef>
              <a:spcAft>
                <a:spcPts val="800"/>
              </a:spcAft>
              <a:buClr>
                <a:srgbClr val="EEC242"/>
              </a:buClr>
              <a:buFont typeface="Arial" panose="020B0604020202020204" pitchFamily="34" charset="0"/>
              <a:buChar char="•"/>
            </a:pPr>
            <a:r>
              <a:rPr lang="en-US"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    Implementation of the Spanish project in Jebel El </a:t>
            </a:r>
            <a:r>
              <a:rPr lang="en-US" i="1"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Ziet</a:t>
            </a:r>
            <a:r>
              <a:rPr lang="en-US"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 took place in 2013</a:t>
            </a:r>
          </a:p>
          <a:p>
            <a:pPr marL="0" marR="0" algn="l">
              <a:spcBef>
                <a:spcPts val="0"/>
              </a:spcBef>
              <a:spcAft>
                <a:spcPts val="800"/>
              </a:spcAft>
              <a:buClr>
                <a:srgbClr val="EEC242"/>
              </a:buClr>
              <a:buFont typeface="Arial" panose="020B0604020202020204" pitchFamily="34" charset="0"/>
              <a:buChar char="•"/>
            </a:pPr>
            <a:r>
              <a:rPr lang="en-US" i="1" dirty="0">
                <a:solidFill>
                  <a:schemeClr val="tx1"/>
                </a:solidFill>
              </a:rPr>
              <a:t>   I</a:t>
            </a:r>
            <a:r>
              <a:rPr lang="en-US"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mplementation of a JICA wind project started in 2014 with expectations to raise imports by USD    200 million</a:t>
            </a:r>
          </a:p>
          <a:p>
            <a:pPr marL="0" marR="0" algn="l">
              <a:spcBef>
                <a:spcPts val="0"/>
              </a:spcBef>
              <a:spcAft>
                <a:spcPts val="800"/>
              </a:spcAft>
              <a:buClr>
                <a:srgbClr val="EEC242"/>
              </a:buClr>
              <a:buFont typeface="Arial" panose="020B0604020202020204" pitchFamily="34" charset="0"/>
              <a:buChar char="•"/>
            </a:pPr>
            <a:r>
              <a:rPr lang="en-US" i="1" dirty="0">
                <a:solidFill>
                  <a:schemeClr val="tx1"/>
                </a:solidFill>
              </a:rPr>
              <a:t>  I</a:t>
            </a:r>
            <a:r>
              <a:rPr lang="en-US"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mplementation of the Ras </a:t>
            </a:r>
            <a:r>
              <a:rPr lang="en-US" i="1"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Ghareb</a:t>
            </a:r>
            <a:r>
              <a:rPr lang="en-US"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 windfarm project, near the Gulf of Suez which                           supply power to approximately 500,000 households.</a:t>
            </a:r>
          </a:p>
          <a:p>
            <a:pPr marL="0" algn="l">
              <a:spcAft>
                <a:spcPts val="800"/>
              </a:spcAft>
            </a:pPr>
            <a:endParaRPr lang="en-US" b="1" dirty="0">
              <a:solidFill>
                <a:schemeClr val="accent5">
                  <a:lumMod val="75000"/>
                </a:schemeClr>
              </a:solidFill>
            </a:endParaRPr>
          </a:p>
          <a:p>
            <a:pPr marL="0" marR="0">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grpSp>
        <p:nvGrpSpPr>
          <p:cNvPr id="4" name="Google Shape;934;p46"/>
          <p:cNvGrpSpPr/>
          <p:nvPr/>
        </p:nvGrpSpPr>
        <p:grpSpPr>
          <a:xfrm>
            <a:off x="6951325" y="4217075"/>
            <a:ext cx="391500" cy="391500"/>
            <a:chOff x="8039274" y="539500"/>
            <a:chExt cx="391500" cy="391500"/>
          </a:xfrm>
        </p:grpSpPr>
        <p:sp>
          <p:nvSpPr>
            <p:cNvPr id="5" name="Google Shape;935;p46"/>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6;p46"/>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sp>
        <p:nvSpPr>
          <p:cNvPr id="7" name="Google Shape;937;p46"/>
          <p:cNvSpPr/>
          <p:nvPr/>
        </p:nvSpPr>
        <p:spPr>
          <a:xfrm>
            <a:off x="8039327" y="3246025"/>
            <a:ext cx="391500" cy="391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938;p46"/>
          <p:cNvGrpSpPr/>
          <p:nvPr/>
        </p:nvGrpSpPr>
        <p:grpSpPr>
          <a:xfrm rot="10800000">
            <a:off x="7495330" y="3673080"/>
            <a:ext cx="391500" cy="391500"/>
            <a:chOff x="1900200" y="3263712"/>
            <a:chExt cx="391500" cy="391500"/>
          </a:xfrm>
        </p:grpSpPr>
        <p:sp>
          <p:nvSpPr>
            <p:cNvPr id="10" name="Google Shape;939;p46"/>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940;p46"/>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spTree>
    <p:extLst>
      <p:ext uri="{BB962C8B-B14F-4D97-AF65-F5344CB8AC3E}">
        <p14:creationId xmlns:p14="http://schemas.microsoft.com/office/powerpoint/2010/main" val="293550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4A5A"/>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755DEA7-A97B-1141-9AD5-89322D2835E5}"/>
              </a:ext>
            </a:extLst>
          </p:cNvPr>
          <p:cNvSpPr txBox="1">
            <a:spLocks/>
          </p:cNvSpPr>
          <p:nvPr/>
        </p:nvSpPr>
        <p:spPr>
          <a:xfrm>
            <a:off x="1866255" y="555661"/>
            <a:ext cx="4442396" cy="6711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0" i="0" u="none" strike="noStrike" cap="none">
                <a:solidFill>
                  <a:schemeClr val="dk1"/>
                </a:solidFill>
                <a:latin typeface="DM Sans"/>
                <a:ea typeface="DM Sans"/>
                <a:cs typeface="DM Sans"/>
                <a:sym typeface="DM Sans"/>
              </a:defRPr>
            </a:lvl9pPr>
          </a:lstStyle>
          <a:p>
            <a:r>
              <a:rPr lang="en-US" sz="3200" dirty="0">
                <a:solidFill>
                  <a:schemeClr val="accent5"/>
                </a:solidFill>
              </a:rPr>
              <a:t>Hydropower Energy</a:t>
            </a:r>
          </a:p>
        </p:txBody>
      </p:sp>
      <p:sp>
        <p:nvSpPr>
          <p:cNvPr id="5" name="Text Placeholder 1">
            <a:extLst>
              <a:ext uri="{FF2B5EF4-FFF2-40B4-BE49-F238E27FC236}">
                <a16:creationId xmlns:a16="http://schemas.microsoft.com/office/drawing/2014/main" id="{3E6808B8-EB27-4449-84FF-6E90EA0FF6DB}"/>
              </a:ext>
            </a:extLst>
          </p:cNvPr>
          <p:cNvSpPr>
            <a:spLocks noGrp="1"/>
          </p:cNvSpPr>
          <p:nvPr>
            <p:ph type="subTitle" idx="1"/>
          </p:nvPr>
        </p:nvSpPr>
        <p:spPr>
          <a:xfrm>
            <a:off x="591983" y="1036513"/>
            <a:ext cx="7960034" cy="3551326"/>
          </a:xfrm>
        </p:spPr>
        <p:txBody>
          <a:bodyPr/>
          <a:lstStyle/>
          <a:p>
            <a:pPr marL="0">
              <a:lnSpc>
                <a:spcPct val="107000"/>
              </a:lnSpc>
              <a:spcAft>
                <a:spcPts val="800"/>
              </a:spcAft>
              <a:buClr>
                <a:srgbClr val="EEC242"/>
              </a:buClr>
              <a:buFont typeface="Arial" panose="020B0604020202020204" pitchFamily="34" charset="0"/>
              <a:buChar char="•"/>
            </a:pPr>
            <a:r>
              <a:rPr lang="en-US" dirty="0"/>
              <a:t>Hydropower is energy that comes from using water to drive turbines.</a:t>
            </a:r>
          </a:p>
          <a:p>
            <a:pPr marL="0">
              <a:lnSpc>
                <a:spcPct val="107000"/>
              </a:lnSpc>
              <a:spcAft>
                <a:spcPts val="800"/>
              </a:spcAft>
              <a:buClr>
                <a:srgbClr val="EEC242"/>
              </a:buClr>
              <a:buFont typeface="Arial" panose="020B0604020202020204" pitchFamily="34" charset="0"/>
              <a:buChar char="•"/>
            </a:pPr>
            <a:r>
              <a:rPr lang="en-US" dirty="0"/>
              <a:t>More than 2,000 years ago, the ancient Greeks used waterpower to run wheels for grinding grain.</a:t>
            </a:r>
          </a:p>
          <a:p>
            <a:pPr marL="0">
              <a:lnSpc>
                <a:spcPct val="107000"/>
              </a:lnSpc>
              <a:spcAft>
                <a:spcPts val="800"/>
              </a:spcAft>
              <a:buClr>
                <a:srgbClr val="EEC242"/>
              </a:buClr>
              <a:buFont typeface="Arial" panose="020B0604020202020204" pitchFamily="34" charset="0"/>
              <a:buChar char="•"/>
            </a:pPr>
            <a:r>
              <a:rPr lang="en-US" dirty="0"/>
              <a:t>Now it’s the most cost-effective and preferred means of generating electricity.</a:t>
            </a:r>
          </a:p>
          <a:p>
            <a:pPr marL="0">
              <a:lnSpc>
                <a:spcPct val="107000"/>
              </a:lnSpc>
              <a:spcAft>
                <a:spcPts val="800"/>
              </a:spcAft>
              <a:buClr>
                <a:srgbClr val="EEC242"/>
              </a:buClr>
              <a:buFont typeface="Arial" panose="020B0604020202020204" pitchFamily="34" charset="0"/>
              <a:buChar char="•"/>
            </a:pPr>
            <a:r>
              <a:rPr lang="en-US" dirty="0"/>
              <a:t>In Norway 99% of electricity comes from hydropower. The world’s largest hydropower plant is Three Gorges Dam in China, it produces enough to supply   between 70 million and 80 million households.</a:t>
            </a:r>
          </a:p>
        </p:txBody>
      </p:sp>
      <p:grpSp>
        <p:nvGrpSpPr>
          <p:cNvPr id="6" name="Google Shape;789;p41"/>
          <p:cNvGrpSpPr/>
          <p:nvPr/>
        </p:nvGrpSpPr>
        <p:grpSpPr>
          <a:xfrm rot="10800000">
            <a:off x="8048875" y="2922244"/>
            <a:ext cx="391500" cy="391500"/>
            <a:chOff x="8039274" y="539500"/>
            <a:chExt cx="391500" cy="391500"/>
          </a:xfrm>
        </p:grpSpPr>
        <p:sp>
          <p:nvSpPr>
            <p:cNvPr id="7"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sp>
        <p:nvSpPr>
          <p:cNvPr id="9"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796;p41"/>
          <p:cNvGrpSpPr/>
          <p:nvPr/>
        </p:nvGrpSpPr>
        <p:grpSpPr>
          <a:xfrm>
            <a:off x="7490400" y="3619889"/>
            <a:ext cx="391500" cy="391500"/>
            <a:chOff x="1761025" y="4221850"/>
            <a:chExt cx="391500" cy="391500"/>
          </a:xfrm>
        </p:grpSpPr>
        <p:sp>
          <p:nvSpPr>
            <p:cNvPr id="12" name="Google Shape;797;p41"/>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8;p4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Tree>
    <p:extLst>
      <p:ext uri="{BB962C8B-B14F-4D97-AF65-F5344CB8AC3E}">
        <p14:creationId xmlns:p14="http://schemas.microsoft.com/office/powerpoint/2010/main" val="215135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1000" fill="hold"/>
                                        <p:tgtEl>
                                          <p:spTgt spid="6"/>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1"/>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ctricity Industry Company Profile by Slidesgo">
  <a:themeElements>
    <a:clrScheme name="Simple Light">
      <a:dk1>
        <a:srgbClr val="FFFFFF"/>
      </a:dk1>
      <a:lt1>
        <a:srgbClr val="1A56B8"/>
      </a:lt1>
      <a:dk2>
        <a:srgbClr val="CCCCCC"/>
      </a:dk2>
      <a:lt2>
        <a:srgbClr val="FFFFFF"/>
      </a:lt2>
      <a:accent1>
        <a:srgbClr val="BD6DE6"/>
      </a:accent1>
      <a:accent2>
        <a:srgbClr val="D78C9B"/>
      </a:accent2>
      <a:accent3>
        <a:srgbClr val="1A56B8"/>
      </a:accent3>
      <a:accent4>
        <a:srgbClr val="21B793"/>
      </a:accent4>
      <a:accent5>
        <a:srgbClr val="EEC242"/>
      </a:accent5>
      <a:accent6>
        <a:srgbClr val="E0813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1811</Words>
  <Application>Microsoft Office PowerPoint</Application>
  <PresentationFormat>On-screen Show (16:9)</PresentationFormat>
  <Paragraphs>130</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Electricity Industry Company Profile by Slidesgo</vt:lpstr>
      <vt:lpstr>Renewable Energy</vt:lpstr>
      <vt:lpstr>PowerPoint Presentation</vt:lpstr>
      <vt:lpstr>PowerPoint Presentation</vt:lpstr>
      <vt:lpstr>Solar Energy</vt:lpstr>
      <vt:lpstr>Solar Energy  </vt:lpstr>
      <vt:lpstr>PowerPoint Presentation</vt:lpstr>
      <vt:lpstr>Wind Energy</vt:lpstr>
      <vt:lpstr>Wind Energy in Egypt </vt:lpstr>
      <vt:lpstr>PowerPoint Presentation</vt:lpstr>
      <vt:lpstr>PowerPoint Presentation</vt:lpstr>
      <vt:lpstr>Geothermal Energy</vt:lpstr>
      <vt:lpstr>PowerPoint Presentation</vt:lpstr>
      <vt:lpstr>Biomass Energy</vt:lpstr>
      <vt:lpstr>PowerPoint Presentation</vt:lpstr>
      <vt:lpstr>PowerPoint Presentation</vt:lpstr>
      <vt:lpstr>Enployment</vt:lpstr>
      <vt:lpstr>The History of Renewable Energy in Egypt  </vt:lpstr>
      <vt:lpstr>The Future of Renewable Energy in Egypt  </vt:lpstr>
      <vt:lpstr>Wind Energy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dc:title>
  <dc:creator>Farida Waheed</dc:creator>
  <cp:lastModifiedBy>Farida Waheed</cp:lastModifiedBy>
  <cp:revision>50</cp:revision>
  <dcterms:modified xsi:type="dcterms:W3CDTF">2022-05-09T18:25:24Z</dcterms:modified>
</cp:coreProperties>
</file>