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 rot="5400000">
            <a:off x="187296" y="1819956"/>
            <a:ext cx="4539633" cy="3455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821" y="852458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Leonardo, Micro or </a:t>
            </a:r>
            <a:r>
              <a:rPr lang="en-US" dirty="0" err="1"/>
              <a:t>ProMicro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863546" y="3097733"/>
            <a:ext cx="628961" cy="36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492507" y="3072637"/>
            <a:ext cx="7412" cy="32553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9717" y="3860369"/>
            <a:ext cx="292444" cy="22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16193" y="3860369"/>
            <a:ext cx="0" cy="19694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33103" y="4242998"/>
            <a:ext cx="0" cy="15988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99717" y="5829778"/>
            <a:ext cx="3725149" cy="12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05786" y="5608414"/>
            <a:ext cx="2298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MCP4725</a:t>
            </a:r>
          </a:p>
          <a:p>
            <a:r>
              <a:rPr lang="en-US" dirty="0"/>
              <a:t>external i</a:t>
            </a:r>
            <a:r>
              <a:rPr lang="en-US" baseline="30000" dirty="0"/>
              <a:t>2</a:t>
            </a:r>
            <a:r>
              <a:rPr lang="en-US" dirty="0"/>
              <a:t>C 12bit DAC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0" y="221756"/>
            <a:ext cx="1217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Wiring diagram for external DAC’s (only valid for firmware with option “g”, in DAC± mode)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165140" y="4573626"/>
            <a:ext cx="2441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	MCP4725</a:t>
            </a:r>
          </a:p>
          <a:p>
            <a:r>
              <a:rPr lang="en-US" dirty="0"/>
              <a:t>5V	VDD	</a:t>
            </a:r>
          </a:p>
          <a:p>
            <a:r>
              <a:rPr lang="en-US" dirty="0"/>
              <a:t>GND	GND</a:t>
            </a:r>
          </a:p>
          <a:p>
            <a:r>
              <a:rPr lang="en-US" dirty="0"/>
              <a:t>2	SDA (i</a:t>
            </a:r>
            <a:r>
              <a:rPr lang="en-US" baseline="30000" dirty="0"/>
              <a:t>2</a:t>
            </a:r>
            <a:r>
              <a:rPr lang="en-US" dirty="0"/>
              <a:t>C data)</a:t>
            </a:r>
          </a:p>
          <a:p>
            <a:r>
              <a:rPr lang="en-US" dirty="0"/>
              <a:t>3	CLK (i</a:t>
            </a:r>
            <a:r>
              <a:rPr lang="en-US" baseline="30000" dirty="0"/>
              <a:t>2</a:t>
            </a:r>
            <a:r>
              <a:rPr lang="en-US" dirty="0"/>
              <a:t>C clock)</a:t>
            </a:r>
          </a:p>
          <a:p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9606514" y="4615571"/>
            <a:ext cx="25691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DAC0 - ADDR pin to GND </a:t>
            </a:r>
          </a:p>
          <a:p>
            <a:r>
              <a:rPr lang="en-US" sz="1400" i="1" dirty="0"/>
              <a:t>i</a:t>
            </a:r>
            <a:r>
              <a:rPr lang="en-US" sz="1400" i="1" baseline="30000" dirty="0"/>
              <a:t>2</a:t>
            </a:r>
            <a:r>
              <a:rPr lang="en-US" sz="1400" i="1" dirty="0"/>
              <a:t>C address 0x60 is for left force</a:t>
            </a:r>
          </a:p>
          <a:p>
            <a:r>
              <a:rPr lang="en-US" sz="1400" i="1" dirty="0"/>
              <a:t>DAC1 - ADDR pin to VCC</a:t>
            </a:r>
          </a:p>
          <a:p>
            <a:r>
              <a:rPr lang="en-US" sz="1400" i="1" dirty="0"/>
              <a:t>i</a:t>
            </a:r>
            <a:r>
              <a:rPr lang="en-US" sz="1400" i="1" baseline="30000" dirty="0"/>
              <a:t>2</a:t>
            </a:r>
            <a:r>
              <a:rPr lang="en-US" sz="1400" i="1" dirty="0"/>
              <a:t>C address 0x61 is for right force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7" t="10975" r="10262" b="9834"/>
          <a:stretch/>
        </p:blipFill>
        <p:spPr>
          <a:xfrm>
            <a:off x="5342384" y="4548459"/>
            <a:ext cx="1025127" cy="1025128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3871935" y="4981858"/>
            <a:ext cx="160788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871784" y="5134063"/>
            <a:ext cx="1599648" cy="226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324865" y="5285064"/>
            <a:ext cx="1146567" cy="20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499919" y="5448193"/>
            <a:ext cx="971513" cy="7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7" t="10975" r="10262" b="9834"/>
          <a:stretch/>
        </p:blipFill>
        <p:spPr>
          <a:xfrm>
            <a:off x="5343782" y="3501232"/>
            <a:ext cx="1025127" cy="1025128"/>
          </a:xfrm>
          <a:prstGeom prst="rect">
            <a:avLst/>
          </a:prstGeom>
        </p:spPr>
      </p:pic>
      <p:cxnSp>
        <p:nvCxnSpPr>
          <p:cNvPr id="58" name="Straight Connector 57"/>
          <p:cNvCxnSpPr/>
          <p:nvPr/>
        </p:nvCxnSpPr>
        <p:spPr>
          <a:xfrm>
            <a:off x="4800601" y="3945992"/>
            <a:ext cx="6708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658346" y="4092464"/>
            <a:ext cx="804697" cy="27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333103" y="4242998"/>
            <a:ext cx="1146718" cy="18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508157" y="4403799"/>
            <a:ext cx="971664" cy="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816035" y="3945992"/>
            <a:ext cx="0" cy="103586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666735" y="4088501"/>
            <a:ext cx="2753" cy="103547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5" t="65829" r="45351" b="21310"/>
          <a:stretch/>
        </p:blipFill>
        <p:spPr>
          <a:xfrm rot="10800000">
            <a:off x="5812631" y="4208616"/>
            <a:ext cx="106612" cy="16648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332817" y="4674598"/>
            <a:ext cx="583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DAC0</a:t>
            </a:r>
          </a:p>
          <a:p>
            <a:r>
              <a:rPr lang="en-US" sz="1400" dirty="0"/>
              <a:t>0x60</a:t>
            </a:r>
          </a:p>
          <a:p>
            <a:r>
              <a:rPr lang="en-US" sz="1400" dirty="0"/>
              <a:t>left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27098" y="3671733"/>
            <a:ext cx="583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DAC1</a:t>
            </a:r>
          </a:p>
          <a:p>
            <a:r>
              <a:rPr lang="en-US" sz="1400" dirty="0"/>
              <a:t>0x61</a:t>
            </a:r>
          </a:p>
          <a:p>
            <a:r>
              <a:rPr lang="en-US" sz="1400" dirty="0"/>
              <a:t>right</a:t>
            </a:r>
          </a:p>
        </p:txBody>
      </p:sp>
      <p:sp>
        <p:nvSpPr>
          <p:cNvPr id="37" name="Isosceles Triangle 36"/>
          <p:cNvSpPr/>
          <p:nvPr/>
        </p:nvSpPr>
        <p:spPr>
          <a:xfrm rot="5400000">
            <a:off x="7885651" y="1895912"/>
            <a:ext cx="1426128" cy="1249960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003214" y="26547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006980" y="1946741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187644" y="2094197"/>
            <a:ext cx="430559" cy="179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187644" y="2763750"/>
            <a:ext cx="430559" cy="179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7613485" y="2853335"/>
            <a:ext cx="360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613485" y="2189989"/>
            <a:ext cx="360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8598715" y="1728916"/>
            <a:ext cx="0" cy="44647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598715" y="2877973"/>
            <a:ext cx="0" cy="44647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53113" y="1365811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Vcc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8290970" y="3304546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Vcc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8426820" y="1132204"/>
            <a:ext cx="430559" cy="179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 rot="16200000">
            <a:off x="7578330" y="3555504"/>
            <a:ext cx="430559" cy="179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>
            <a:endCxn id="117" idx="1"/>
          </p:cNvCxnSpPr>
          <p:nvPr/>
        </p:nvCxnSpPr>
        <p:spPr>
          <a:xfrm>
            <a:off x="7793609" y="1221789"/>
            <a:ext cx="63321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793609" y="1222966"/>
            <a:ext cx="0" cy="9586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793609" y="2869584"/>
            <a:ext cx="1" cy="5518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316961" y="6343769"/>
            <a:ext cx="360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404153" y="6430661"/>
            <a:ext cx="1975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450708" y="6517553"/>
            <a:ext cx="909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616832" y="4076758"/>
            <a:ext cx="360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704024" y="4163650"/>
            <a:ext cx="1975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750579" y="4250542"/>
            <a:ext cx="909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8" idx="1"/>
          </p:cNvCxnSpPr>
          <p:nvPr/>
        </p:nvCxnSpPr>
        <p:spPr>
          <a:xfrm flipH="1">
            <a:off x="7793609" y="3860369"/>
            <a:ext cx="1" cy="1985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9493583" y="1221789"/>
            <a:ext cx="0" cy="13058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7" idx="3"/>
          </p:cNvCxnSpPr>
          <p:nvPr/>
        </p:nvCxnSpPr>
        <p:spPr>
          <a:xfrm flipV="1">
            <a:off x="8857379" y="1221789"/>
            <a:ext cx="63620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9212798" y="2527676"/>
            <a:ext cx="64904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9933168" y="2330205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±10V</a:t>
            </a:r>
          </a:p>
        </p:txBody>
      </p:sp>
      <p:cxnSp>
        <p:nvCxnSpPr>
          <p:cNvPr id="144" name="Straight Connector 143"/>
          <p:cNvCxnSpPr/>
          <p:nvPr/>
        </p:nvCxnSpPr>
        <p:spPr>
          <a:xfrm>
            <a:off x="5264013" y="2842857"/>
            <a:ext cx="1925385" cy="337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266500" y="2826938"/>
            <a:ext cx="2120" cy="79841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262259" y="3617741"/>
            <a:ext cx="209173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5115393" y="2183782"/>
            <a:ext cx="12183" cy="250278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 flipV="1">
            <a:off x="5118264" y="2181600"/>
            <a:ext cx="2062745" cy="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5123781" y="4661398"/>
            <a:ext cx="347651" cy="9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9610432" y="1177433"/>
            <a:ext cx="24937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Vcc</a:t>
            </a:r>
            <a:r>
              <a:rPr lang="en-US" sz="1400" i="1" dirty="0"/>
              <a:t> can be provided by</a:t>
            </a:r>
          </a:p>
          <a:p>
            <a:r>
              <a:rPr lang="en-US" sz="1400" i="1" dirty="0"/>
              <a:t>regulated bipolar power supply</a:t>
            </a:r>
          </a:p>
          <a:p>
            <a:r>
              <a:rPr lang="en-US" sz="1400" i="1" dirty="0"/>
              <a:t>use LM7812, LM7912 for ±12V</a:t>
            </a:r>
          </a:p>
          <a:p>
            <a:r>
              <a:rPr lang="en-US" sz="1400" i="1" dirty="0"/>
              <a:t>or LM7815, LM7915 for ±15V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8227640" y="234833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IC1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9600256" y="3493442"/>
            <a:ext cx="22732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IC1 - can be any audio grade</a:t>
            </a:r>
          </a:p>
          <a:p>
            <a:r>
              <a:rPr lang="en-US" sz="1400" i="1" dirty="0"/>
              <a:t>operational </a:t>
            </a:r>
            <a:r>
              <a:rPr lang="en-US" sz="1400" i="1" dirty="0" err="1"/>
              <a:t>amplifire</a:t>
            </a:r>
            <a:r>
              <a:rPr lang="en-US" sz="1400" i="1" dirty="0"/>
              <a:t> like</a:t>
            </a:r>
          </a:p>
          <a:p>
            <a:r>
              <a:rPr lang="en-US" sz="1400" i="1" dirty="0"/>
              <a:t>TL072, NE5532 or equivalent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152165" y="173471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152165" y="239178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8380649" y="76583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20k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166134" y="345136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20k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4896309" y="1952154"/>
            <a:ext cx="2092195" cy="112048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/>
          <p:cNvCxnSpPr/>
          <p:nvPr/>
        </p:nvCxnSpPr>
        <p:spPr>
          <a:xfrm>
            <a:off x="4705118" y="3239690"/>
            <a:ext cx="360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792310" y="3326582"/>
            <a:ext cx="1975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838865" y="3413474"/>
            <a:ext cx="909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6797313" y="3229169"/>
            <a:ext cx="360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6884505" y="3316061"/>
            <a:ext cx="1975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6931060" y="3402953"/>
            <a:ext cx="909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4896309" y="3072637"/>
            <a:ext cx="0" cy="1358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987041" y="3072637"/>
            <a:ext cx="0" cy="1358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4874313" y="1639505"/>
            <a:ext cx="2205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shielded audio grade cable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608706" y="2628407"/>
            <a:ext cx="21221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goes to AASD analog input</a:t>
            </a:r>
          </a:p>
          <a:p>
            <a:r>
              <a:rPr lang="en-US" sz="1400" i="1" dirty="0"/>
              <a:t>use of analog </a:t>
            </a:r>
            <a:r>
              <a:rPr lang="en-US" sz="1400" i="1" dirty="0" err="1"/>
              <a:t>optocoupler</a:t>
            </a:r>
            <a:endParaRPr lang="en-US" sz="1400" i="1" dirty="0"/>
          </a:p>
          <a:p>
            <a:r>
              <a:rPr lang="en-US" sz="1400" i="1" dirty="0"/>
              <a:t>is desired but not required</a:t>
            </a:r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157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Miloš Ranković</cp:lastModifiedBy>
  <cp:revision>105</cp:revision>
  <dcterms:created xsi:type="dcterms:W3CDTF">2020-03-25T16:10:11Z</dcterms:created>
  <dcterms:modified xsi:type="dcterms:W3CDTF">2025-03-20T11:50:55Z</dcterms:modified>
</cp:coreProperties>
</file>