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23-Sep-24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23-Sep-24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23-Sep-24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5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23-Sep-24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0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23-Sep-24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4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23-Sep-24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5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23-Sep-24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1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23-Sep-24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1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23-Sep-24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9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23-Sep-24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0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23-Sep-24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4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8FB1A-F8C3-427F-BE44-B87966AC4D7F}" type="datetimeFigureOut">
              <a:rPr lang="en-US" smtClean="0"/>
              <a:t>23-Sep-24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2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" t="4191" r="6205" b="7919"/>
          <a:stretch/>
        </p:blipFill>
        <p:spPr>
          <a:xfrm>
            <a:off x="93317" y="454490"/>
            <a:ext cx="4539633" cy="34552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97829" y="105198"/>
            <a:ext cx="5652188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Arduino Leonardo FFB wheel fw-v24X pinout:</a:t>
            </a:r>
          </a:p>
          <a:p>
            <a:endParaRPr lang="en-US" dirty="0"/>
          </a:p>
          <a:p>
            <a:r>
              <a:rPr lang="en-US" dirty="0"/>
              <a:t>GND - common ground</a:t>
            </a:r>
          </a:p>
          <a:p>
            <a:r>
              <a:rPr lang="en-US" dirty="0"/>
              <a:t>5V - VCC for all devices</a:t>
            </a:r>
          </a:p>
          <a:p>
            <a:r>
              <a:rPr lang="en-US" dirty="0"/>
              <a:t>A0 - throttle pot</a:t>
            </a:r>
          </a:p>
          <a:p>
            <a:r>
              <a:rPr lang="en-US" dirty="0"/>
              <a:t>A1 - brake pot (if LC* - clutch pot)</a:t>
            </a:r>
          </a:p>
          <a:p>
            <a:r>
              <a:rPr lang="en-US" dirty="0"/>
              <a:t>A2 - clutch pot (if LC* - handbrake pot, else button8)</a:t>
            </a:r>
          </a:p>
          <a:p>
            <a:r>
              <a:rPr lang="en-US" dirty="0"/>
              <a:t>A3 - handbrake pot (if LC* - button0, else button9, or R**)</a:t>
            </a:r>
          </a:p>
          <a:p>
            <a:r>
              <a:rPr lang="en-US" dirty="0"/>
              <a:t>A4, A5 - buttons 1,2 (fw-v240, or XY shifter fw-v240f)</a:t>
            </a:r>
          </a:p>
          <a:p>
            <a:r>
              <a:rPr lang="en-US" dirty="0"/>
              <a:t>RX - channel A encoder</a:t>
            </a:r>
          </a:p>
          <a:p>
            <a:r>
              <a:rPr lang="en-US" dirty="0"/>
              <a:t>TX - channel B encoder</a:t>
            </a:r>
          </a:p>
          <a:p>
            <a:r>
              <a:rPr lang="en-US" dirty="0"/>
              <a:t>2 - channel Z encoder or SDA (data) for i2C devices</a:t>
            </a:r>
          </a:p>
          <a:p>
            <a:r>
              <a:rPr lang="en-US" dirty="0"/>
              <a:t>3 - SCL (clock) for i2C devices (fw-v240w, v240s, v243)</a:t>
            </a:r>
          </a:p>
          <a:p>
            <a:r>
              <a:rPr lang="en-US" dirty="0"/>
              <a:t>4 - DT pin for HX711 (fw-v242, button0 in fw-v240, or R**)</a:t>
            </a:r>
          </a:p>
          <a:p>
            <a:r>
              <a:rPr lang="en-US" dirty="0"/>
              <a:t>5 - CLK pin for HX711 (fw-v242, or button7 in fw-v240)</a:t>
            </a:r>
          </a:p>
          <a:p>
            <a:r>
              <a:rPr lang="en-US" dirty="0"/>
              <a:t>6 - DT_SR (fw-v241, or button4 in fw-v240)</a:t>
            </a:r>
          </a:p>
          <a:p>
            <a:r>
              <a:rPr lang="en-US" dirty="0"/>
              <a:t>7 - CLK_SR (fw-v241, or button5 in fw-v240)</a:t>
            </a:r>
          </a:p>
          <a:p>
            <a:r>
              <a:rPr lang="en-US" dirty="0"/>
              <a:t>8 - PL_SR (fw-v241, or button6 in fw-v240)</a:t>
            </a:r>
          </a:p>
          <a:p>
            <a:r>
              <a:rPr lang="en-US" dirty="0"/>
              <a:t>9 - left PWM channel</a:t>
            </a:r>
          </a:p>
          <a:p>
            <a:r>
              <a:rPr lang="en-US" dirty="0"/>
              <a:t>10 - right PWM channel</a:t>
            </a:r>
          </a:p>
          <a:p>
            <a:r>
              <a:rPr lang="en-US" dirty="0"/>
              <a:t>11 - PWM direction pin, or</a:t>
            </a:r>
          </a:p>
          <a:p>
            <a:r>
              <a:rPr lang="en-US" dirty="0"/>
              <a:t>        motor (PWM) enable pin</a:t>
            </a:r>
          </a:p>
          <a:p>
            <a:r>
              <a:rPr lang="en-US" dirty="0"/>
              <a:t>12 - button3</a:t>
            </a:r>
          </a:p>
          <a:p>
            <a:r>
              <a:rPr lang="en-US" dirty="0"/>
              <a:t>13 - FFB clipping LED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55" b="21756"/>
          <a:stretch/>
        </p:blipFill>
        <p:spPr>
          <a:xfrm rot="5400000">
            <a:off x="-93964" y="4780409"/>
            <a:ext cx="2473394" cy="15455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5833" y="105198"/>
            <a:ext cx="272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Arduino Leonardo or Micro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5833" y="3912833"/>
            <a:ext cx="1903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Arduino </a:t>
            </a:r>
            <a:r>
              <a:rPr lang="en-US" dirty="0" err="1"/>
              <a:t>ProMicro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64938" y="3903733"/>
            <a:ext cx="442736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Replacement pinouts for </a:t>
            </a:r>
            <a:r>
              <a:rPr lang="en-US" dirty="0" err="1"/>
              <a:t>ProMicro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16 - PWM direction, or motor (PWM) enable</a:t>
            </a:r>
          </a:p>
          <a:p>
            <a:r>
              <a:rPr lang="en-US" dirty="0"/>
              <a:t>  3 - FFB clipping LED, or SCL (i2C)</a:t>
            </a:r>
          </a:p>
          <a:p>
            <a:r>
              <a:rPr lang="en-US" dirty="0"/>
              <a:t>14 - button1</a:t>
            </a:r>
          </a:p>
          <a:p>
            <a:r>
              <a:rPr lang="en-US" dirty="0"/>
              <a:t>15 - button2</a:t>
            </a:r>
          </a:p>
          <a:p>
            <a:r>
              <a:rPr lang="en-US" dirty="0"/>
              <a:t>  2 - button3 (fw-v240m), or </a:t>
            </a:r>
          </a:p>
          <a:p>
            <a:r>
              <a:rPr lang="en-US" dirty="0"/>
              <a:t>        encoder Z-index (fw-v240zm), or</a:t>
            </a:r>
          </a:p>
          <a:p>
            <a:r>
              <a:rPr lang="en-US" dirty="0"/>
              <a:t>        center button (fw-v240cm), or</a:t>
            </a:r>
          </a:p>
          <a:p>
            <a:r>
              <a:rPr lang="en-US" dirty="0"/>
              <a:t>        SDA (i2C) fw-v240sm,v240wm,v243m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731556" y="5356927"/>
            <a:ext cx="23265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Hat Switch (fw-v24Xh):</a:t>
            </a:r>
          </a:p>
          <a:p>
            <a:r>
              <a:rPr lang="en-US" dirty="0"/>
              <a:t>Button0 - up</a:t>
            </a:r>
          </a:p>
          <a:p>
            <a:r>
              <a:rPr lang="en-US" dirty="0"/>
              <a:t>Button1 - right</a:t>
            </a:r>
          </a:p>
          <a:p>
            <a:r>
              <a:rPr lang="en-US" dirty="0"/>
              <a:t>Button2 - down</a:t>
            </a:r>
          </a:p>
          <a:p>
            <a:r>
              <a:rPr lang="en-US" dirty="0"/>
              <a:t>Button3 - left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6" y="1493629"/>
            <a:ext cx="170739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To activate buttons</a:t>
            </a:r>
          </a:p>
          <a:p>
            <a:r>
              <a:rPr lang="en-US" sz="1400" i="1" dirty="0"/>
              <a:t>short them to GND,</a:t>
            </a:r>
          </a:p>
          <a:p>
            <a:r>
              <a:rPr lang="en-US" sz="1400" i="1" dirty="0"/>
              <a:t>unless firmware with</a:t>
            </a:r>
          </a:p>
          <a:p>
            <a:r>
              <a:rPr lang="en-US" sz="1400" i="1" dirty="0"/>
              <a:t>“t” option for</a:t>
            </a:r>
          </a:p>
          <a:p>
            <a:r>
              <a:rPr lang="en-US" sz="1400" i="1" dirty="0"/>
              <a:t>button matrix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00962" y="401421"/>
            <a:ext cx="9877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X=0, 1, 2, 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65981" y="5097702"/>
            <a:ext cx="2433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SR - Shift register or button box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315256" y="829046"/>
            <a:ext cx="27993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*LC - load cell with HX711 (fw-v242)</a:t>
            </a:r>
          </a:p>
          <a:p>
            <a:r>
              <a:rPr lang="en-US" sz="1400" i="1" dirty="0"/>
              <a:t>**R - reverse gear button</a:t>
            </a:r>
          </a:p>
          <a:p>
            <a:r>
              <a:rPr lang="en-US" sz="1400" i="1" dirty="0"/>
              <a:t>for XY shifter (fw-v240f)</a:t>
            </a:r>
          </a:p>
        </p:txBody>
      </p:sp>
    </p:spTree>
    <p:extLst>
      <p:ext uri="{BB962C8B-B14F-4D97-AF65-F5344CB8AC3E}">
        <p14:creationId xmlns:p14="http://schemas.microsoft.com/office/powerpoint/2010/main" val="2872147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364</Words>
  <Application>Microsoft Office PowerPoint</Application>
  <PresentationFormat>Widescreen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Milos Rankovic</dc:creator>
  <cp:lastModifiedBy>Miloš Ranković</cp:lastModifiedBy>
  <cp:revision>62</cp:revision>
  <dcterms:created xsi:type="dcterms:W3CDTF">2020-03-25T16:10:11Z</dcterms:created>
  <dcterms:modified xsi:type="dcterms:W3CDTF">2024-09-23T09:25:58Z</dcterms:modified>
</cp:coreProperties>
</file>