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Leonardo, Micro or </a:t>
            </a:r>
            <a:r>
              <a:rPr lang="en-US" dirty="0" err="1"/>
              <a:t>ProMicro</a:t>
            </a: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863546" y="5126172"/>
            <a:ext cx="243072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3863546" y="4990247"/>
            <a:ext cx="223245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4510216" y="2217930"/>
            <a:ext cx="1585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863546" y="3101421"/>
            <a:ext cx="9391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4510216" y="2197816"/>
            <a:ext cx="0" cy="903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6193" y="3860369"/>
            <a:ext cx="0" cy="1969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4324865" y="2850868"/>
            <a:ext cx="8238" cy="29909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4305300" y="2850868"/>
            <a:ext cx="4788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9717" y="5829778"/>
            <a:ext cx="3725149" cy="12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52225" y="1207920"/>
            <a:ext cx="401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AS5600 - i</a:t>
            </a:r>
            <a:r>
              <a:rPr lang="en-US" baseline="30000" dirty="0"/>
              <a:t>2</a:t>
            </a:r>
            <a:r>
              <a:rPr lang="en-US" dirty="0"/>
              <a:t>C 12bit magnetic angle sensor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66395" y="221756"/>
            <a:ext cx="831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AS5600 magnetic encoder (only valid for firmware with option “w”)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88134" y="3576862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AS5600 </a:t>
            </a:r>
            <a:r>
              <a:rPr lang="en-US" sz="1400" i="1" dirty="0" err="1"/>
              <a:t>pcb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6952225" y="1660829"/>
            <a:ext cx="5050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chip has a few modes for configuring its resolution (noise) and response time. In wheel firmware v24X it is set by default to the best resolution (low noise) mode, where it has a 2.2ms response time. Keep the magnet at (3-5)mm from sensor for optimal performance. You may mount magnet either on the wheel or motor shaft, firmware can detect multiple turns. Default CPR is 4096.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07686" y="3126567"/>
            <a:ext cx="24304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	AS5600</a:t>
            </a:r>
          </a:p>
          <a:p>
            <a:r>
              <a:rPr lang="en-US" dirty="0"/>
              <a:t>5V	VCC	</a:t>
            </a:r>
          </a:p>
          <a:p>
            <a:r>
              <a:rPr lang="en-US" dirty="0"/>
              <a:t>GND	GND and DIR</a:t>
            </a:r>
          </a:p>
          <a:p>
            <a:r>
              <a:rPr lang="en-US" dirty="0"/>
              <a:t>2	SDA (i</a:t>
            </a:r>
            <a:r>
              <a:rPr lang="en-US" baseline="30000" dirty="0"/>
              <a:t>2</a:t>
            </a:r>
            <a:r>
              <a:rPr lang="en-US" dirty="0"/>
              <a:t>C data)</a:t>
            </a:r>
          </a:p>
          <a:p>
            <a:pPr marL="342900" indent="-342900">
              <a:buAutoNum type="arabicPlain" startAt="3"/>
            </a:pPr>
            <a:r>
              <a:rPr lang="en-US" dirty="0"/>
              <a:t>           CLK (i</a:t>
            </a:r>
            <a:r>
              <a:rPr lang="en-US" baseline="30000" dirty="0"/>
              <a:t>2</a:t>
            </a:r>
            <a:r>
              <a:rPr lang="en-US" dirty="0"/>
              <a:t>C clock)</a:t>
            </a:r>
          </a:p>
          <a:p>
            <a:r>
              <a:rPr lang="en-US" dirty="0"/>
              <a:t>none         GPO</a:t>
            </a:r>
          </a:p>
          <a:p>
            <a:r>
              <a:rPr lang="en-US" dirty="0"/>
              <a:t>none         OUT</a:t>
            </a:r>
          </a:p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9428351" y="3129681"/>
            <a:ext cx="270208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You can set angle direction by</a:t>
            </a:r>
          </a:p>
          <a:p>
            <a:r>
              <a:rPr lang="en-US" sz="1400" i="1" dirty="0"/>
              <a:t>connecting DIR pin to:</a:t>
            </a:r>
          </a:p>
          <a:p>
            <a:r>
              <a:rPr lang="en-US" sz="1400" i="1" dirty="0"/>
              <a:t>GND - clockwise, or</a:t>
            </a:r>
          </a:p>
          <a:p>
            <a:r>
              <a:rPr lang="en-US" sz="1400" i="1" dirty="0"/>
              <a:t>VCC - counterclockwise</a:t>
            </a:r>
          </a:p>
          <a:p>
            <a:endParaRPr lang="en-US" sz="1400" i="1" dirty="0"/>
          </a:p>
          <a:p>
            <a:r>
              <a:rPr lang="en-US" sz="1400" i="1" dirty="0"/>
              <a:t>Leave GPO pin unconnected</a:t>
            </a:r>
          </a:p>
          <a:p>
            <a:r>
              <a:rPr lang="en-US" sz="1400" i="1" dirty="0"/>
              <a:t>it has an internal pull-up to VCC. </a:t>
            </a:r>
          </a:p>
          <a:p>
            <a:r>
              <a:rPr lang="en-US" sz="1400" i="1" dirty="0"/>
              <a:t>Shorting it to GND switches the</a:t>
            </a:r>
          </a:p>
          <a:p>
            <a:r>
              <a:rPr lang="en-US" sz="1400" i="1" dirty="0"/>
              <a:t>chip in programming mode B,</a:t>
            </a:r>
          </a:p>
          <a:p>
            <a:r>
              <a:rPr lang="en-US" sz="1400" i="1" dirty="0"/>
              <a:t>where it will not send any i</a:t>
            </a:r>
            <a:r>
              <a:rPr lang="en-US" sz="1400" i="1" baseline="30000" dirty="0"/>
              <a:t>2</a:t>
            </a:r>
            <a:r>
              <a:rPr lang="en-US" sz="1400" i="1" dirty="0"/>
              <a:t>C data.</a:t>
            </a:r>
          </a:p>
          <a:p>
            <a:endParaRPr lang="en-US" dirty="0"/>
          </a:p>
        </p:txBody>
      </p:sp>
      <p:pic>
        <p:nvPicPr>
          <p:cNvPr id="6" name="Picture 5" descr="A close-up of a circuit board&#10;&#10;Description automatically generated">
            <a:extLst>
              <a:ext uri="{FF2B5EF4-FFF2-40B4-BE49-F238E27FC236}">
                <a16:creationId xmlns:a16="http://schemas.microsoft.com/office/drawing/2014/main" id="{DD130F9E-8989-5B29-85B4-156DEB024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9" r="4881" b="11846"/>
          <a:stretch/>
        </p:blipFill>
        <p:spPr>
          <a:xfrm>
            <a:off x="4658117" y="2290793"/>
            <a:ext cx="1297498" cy="13266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F862E9-21B0-B462-0F3D-AAFC86BEE261}"/>
              </a:ext>
            </a:extLst>
          </p:cNvPr>
          <p:cNvCxnSpPr>
            <a:cxnSpLocks/>
          </p:cNvCxnSpPr>
          <p:nvPr/>
        </p:nvCxnSpPr>
        <p:spPr>
          <a:xfrm flipV="1">
            <a:off x="6096000" y="2200174"/>
            <a:ext cx="0" cy="565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F8A9A5-AA3E-B736-FF72-68DCC65F5332}"/>
              </a:ext>
            </a:extLst>
          </p:cNvPr>
          <p:cNvCxnSpPr>
            <a:cxnSpLocks/>
          </p:cNvCxnSpPr>
          <p:nvPr/>
        </p:nvCxnSpPr>
        <p:spPr>
          <a:xfrm>
            <a:off x="5889135" y="2748103"/>
            <a:ext cx="206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167CD3-B664-FCA2-C37D-B6640DF93D8E}"/>
              </a:ext>
            </a:extLst>
          </p:cNvPr>
          <p:cNvCxnSpPr>
            <a:cxnSpLocks/>
          </p:cNvCxnSpPr>
          <p:nvPr/>
        </p:nvCxnSpPr>
        <p:spPr>
          <a:xfrm>
            <a:off x="6096000" y="2877502"/>
            <a:ext cx="0" cy="21326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7B0BA5-9235-E811-55B7-1E1E899479D8}"/>
              </a:ext>
            </a:extLst>
          </p:cNvPr>
          <p:cNvCxnSpPr>
            <a:cxnSpLocks/>
          </p:cNvCxnSpPr>
          <p:nvPr/>
        </p:nvCxnSpPr>
        <p:spPr>
          <a:xfrm>
            <a:off x="5889135" y="2877502"/>
            <a:ext cx="22353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66C2E1-FB23-F19A-CA1D-D73AD2D4EB96}"/>
              </a:ext>
            </a:extLst>
          </p:cNvPr>
          <p:cNvCxnSpPr>
            <a:cxnSpLocks/>
          </p:cNvCxnSpPr>
          <p:nvPr/>
        </p:nvCxnSpPr>
        <p:spPr>
          <a:xfrm>
            <a:off x="5889135" y="3007399"/>
            <a:ext cx="42355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76E6AC-DA4C-BFFB-5937-F476052858B3}"/>
              </a:ext>
            </a:extLst>
          </p:cNvPr>
          <p:cNvCxnSpPr>
            <a:cxnSpLocks/>
          </p:cNvCxnSpPr>
          <p:nvPr/>
        </p:nvCxnSpPr>
        <p:spPr>
          <a:xfrm>
            <a:off x="6294268" y="3007399"/>
            <a:ext cx="0" cy="213848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9B6AA1E-6B47-10C8-4EA2-A074CAE8059B}"/>
              </a:ext>
            </a:extLst>
          </p:cNvPr>
          <p:cNvSpPr/>
          <p:nvPr/>
        </p:nvSpPr>
        <p:spPr>
          <a:xfrm>
            <a:off x="4466130" y="3051514"/>
            <a:ext cx="88688" cy="998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193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Miloš Ranković</cp:lastModifiedBy>
  <cp:revision>63</cp:revision>
  <dcterms:created xsi:type="dcterms:W3CDTF">2020-03-25T16:10:11Z</dcterms:created>
  <dcterms:modified xsi:type="dcterms:W3CDTF">2024-10-14T08:11:04Z</dcterms:modified>
</cp:coreProperties>
</file>