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7303912" y="2136150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02184" y="1168652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Leonardo, Micro or </a:t>
            </a:r>
            <a:r>
              <a:rPr lang="en-US" dirty="0" err="1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716333" y="4176563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7725270" y="4164846"/>
            <a:ext cx="0" cy="6464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066395" y="221756"/>
            <a:ext cx="799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HX711 chip and load cell (only valid for firmware with option “l”)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45727" y="1153497"/>
            <a:ext cx="2894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	HX711	Arduino</a:t>
            </a:r>
          </a:p>
          <a:p>
            <a:r>
              <a:rPr lang="en-US" dirty="0"/>
              <a:t>	VCC 	5V</a:t>
            </a:r>
          </a:p>
          <a:p>
            <a:r>
              <a:rPr lang="en-US" dirty="0"/>
              <a:t>	GND	GND</a:t>
            </a:r>
          </a:p>
          <a:p>
            <a:r>
              <a:rPr lang="en-US" dirty="0"/>
              <a:t>	DT	4</a:t>
            </a:r>
          </a:p>
          <a:p>
            <a:r>
              <a:rPr lang="en-US" dirty="0"/>
              <a:t>	SCK	5</a:t>
            </a:r>
          </a:p>
          <a:p>
            <a:r>
              <a:rPr lang="en-US" dirty="0"/>
              <a:t>red	E+</a:t>
            </a:r>
          </a:p>
          <a:p>
            <a:r>
              <a:rPr lang="en-US" dirty="0"/>
              <a:t>black	E-</a:t>
            </a:r>
          </a:p>
          <a:p>
            <a:r>
              <a:rPr lang="en-US" dirty="0"/>
              <a:t>white	A+</a:t>
            </a:r>
          </a:p>
          <a:p>
            <a:r>
              <a:rPr lang="en-US" dirty="0"/>
              <a:t>green	A-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7161134" y="4653183"/>
            <a:ext cx="419352" cy="109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81" y="3934102"/>
            <a:ext cx="2318916" cy="1315091"/>
          </a:xfrm>
          <a:prstGeom prst="rect">
            <a:avLst/>
          </a:prstGeom>
        </p:spPr>
      </p:pic>
      <p:cxnSp>
        <p:nvCxnSpPr>
          <p:cNvPr id="132" name="Straight Connector 131"/>
          <p:cNvCxnSpPr/>
          <p:nvPr/>
        </p:nvCxnSpPr>
        <p:spPr>
          <a:xfrm>
            <a:off x="7161134" y="4488055"/>
            <a:ext cx="20534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152197" y="4352591"/>
            <a:ext cx="856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161134" y="4811265"/>
            <a:ext cx="5730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11003333" y="4956558"/>
            <a:ext cx="418853" cy="64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1003333" y="5118930"/>
            <a:ext cx="298045" cy="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7357929" y="6142666"/>
            <a:ext cx="3943449" cy="1167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7357929" y="4470963"/>
            <a:ext cx="0" cy="170300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1413920" y="4960292"/>
            <a:ext cx="0" cy="132234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11296062" y="5113615"/>
            <a:ext cx="0" cy="10407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V="1">
            <a:off x="7569854" y="6278813"/>
            <a:ext cx="3852332" cy="31932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569854" y="4637235"/>
            <a:ext cx="0" cy="167351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 rot="-2700000">
            <a:off x="2570811" y="3746459"/>
            <a:ext cx="206786" cy="512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 rot="-2700000">
            <a:off x="1626938" y="4670701"/>
            <a:ext cx="206786" cy="512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 rot="2700000">
            <a:off x="2570811" y="4670700"/>
            <a:ext cx="206786" cy="512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2700000">
            <a:off x="1633280" y="3749159"/>
            <a:ext cx="206786" cy="5121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/>
          <p:cNvCxnSpPr>
            <a:stCxn id="164" idx="0"/>
          </p:cNvCxnSpPr>
          <p:nvPr/>
        </p:nvCxnSpPr>
        <p:spPr>
          <a:xfrm flipV="1">
            <a:off x="1917730" y="3539488"/>
            <a:ext cx="301739" cy="284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endCxn id="161" idx="0"/>
          </p:cNvCxnSpPr>
          <p:nvPr/>
        </p:nvCxnSpPr>
        <p:spPr>
          <a:xfrm>
            <a:off x="2212818" y="3543300"/>
            <a:ext cx="280329" cy="278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endCxn id="164" idx="2"/>
          </p:cNvCxnSpPr>
          <p:nvPr/>
        </p:nvCxnSpPr>
        <p:spPr>
          <a:xfrm flipV="1">
            <a:off x="1276774" y="4186269"/>
            <a:ext cx="278842" cy="284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61" idx="2"/>
          </p:cNvCxnSpPr>
          <p:nvPr/>
        </p:nvCxnSpPr>
        <p:spPr>
          <a:xfrm>
            <a:off x="2855261" y="4183569"/>
            <a:ext cx="269905" cy="304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63" idx="2"/>
          </p:cNvCxnSpPr>
          <p:nvPr/>
        </p:nvCxnSpPr>
        <p:spPr>
          <a:xfrm flipV="1">
            <a:off x="2212962" y="5107810"/>
            <a:ext cx="280185" cy="277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3" idx="0"/>
          </p:cNvCxnSpPr>
          <p:nvPr/>
        </p:nvCxnSpPr>
        <p:spPr>
          <a:xfrm flipV="1">
            <a:off x="2855261" y="4468561"/>
            <a:ext cx="269905" cy="277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endCxn id="162" idx="0"/>
          </p:cNvCxnSpPr>
          <p:nvPr/>
        </p:nvCxnSpPr>
        <p:spPr>
          <a:xfrm>
            <a:off x="1290946" y="4461031"/>
            <a:ext cx="258328" cy="284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2" idx="2"/>
          </p:cNvCxnSpPr>
          <p:nvPr/>
        </p:nvCxnSpPr>
        <p:spPr>
          <a:xfrm>
            <a:off x="1911388" y="5107811"/>
            <a:ext cx="295451" cy="278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191179" y="5602674"/>
            <a:ext cx="856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2210681" y="5380957"/>
            <a:ext cx="0" cy="2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2213205" y="3325642"/>
            <a:ext cx="0" cy="2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2191178" y="3325642"/>
            <a:ext cx="856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019175" y="4461031"/>
            <a:ext cx="2575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3104907" y="4468561"/>
            <a:ext cx="343143" cy="3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069784" y="313037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E+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073024" y="541800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459221" y="428385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A+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27716" y="426790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732564" y="5998990"/>
            <a:ext cx="320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 - 4 wire load cell (full bridge)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32108" y="1115545"/>
            <a:ext cx="32228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if nothing is happening with the brake</a:t>
            </a:r>
          </a:p>
          <a:p>
            <a:r>
              <a:rPr lang="en-US" sz="1400" i="1" dirty="0"/>
              <a:t>pedal, you may try to swap A- and A+</a:t>
            </a:r>
          </a:p>
          <a:p>
            <a:r>
              <a:rPr lang="en-US" sz="1400" i="1" dirty="0"/>
              <a:t>wires on the load cell, because your</a:t>
            </a:r>
          </a:p>
          <a:p>
            <a:r>
              <a:rPr lang="en-US" sz="1400" i="1" dirty="0"/>
              <a:t>load cell may output a reversed voltage</a:t>
            </a:r>
          </a:p>
          <a:p>
            <a:endParaRPr lang="en-US" sz="1400" i="1" dirty="0"/>
          </a:p>
          <a:p>
            <a:r>
              <a:rPr lang="en-US" sz="1400" i="1" dirty="0"/>
              <a:t>it is recommended to use a shielded cable</a:t>
            </a:r>
          </a:p>
          <a:p>
            <a:r>
              <a:rPr lang="en-US" sz="1400" i="1" dirty="0"/>
              <a:t>between HX711 and a load cell in order to</a:t>
            </a:r>
          </a:p>
          <a:p>
            <a:r>
              <a:rPr lang="en-US" sz="1400" i="1" dirty="0"/>
              <a:t>reduce signal noise as much as possible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883003" y="5322467"/>
            <a:ext cx="2304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you can set HX711 in 80Hz</a:t>
            </a:r>
          </a:p>
          <a:p>
            <a:r>
              <a:rPr lang="en-US" sz="1400" i="1" dirty="0"/>
              <a:t>mode by manually soldering</a:t>
            </a:r>
          </a:p>
          <a:p>
            <a:r>
              <a:rPr lang="en-US" sz="1400" i="1" dirty="0"/>
              <a:t>pin 15 to VCC, some traces</a:t>
            </a:r>
          </a:p>
          <a:p>
            <a:r>
              <a:rPr lang="en-US" sz="1400" i="1" dirty="0"/>
              <a:t>may need cutting to avoid</a:t>
            </a:r>
          </a:p>
          <a:p>
            <a:r>
              <a:rPr lang="en-US" sz="1400" i="1" dirty="0"/>
              <a:t>shorting, so please be careful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200703" y="294301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122507" y="559831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024332" y="4024163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704285" y="3998903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164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96</cp:revision>
  <dcterms:created xsi:type="dcterms:W3CDTF">2020-03-25T16:10:11Z</dcterms:created>
  <dcterms:modified xsi:type="dcterms:W3CDTF">2025-03-20T11:41:41Z</dcterms:modified>
</cp:coreProperties>
</file>