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20-Mar-25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33821" y="85245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sp>
        <p:nvSpPr>
          <p:cNvPr id="108" name="TextBox 107"/>
          <p:cNvSpPr txBox="1"/>
          <p:nvPr/>
        </p:nvSpPr>
        <p:spPr>
          <a:xfrm>
            <a:off x="0" y="22175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4x4 button matrix (only valid for firmware with “t” option)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4" t="16458"/>
          <a:stretch/>
        </p:blipFill>
        <p:spPr>
          <a:xfrm>
            <a:off x="5148034" y="679789"/>
            <a:ext cx="3800662" cy="299695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55080" y="3715751"/>
            <a:ext cx="130144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Matrix pins:</a:t>
            </a:r>
          </a:p>
          <a:p>
            <a:r>
              <a:rPr lang="en-US" dirty="0"/>
              <a:t>row0 - D6</a:t>
            </a:r>
          </a:p>
          <a:p>
            <a:r>
              <a:rPr lang="en-US" dirty="0"/>
              <a:t>row1 - D7</a:t>
            </a:r>
          </a:p>
          <a:p>
            <a:r>
              <a:rPr lang="en-US" dirty="0"/>
              <a:t>row2 - D8</a:t>
            </a:r>
          </a:p>
          <a:p>
            <a:r>
              <a:rPr lang="en-US" dirty="0"/>
              <a:t>row3 - D5</a:t>
            </a:r>
          </a:p>
          <a:p>
            <a:r>
              <a:rPr lang="en-US" dirty="0"/>
              <a:t>col0 - D4</a:t>
            </a:r>
          </a:p>
          <a:p>
            <a:r>
              <a:rPr lang="en-US" dirty="0"/>
              <a:t>col1 - A4</a:t>
            </a:r>
          </a:p>
          <a:p>
            <a:r>
              <a:rPr lang="en-US" dirty="0"/>
              <a:t>col2 - A5</a:t>
            </a:r>
          </a:p>
          <a:p>
            <a:r>
              <a:rPr lang="en-US" dirty="0"/>
              <a:t>col3 - D12</a:t>
            </a:r>
          </a:p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28514" y="6334998"/>
            <a:ext cx="3303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Button matrix schematic and PCB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8" t="8189" r="5849" b="8075"/>
          <a:stretch/>
        </p:blipFill>
        <p:spPr>
          <a:xfrm>
            <a:off x="5397981" y="3807474"/>
            <a:ext cx="3365048" cy="243543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18762" y="2070593"/>
            <a:ext cx="4588484" cy="3640197"/>
          </a:xfrm>
          <a:prstGeom prst="rect">
            <a:avLst/>
          </a:prstGeom>
        </p:spPr>
      </p:pic>
      <p:sp>
        <p:nvSpPr>
          <p:cNvPr id="2" name="Oval 1"/>
          <p:cNvSpPr/>
          <p:nvPr/>
        </p:nvSpPr>
        <p:spPr>
          <a:xfrm>
            <a:off x="9422769" y="2236960"/>
            <a:ext cx="857756" cy="83358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p Arrow 2"/>
          <p:cNvSpPr/>
          <p:nvPr/>
        </p:nvSpPr>
        <p:spPr>
          <a:xfrm>
            <a:off x="9701943" y="2052610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9774772" y="2576878"/>
            <a:ext cx="153749" cy="153749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Up Arrow 11"/>
          <p:cNvSpPr/>
          <p:nvPr/>
        </p:nvSpPr>
        <p:spPr>
          <a:xfrm rot="10800000">
            <a:off x="9701943" y="2976031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Up Arrow 12"/>
          <p:cNvSpPr/>
          <p:nvPr/>
        </p:nvSpPr>
        <p:spPr>
          <a:xfrm rot="16200000">
            <a:off x="9230862" y="2514320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Up Arrow 13"/>
          <p:cNvSpPr/>
          <p:nvPr/>
        </p:nvSpPr>
        <p:spPr>
          <a:xfrm rot="5400000">
            <a:off x="10167392" y="2535898"/>
            <a:ext cx="299406" cy="278864"/>
          </a:xfrm>
          <a:prstGeom prst="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100200" y="1037124"/>
            <a:ext cx="26472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Firmware with “h” option</a:t>
            </a:r>
          </a:p>
          <a:p>
            <a:r>
              <a:rPr lang="en-US" dirty="0"/>
              <a:t>has hat switch support on</a:t>
            </a:r>
          </a:p>
          <a:p>
            <a:r>
              <a:rPr lang="en-US" dirty="0"/>
              <a:t>matrix buttons B0-B3: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572962" y="2075165"/>
            <a:ext cx="11327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B0 - up</a:t>
            </a:r>
          </a:p>
          <a:p>
            <a:r>
              <a:rPr lang="en-US" dirty="0"/>
              <a:t>B1 - right</a:t>
            </a:r>
          </a:p>
          <a:p>
            <a:r>
              <a:rPr lang="en-US" dirty="0"/>
              <a:t>B2 - down</a:t>
            </a:r>
          </a:p>
          <a:p>
            <a:r>
              <a:rPr lang="en-US" dirty="0"/>
              <a:t>B3 - left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82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121</cp:revision>
  <dcterms:created xsi:type="dcterms:W3CDTF">2020-03-25T16:10:11Z</dcterms:created>
  <dcterms:modified xsi:type="dcterms:W3CDTF">2025-03-20T11:40:54Z</dcterms:modified>
</cp:coreProperties>
</file>