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93318" y="361268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7830" y="11975"/>
            <a:ext cx="5509778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FFB wheel firmware v250 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VCC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clutch pot)</a:t>
            </a:r>
          </a:p>
          <a:p>
            <a:r>
              <a:rPr lang="en-US" dirty="0"/>
              <a:t>A2 - clutch pot (if LC* - handbrake pot, else button8)</a:t>
            </a:r>
          </a:p>
          <a:p>
            <a:r>
              <a:rPr lang="en-US" dirty="0"/>
              <a:t>A3 - handbrake pot (if LC* - button0, else button9, or R*)</a:t>
            </a:r>
          </a:p>
          <a:p>
            <a:r>
              <a:rPr lang="en-US" dirty="0"/>
              <a:t>A4, A5 - buttons 1,2 (v250, or XY shifter v250f)</a:t>
            </a:r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 (v250, or center button v250wc)</a:t>
            </a:r>
          </a:p>
          <a:p>
            <a:r>
              <a:rPr lang="en-US" dirty="0"/>
              <a:t>2 - channel Z encoder or SDA (data) for i2C devices</a:t>
            </a:r>
          </a:p>
          <a:p>
            <a:r>
              <a:rPr lang="en-US" dirty="0"/>
              <a:t>3 - SCL (clock) for i2C devices (v250w, v250s, v250g)</a:t>
            </a:r>
          </a:p>
          <a:p>
            <a:r>
              <a:rPr lang="en-US" dirty="0"/>
              <a:t>4 - DT pin for HX711 (v250l, or button0 in v250, or R*)</a:t>
            </a:r>
          </a:p>
          <a:p>
            <a:r>
              <a:rPr lang="en-US" dirty="0"/>
              <a:t>5 - CLK pin for HX711 (v250l, or button7 in v250),</a:t>
            </a:r>
          </a:p>
          <a:p>
            <a:r>
              <a:rPr lang="en-US" dirty="0"/>
              <a:t>     3</a:t>
            </a:r>
            <a:r>
              <a:rPr lang="en-US" baseline="30000" dirty="0"/>
              <a:t>rd</a:t>
            </a:r>
            <a:r>
              <a:rPr lang="en-US" dirty="0"/>
              <a:t> PWM channel (down 250b), or</a:t>
            </a:r>
          </a:p>
          <a:p>
            <a:r>
              <a:rPr lang="en-US" dirty="0"/>
              <a:t>     2</a:t>
            </a:r>
            <a:r>
              <a:rPr lang="en-US" baseline="30000" dirty="0"/>
              <a:t>nd</a:t>
            </a:r>
            <a:r>
              <a:rPr lang="en-US" dirty="0"/>
              <a:t> PWM direction pin (250b, in 2CH PWM+DIR mode)</a:t>
            </a:r>
          </a:p>
          <a:p>
            <a:r>
              <a:rPr lang="en-US" dirty="0"/>
              <a:t>6 - DT_SR* (v250n, or button4 in v250)</a:t>
            </a:r>
          </a:p>
          <a:p>
            <a:r>
              <a:rPr lang="en-US" dirty="0"/>
              <a:t>7 - CLK_SR* (v250n, or button5 in v250)</a:t>
            </a:r>
          </a:p>
          <a:p>
            <a:r>
              <a:rPr lang="en-US" dirty="0"/>
              <a:t>8 - PL_SR* (v250n, or button6 in v250)</a:t>
            </a:r>
          </a:p>
          <a:p>
            <a:r>
              <a:rPr lang="en-US" dirty="0"/>
              <a:t>9 - 1</a:t>
            </a:r>
            <a:r>
              <a:rPr lang="en-US" baseline="30000" dirty="0"/>
              <a:t>st</a:t>
            </a:r>
            <a:r>
              <a:rPr lang="en-US" dirty="0"/>
              <a:t> PWM channel (left)</a:t>
            </a:r>
          </a:p>
          <a:p>
            <a:r>
              <a:rPr lang="en-US" dirty="0"/>
              <a:t>10 - 2</a:t>
            </a:r>
            <a:r>
              <a:rPr lang="en-US" baseline="30000" dirty="0"/>
              <a:t>nd</a:t>
            </a:r>
            <a:r>
              <a:rPr lang="en-US" dirty="0"/>
              <a:t> PWM channel (right)</a:t>
            </a:r>
          </a:p>
          <a:p>
            <a:r>
              <a:rPr lang="en-US" dirty="0"/>
              <a:t>11 - 1</a:t>
            </a:r>
            <a:r>
              <a:rPr lang="en-US" baseline="30000" dirty="0"/>
              <a:t>st</a:t>
            </a:r>
            <a:r>
              <a:rPr lang="en-US" dirty="0"/>
              <a:t> PWM direction pin, or</a:t>
            </a:r>
          </a:p>
          <a:p>
            <a:r>
              <a:rPr lang="en-US" dirty="0"/>
              <a:t>        motor (PWM) enable pin,</a:t>
            </a:r>
          </a:p>
          <a:p>
            <a:r>
              <a:rPr lang="en-US" dirty="0"/>
              <a:t>        4</a:t>
            </a:r>
            <a:r>
              <a:rPr lang="en-US" baseline="30000" dirty="0"/>
              <a:t>th</a:t>
            </a:r>
            <a:r>
              <a:rPr lang="en-US" dirty="0"/>
              <a:t> PWM channel (up, v250b)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 rot="5400000">
            <a:off x="-93964" y="4687186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833" y="11975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833" y="3819610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4940" y="3810510"/>
            <a:ext cx="43616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direction, or motor (PWM) enable</a:t>
            </a:r>
          </a:p>
          <a:p>
            <a:r>
              <a:rPr lang="en-US" dirty="0"/>
              <a:t>  3 - FFB clipping LED, or SCL i2C</a:t>
            </a:r>
          </a:p>
          <a:p>
            <a:r>
              <a:rPr lang="en-US" dirty="0"/>
              <a:t>14 - button1</a:t>
            </a:r>
          </a:p>
          <a:p>
            <a:r>
              <a:rPr lang="en-US" dirty="0"/>
              <a:t>15 - button2</a:t>
            </a:r>
          </a:p>
          <a:p>
            <a:r>
              <a:rPr lang="en-US" dirty="0"/>
              <a:t>  2 - button3 (v250m), or </a:t>
            </a:r>
          </a:p>
          <a:p>
            <a:r>
              <a:rPr lang="en-US" dirty="0"/>
              <a:t>        encoder Z-index (v250zm), or</a:t>
            </a:r>
          </a:p>
          <a:p>
            <a:r>
              <a:rPr lang="en-US" dirty="0"/>
              <a:t>        center button (v250cm), or</a:t>
            </a:r>
          </a:p>
          <a:p>
            <a:r>
              <a:rPr lang="en-US" dirty="0"/>
              <a:t>        SDA i2C (v250sm, v250wm, v250gm)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8730" y="6044939"/>
            <a:ext cx="2016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(v250h):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6" y="1400408"/>
            <a:ext cx="1707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GND,</a:t>
            </a:r>
          </a:p>
          <a:p>
            <a:r>
              <a:rPr lang="en-US" sz="1400" i="1" dirty="0"/>
              <a:t>unless firmware with</a:t>
            </a:r>
          </a:p>
          <a:p>
            <a:r>
              <a:rPr lang="en-US" sz="1400" i="1" dirty="0"/>
              <a:t>“t” option for</a:t>
            </a:r>
          </a:p>
          <a:p>
            <a:r>
              <a:rPr lang="en-US" sz="1400" i="1" dirty="0"/>
              <a:t>button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016241"/>
            <a:ext cx="3873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(v250l)</a:t>
            </a:r>
          </a:p>
          <a:p>
            <a:r>
              <a:rPr lang="en-US" sz="1400" i="1" dirty="0"/>
              <a:t>*R - reverse gear button for XY shifter (v250f)</a:t>
            </a:r>
          </a:p>
          <a:p>
            <a:r>
              <a:rPr lang="en-US" sz="1400" i="1" dirty="0"/>
              <a:t>*SR - shift register chip or nano button box (v250n)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351</TotalTime>
  <Words>412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74</cp:revision>
  <dcterms:created xsi:type="dcterms:W3CDTF">2020-03-25T16:10:11Z</dcterms:created>
  <dcterms:modified xsi:type="dcterms:W3CDTF">2025-03-19T14:40:55Z</dcterms:modified>
</cp:coreProperties>
</file>