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7030A0"/>
    <a:srgbClr val="BF9000"/>
    <a:srgbClr val="767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45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7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54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100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4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255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15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910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9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903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98FB1A-F8C3-427F-BE44-B87966AC4D7F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48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98FB1A-F8C3-427F-BE44-B87966AC4D7F}" type="datetimeFigureOut">
              <a:rPr lang="en-US" smtClean="0"/>
              <a:t>19-Mar-25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27DEA-B7CC-4B8F-9F05-C66CD0022E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528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7" t="4191" r="6205" b="7919"/>
          <a:stretch/>
        </p:blipFill>
        <p:spPr>
          <a:xfrm rot="5400000">
            <a:off x="187296" y="1601136"/>
            <a:ext cx="4539633" cy="345529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33821" y="633638"/>
            <a:ext cx="3699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Arduino Leonardo, Micro or </a:t>
            </a:r>
            <a:r>
              <a:rPr lang="en-US" dirty="0" err="1"/>
              <a:t>ProMicro</a:t>
            </a:r>
            <a:endParaRPr lang="en-US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599717" y="3641549"/>
            <a:ext cx="292444" cy="22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cxnSpLocks/>
          </p:cNvCxnSpPr>
          <p:nvPr/>
        </p:nvCxnSpPr>
        <p:spPr>
          <a:xfrm flipV="1">
            <a:off x="612485" y="2230858"/>
            <a:ext cx="0" cy="141069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H="1">
            <a:off x="617108" y="2244293"/>
            <a:ext cx="445634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>
            <a:off x="0" y="2936"/>
            <a:ext cx="121756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Wiring diagram for double H-bridge motor driver (valid for 2CH PWM± mode, with 2 FFB axis in v250b)</a:t>
            </a:r>
          </a:p>
        </p:txBody>
      </p:sp>
      <p:sp>
        <p:nvSpPr>
          <p:cNvPr id="169" name="TextBox 168"/>
          <p:cNvSpPr txBox="1"/>
          <p:nvPr/>
        </p:nvSpPr>
        <p:spPr>
          <a:xfrm>
            <a:off x="8060358" y="2364625"/>
            <a:ext cx="5196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B- </a:t>
            </a:r>
          </a:p>
          <a:p>
            <a:r>
              <a:rPr lang="en-US" sz="1400" dirty="0"/>
              <a:t>B+</a:t>
            </a:r>
          </a:p>
          <a:p>
            <a:endParaRPr lang="en-US" sz="1400" dirty="0"/>
          </a:p>
          <a:p>
            <a:r>
              <a:rPr lang="en-US" sz="1400" dirty="0"/>
              <a:t>Mx+</a:t>
            </a:r>
          </a:p>
          <a:p>
            <a:r>
              <a:rPr lang="en-US" sz="1400" dirty="0"/>
              <a:t>Mx-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5116026" y="639053"/>
            <a:ext cx="3158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BTS7960 or any other 2 channel H-bridge</a:t>
            </a:r>
          </a:p>
          <a:p>
            <a:r>
              <a:rPr lang="en-US" sz="1400" i="1" dirty="0"/>
              <a:t>motor driver with PWM inputs</a:t>
            </a:r>
          </a:p>
        </p:txBody>
      </p:sp>
      <p:sp>
        <p:nvSpPr>
          <p:cNvPr id="187" name="TextBox 186"/>
          <p:cNvSpPr txBox="1"/>
          <p:nvPr/>
        </p:nvSpPr>
        <p:spPr>
          <a:xfrm>
            <a:off x="8560430" y="656521"/>
            <a:ext cx="362952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Arduino	xBTS7960 (pins) for </a:t>
            </a:r>
            <a:r>
              <a:rPr lang="en-US" sz="1400" dirty="0" err="1"/>
              <a:t>xFFB</a:t>
            </a:r>
            <a:r>
              <a:rPr lang="en-US" sz="1400" dirty="0"/>
              <a:t>: left/right</a:t>
            </a:r>
          </a:p>
          <a:p>
            <a:r>
              <a:rPr lang="en-US" sz="1400" dirty="0"/>
              <a:t>GND	GND (8)</a:t>
            </a:r>
          </a:p>
          <a:p>
            <a:r>
              <a:rPr lang="en-US" sz="1400" dirty="0"/>
              <a:t>9	LPWM (2)</a:t>
            </a:r>
          </a:p>
          <a:p>
            <a:r>
              <a:rPr lang="en-US" sz="1400" dirty="0"/>
              <a:t>10                  RPWM (1)</a:t>
            </a:r>
          </a:p>
          <a:p>
            <a:r>
              <a:rPr lang="en-US" sz="1400" dirty="0"/>
              <a:t>5V	VCC (7), R_EN (3), L_EN (4)</a:t>
            </a:r>
          </a:p>
          <a:p>
            <a:endParaRPr lang="en-US" sz="1400" dirty="0"/>
          </a:p>
          <a:p>
            <a:r>
              <a:rPr lang="en-US" sz="1400" dirty="0"/>
              <a:t>	yBTS7960 (pins) for </a:t>
            </a:r>
            <a:r>
              <a:rPr lang="en-US" sz="1400" dirty="0" err="1"/>
              <a:t>yFFB</a:t>
            </a:r>
            <a:r>
              <a:rPr lang="en-US" sz="1400" dirty="0"/>
              <a:t>: down/up</a:t>
            </a:r>
          </a:p>
          <a:p>
            <a:r>
              <a:rPr lang="en-US" sz="1400" dirty="0"/>
              <a:t>GND	GND (8)</a:t>
            </a:r>
          </a:p>
          <a:p>
            <a:r>
              <a:rPr lang="en-US" sz="1400" dirty="0"/>
              <a:t>5	LPWM (2)</a:t>
            </a:r>
          </a:p>
          <a:p>
            <a:r>
              <a:rPr lang="en-US" sz="1400" dirty="0"/>
              <a:t>11                  RPWM (1)</a:t>
            </a:r>
          </a:p>
          <a:p>
            <a:r>
              <a:rPr lang="en-US" sz="1400" dirty="0"/>
              <a:t>5V	VCC (7), R_EN (3), L_EN (4)</a:t>
            </a:r>
          </a:p>
          <a:p>
            <a:endParaRPr lang="en-US" sz="1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052" y="1144534"/>
            <a:ext cx="2958187" cy="2846237"/>
          </a:xfrm>
          <a:prstGeom prst="rect">
            <a:avLst/>
          </a:prstGeom>
        </p:spPr>
      </p:pic>
      <p:cxnSp>
        <p:nvCxnSpPr>
          <p:cNvPr id="85" name="Straight Connector 84"/>
          <p:cNvCxnSpPr/>
          <p:nvPr/>
        </p:nvCxnSpPr>
        <p:spPr>
          <a:xfrm>
            <a:off x="3875903" y="2883152"/>
            <a:ext cx="1428499" cy="2647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cxnSpLocks/>
            <a:endCxn id="191" idx="2"/>
          </p:cNvCxnSpPr>
          <p:nvPr/>
        </p:nvCxnSpPr>
        <p:spPr>
          <a:xfrm>
            <a:off x="5072388" y="3226701"/>
            <a:ext cx="2795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3891672" y="3684380"/>
            <a:ext cx="587612" cy="882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4462520" y="3357850"/>
            <a:ext cx="786562" cy="1766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4462520" y="3341666"/>
            <a:ext cx="0" cy="342714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 flipV="1">
            <a:off x="3891672" y="3517287"/>
            <a:ext cx="1513808" cy="528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5382618" y="3357850"/>
            <a:ext cx="886" cy="147081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/>
          <p:cNvCxnSpPr>
            <a:cxnSpLocks/>
          </p:cNvCxnSpPr>
          <p:nvPr/>
        </p:nvCxnSpPr>
        <p:spPr>
          <a:xfrm>
            <a:off x="5397962" y="2588043"/>
            <a:ext cx="0" cy="304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cxnSpLocks/>
            <a:stCxn id="32" idx="6"/>
          </p:cNvCxnSpPr>
          <p:nvPr/>
        </p:nvCxnSpPr>
        <p:spPr>
          <a:xfrm>
            <a:off x="5104651" y="2603682"/>
            <a:ext cx="2935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Oval 141"/>
          <p:cNvSpPr/>
          <p:nvPr/>
        </p:nvSpPr>
        <p:spPr>
          <a:xfrm>
            <a:off x="5235924" y="2863291"/>
            <a:ext cx="67252" cy="69730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Oval 183"/>
          <p:cNvSpPr/>
          <p:nvPr/>
        </p:nvSpPr>
        <p:spPr>
          <a:xfrm>
            <a:off x="5358786" y="2874577"/>
            <a:ext cx="67252" cy="697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Oval 187"/>
          <p:cNvSpPr/>
          <p:nvPr/>
        </p:nvSpPr>
        <p:spPr>
          <a:xfrm>
            <a:off x="5227814" y="3322653"/>
            <a:ext cx="67252" cy="69730"/>
          </a:xfrm>
          <a:prstGeom prst="ellipse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9" name="Oval 188"/>
          <p:cNvSpPr/>
          <p:nvPr/>
        </p:nvSpPr>
        <p:spPr>
          <a:xfrm>
            <a:off x="5350137" y="3323775"/>
            <a:ext cx="67252" cy="69730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Oval 189"/>
          <p:cNvSpPr/>
          <p:nvPr/>
        </p:nvSpPr>
        <p:spPr>
          <a:xfrm>
            <a:off x="5226668" y="3192625"/>
            <a:ext cx="67252" cy="697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Oval 190"/>
          <p:cNvSpPr/>
          <p:nvPr/>
        </p:nvSpPr>
        <p:spPr>
          <a:xfrm>
            <a:off x="5351967" y="3191836"/>
            <a:ext cx="67252" cy="697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ECFE0F7-B41E-90D5-50D0-204B6D586397}"/>
              </a:ext>
            </a:extLst>
          </p:cNvPr>
          <p:cNvCxnSpPr>
            <a:cxnSpLocks/>
          </p:cNvCxnSpPr>
          <p:nvPr/>
        </p:nvCxnSpPr>
        <p:spPr>
          <a:xfrm>
            <a:off x="3891672" y="3376542"/>
            <a:ext cx="337859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4B9A4A1-FED6-D3BE-F77C-56315A55D564}"/>
              </a:ext>
            </a:extLst>
          </p:cNvPr>
          <p:cNvCxnSpPr>
            <a:cxnSpLocks/>
          </p:cNvCxnSpPr>
          <p:nvPr/>
        </p:nvCxnSpPr>
        <p:spPr>
          <a:xfrm flipH="1">
            <a:off x="4229531" y="3357518"/>
            <a:ext cx="4084" cy="2858568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0A128A-D70E-006E-D7B7-75909CD6A62F}"/>
              </a:ext>
            </a:extLst>
          </p:cNvPr>
          <p:cNvCxnSpPr>
            <a:cxnSpLocks/>
            <a:stCxn id="32" idx="4"/>
          </p:cNvCxnSpPr>
          <p:nvPr/>
        </p:nvCxnSpPr>
        <p:spPr>
          <a:xfrm flipH="1">
            <a:off x="5064980" y="2638547"/>
            <a:ext cx="6045" cy="3441822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95E9DD-49E6-3D09-1A2D-69AF42CB292E}"/>
              </a:ext>
            </a:extLst>
          </p:cNvPr>
          <p:cNvSpPr/>
          <p:nvPr/>
        </p:nvSpPr>
        <p:spPr>
          <a:xfrm>
            <a:off x="5037399" y="2568817"/>
            <a:ext cx="67252" cy="697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1AD8221-E819-EC35-D5F3-4BE471F11FBD}"/>
              </a:ext>
            </a:extLst>
          </p:cNvPr>
          <p:cNvCxnSpPr>
            <a:cxnSpLocks/>
          </p:cNvCxnSpPr>
          <p:nvPr/>
        </p:nvCxnSpPr>
        <p:spPr>
          <a:xfrm>
            <a:off x="5073457" y="2230858"/>
            <a:ext cx="0" cy="372824"/>
          </a:xfrm>
          <a:prstGeom prst="line">
            <a:avLst/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5E3AC74-6856-370F-0737-7E1AFC5D5683}"/>
              </a:ext>
            </a:extLst>
          </p:cNvPr>
          <p:cNvSpPr txBox="1"/>
          <p:nvPr/>
        </p:nvSpPr>
        <p:spPr>
          <a:xfrm>
            <a:off x="8560430" y="3200946"/>
            <a:ext cx="364670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Firmware v250b has </a:t>
            </a:r>
            <a:r>
              <a:rPr lang="en-US" sz="1400" dirty="0" err="1"/>
              <a:t>xFFB</a:t>
            </a:r>
            <a:r>
              <a:rPr lang="en-US" sz="1400" dirty="0"/>
              <a:t> and </a:t>
            </a:r>
            <a:r>
              <a:rPr lang="en-US" sz="1400" dirty="0" err="1"/>
              <a:t>yFFB</a:t>
            </a:r>
            <a:r>
              <a:rPr lang="en-US" sz="1400" dirty="0"/>
              <a:t> and</a:t>
            </a:r>
          </a:p>
          <a:p>
            <a:r>
              <a:rPr lang="en-US" sz="1400" dirty="0"/>
              <a:t>4 channel PWM output, so you must use</a:t>
            </a:r>
          </a:p>
          <a:p>
            <a:r>
              <a:rPr lang="en-US" sz="1400" dirty="0"/>
              <a:t>2CH PWM+- mode and two BTS7960 drivers</a:t>
            </a:r>
          </a:p>
          <a:p>
            <a:r>
              <a:rPr lang="en-US" sz="1400" dirty="0"/>
              <a:t>each driver is connected to its PWM+- channels</a:t>
            </a:r>
          </a:p>
          <a:p>
            <a:r>
              <a:rPr lang="en-US" sz="1400" dirty="0"/>
              <a:t>each motor will reproduce 1-axis FFB output</a:t>
            </a:r>
          </a:p>
          <a:p>
            <a:endParaRPr lang="en-US" sz="1400" dirty="0"/>
          </a:p>
          <a:p>
            <a:r>
              <a:rPr lang="en-US" sz="1400" dirty="0"/>
              <a:t>Force directions:</a:t>
            </a:r>
          </a:p>
          <a:p>
            <a:r>
              <a:rPr lang="en-US" sz="1400" dirty="0" err="1"/>
              <a:t>xFFB</a:t>
            </a:r>
            <a:r>
              <a:rPr lang="en-US" sz="1400" dirty="0"/>
              <a:t> positive force should move right</a:t>
            </a:r>
          </a:p>
          <a:p>
            <a:r>
              <a:rPr lang="en-US" sz="1400" dirty="0" err="1"/>
              <a:t>xFFB</a:t>
            </a:r>
            <a:r>
              <a:rPr lang="en-US" sz="1400" dirty="0"/>
              <a:t> negative force should move left</a:t>
            </a:r>
          </a:p>
          <a:p>
            <a:endParaRPr lang="en-US" sz="1400" dirty="0"/>
          </a:p>
          <a:p>
            <a:r>
              <a:rPr lang="en-US" sz="1400" dirty="0" err="1"/>
              <a:t>yFFB</a:t>
            </a:r>
            <a:r>
              <a:rPr lang="en-US" sz="1400" dirty="0"/>
              <a:t> positive force should move up</a:t>
            </a:r>
          </a:p>
          <a:p>
            <a:r>
              <a:rPr lang="en-US" sz="1400" dirty="0" err="1"/>
              <a:t>yFFB</a:t>
            </a:r>
            <a:r>
              <a:rPr lang="en-US" sz="1400" dirty="0"/>
              <a:t> negative force should move down</a:t>
            </a:r>
          </a:p>
          <a:p>
            <a:endParaRPr lang="en-US" sz="1400" dirty="0"/>
          </a:p>
          <a:p>
            <a:r>
              <a:rPr lang="en-US" sz="1400" dirty="0"/>
              <a:t>PWM channels:</a:t>
            </a:r>
          </a:p>
          <a:p>
            <a:r>
              <a:rPr lang="en-US" sz="1400" dirty="0"/>
              <a:t>1</a:t>
            </a:r>
            <a:r>
              <a:rPr lang="en-US" sz="1400" baseline="30000" dirty="0"/>
              <a:t>st</a:t>
            </a:r>
            <a:r>
              <a:rPr lang="en-US" sz="1400" dirty="0"/>
              <a:t> PWM+- channels on pins D9, D10</a:t>
            </a:r>
          </a:p>
          <a:p>
            <a:r>
              <a:rPr lang="en-US" sz="1400" dirty="0"/>
              <a:t>2</a:t>
            </a:r>
            <a:r>
              <a:rPr lang="en-US" sz="1400" baseline="30000" dirty="0"/>
              <a:t>nd</a:t>
            </a:r>
            <a:r>
              <a:rPr lang="en-US" sz="1400" dirty="0"/>
              <a:t> PWM+- channels on pins D5, D11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BFC96C-18ED-97FF-CB7A-129A6900F2B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052" y="3993422"/>
            <a:ext cx="2958187" cy="284623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EEBAB8-4FFC-D684-1700-F352C9875C10}"/>
              </a:ext>
            </a:extLst>
          </p:cNvPr>
          <p:cNvSpPr txBox="1"/>
          <p:nvPr/>
        </p:nvSpPr>
        <p:spPr>
          <a:xfrm>
            <a:off x="8060358" y="5193123"/>
            <a:ext cx="519694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B- </a:t>
            </a:r>
          </a:p>
          <a:p>
            <a:r>
              <a:rPr lang="en-US" sz="1400" dirty="0"/>
              <a:t>B+</a:t>
            </a:r>
          </a:p>
          <a:p>
            <a:endParaRPr lang="en-US" sz="1400" dirty="0"/>
          </a:p>
          <a:p>
            <a:r>
              <a:rPr lang="en-US" sz="1400" dirty="0"/>
              <a:t>My+</a:t>
            </a:r>
          </a:p>
          <a:p>
            <a:r>
              <a:rPr lang="en-US" sz="1400" dirty="0"/>
              <a:t>My-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B1DE33C-0784-DFC9-BBD8-7AF8EE3D37D9}"/>
              </a:ext>
            </a:extLst>
          </p:cNvPr>
          <p:cNvCxnSpPr>
            <a:cxnSpLocks/>
          </p:cNvCxnSpPr>
          <p:nvPr/>
        </p:nvCxnSpPr>
        <p:spPr>
          <a:xfrm>
            <a:off x="5056222" y="6081655"/>
            <a:ext cx="3623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895042-BD6E-FDEF-DF55-F970384640D2}"/>
              </a:ext>
            </a:extLst>
          </p:cNvPr>
          <p:cNvCxnSpPr>
            <a:cxnSpLocks/>
          </p:cNvCxnSpPr>
          <p:nvPr/>
        </p:nvCxnSpPr>
        <p:spPr>
          <a:xfrm>
            <a:off x="5069027" y="5514913"/>
            <a:ext cx="29351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0FC1E4E-1807-1572-8238-B4D0BE00C8C7}"/>
              </a:ext>
            </a:extLst>
          </p:cNvPr>
          <p:cNvCxnSpPr>
            <a:cxnSpLocks/>
          </p:cNvCxnSpPr>
          <p:nvPr/>
        </p:nvCxnSpPr>
        <p:spPr>
          <a:xfrm>
            <a:off x="5384597" y="5496625"/>
            <a:ext cx="0" cy="3047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F2159884-1061-8B24-9265-18CED3202F7A}"/>
              </a:ext>
            </a:extLst>
          </p:cNvPr>
          <p:cNvSpPr/>
          <p:nvPr/>
        </p:nvSpPr>
        <p:spPr>
          <a:xfrm>
            <a:off x="5353068" y="5743033"/>
            <a:ext cx="67252" cy="697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E440473-F260-A30A-A3C3-5AEB22E56E95}"/>
              </a:ext>
            </a:extLst>
          </p:cNvPr>
          <p:cNvSpPr/>
          <p:nvPr/>
        </p:nvSpPr>
        <p:spPr>
          <a:xfrm>
            <a:off x="5038762" y="5480048"/>
            <a:ext cx="67252" cy="697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2D60F80-201F-9524-C6A7-E7F5A1707627}"/>
              </a:ext>
            </a:extLst>
          </p:cNvPr>
          <p:cNvSpPr/>
          <p:nvPr/>
        </p:nvSpPr>
        <p:spPr>
          <a:xfrm>
            <a:off x="5354179" y="6045504"/>
            <a:ext cx="67252" cy="697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25AA7EB-0DB1-C757-7B48-7CBD3CC7465B}"/>
              </a:ext>
            </a:extLst>
          </p:cNvPr>
          <p:cNvSpPr/>
          <p:nvPr/>
        </p:nvSpPr>
        <p:spPr>
          <a:xfrm>
            <a:off x="5217780" y="6045504"/>
            <a:ext cx="67252" cy="697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5C467BB-FA8C-258C-8753-2A07C78BD835}"/>
              </a:ext>
            </a:extLst>
          </p:cNvPr>
          <p:cNvCxnSpPr>
            <a:cxnSpLocks/>
          </p:cNvCxnSpPr>
          <p:nvPr/>
        </p:nvCxnSpPr>
        <p:spPr>
          <a:xfrm>
            <a:off x="4229531" y="6216086"/>
            <a:ext cx="1019551" cy="0"/>
          </a:xfrm>
          <a:prstGeom prst="line">
            <a:avLst/>
          </a:prstGeom>
          <a:ln w="381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8A18522-EB77-4098-657E-0F11AD7B02C8}"/>
              </a:ext>
            </a:extLst>
          </p:cNvPr>
          <p:cNvCxnSpPr>
            <a:cxnSpLocks/>
          </p:cNvCxnSpPr>
          <p:nvPr/>
        </p:nvCxnSpPr>
        <p:spPr>
          <a:xfrm>
            <a:off x="4818185" y="5759438"/>
            <a:ext cx="476074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AFA8FFD-C561-0ADC-5277-9463C7B9D92B}"/>
              </a:ext>
            </a:extLst>
          </p:cNvPr>
          <p:cNvCxnSpPr>
            <a:cxnSpLocks/>
          </p:cNvCxnSpPr>
          <p:nvPr/>
        </p:nvCxnSpPr>
        <p:spPr>
          <a:xfrm>
            <a:off x="4818185" y="2887004"/>
            <a:ext cx="0" cy="287243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B0B19F2E-4606-1725-60EA-D82D56673913}"/>
              </a:ext>
            </a:extLst>
          </p:cNvPr>
          <p:cNvSpPr/>
          <p:nvPr/>
        </p:nvSpPr>
        <p:spPr>
          <a:xfrm>
            <a:off x="4784559" y="2851537"/>
            <a:ext cx="67252" cy="69730"/>
          </a:xfrm>
          <a:prstGeom prst="ellipse">
            <a:avLst/>
          </a:prstGeom>
          <a:solidFill>
            <a:srgbClr val="767171"/>
          </a:solidFill>
          <a:ln>
            <a:solidFill>
              <a:srgbClr val="76717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957019E-D921-B6D4-E13F-945A8C9F8E2B}"/>
              </a:ext>
            </a:extLst>
          </p:cNvPr>
          <p:cNvSpPr/>
          <p:nvPr/>
        </p:nvSpPr>
        <p:spPr>
          <a:xfrm>
            <a:off x="5036971" y="3194264"/>
            <a:ext cx="67252" cy="6973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EB78A0EE-65BF-41B9-B491-E6EB9D306F7A}"/>
              </a:ext>
            </a:extLst>
          </p:cNvPr>
          <p:cNvSpPr/>
          <p:nvPr/>
        </p:nvSpPr>
        <p:spPr>
          <a:xfrm>
            <a:off x="5241161" y="5738667"/>
            <a:ext cx="67252" cy="69730"/>
          </a:xfrm>
          <a:prstGeom prst="ellipse">
            <a:avLst/>
          </a:prstGeom>
          <a:solidFill>
            <a:srgbClr val="767171"/>
          </a:solidFill>
          <a:ln>
            <a:solidFill>
              <a:srgbClr val="76717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96655D5-F6AE-20E3-0635-3578C92C4AA9}"/>
              </a:ext>
            </a:extLst>
          </p:cNvPr>
          <p:cNvSpPr/>
          <p:nvPr/>
        </p:nvSpPr>
        <p:spPr>
          <a:xfrm>
            <a:off x="5222194" y="6181221"/>
            <a:ext cx="67252" cy="69730"/>
          </a:xfrm>
          <a:prstGeom prst="ellipse">
            <a:avLst/>
          </a:prstGeom>
          <a:solidFill>
            <a:srgbClr val="BF9000"/>
          </a:solidFill>
          <a:ln>
            <a:solidFill>
              <a:srgbClr val="BF9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4B1DB95-B79E-7DDA-38C4-989694A00B58}"/>
              </a:ext>
            </a:extLst>
          </p:cNvPr>
          <p:cNvCxnSpPr>
            <a:cxnSpLocks/>
          </p:cNvCxnSpPr>
          <p:nvPr/>
        </p:nvCxnSpPr>
        <p:spPr>
          <a:xfrm>
            <a:off x="3875903" y="4431619"/>
            <a:ext cx="58661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4095CF8-9765-8869-A431-E3FD1ECE264D}"/>
              </a:ext>
            </a:extLst>
          </p:cNvPr>
          <p:cNvCxnSpPr>
            <a:cxnSpLocks/>
          </p:cNvCxnSpPr>
          <p:nvPr/>
        </p:nvCxnSpPr>
        <p:spPr>
          <a:xfrm>
            <a:off x="4446784" y="4425112"/>
            <a:ext cx="0" cy="1937562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61404AB-C801-09D4-22C3-02B1E4E7282E}"/>
              </a:ext>
            </a:extLst>
          </p:cNvPr>
          <p:cNvCxnSpPr/>
          <p:nvPr/>
        </p:nvCxnSpPr>
        <p:spPr>
          <a:xfrm flipH="1">
            <a:off x="5382618" y="6207833"/>
            <a:ext cx="886" cy="14708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A77EC0C-15C4-ADA3-1DEB-ABE9F51F708B}"/>
              </a:ext>
            </a:extLst>
          </p:cNvPr>
          <p:cNvCxnSpPr>
            <a:cxnSpLocks/>
          </p:cNvCxnSpPr>
          <p:nvPr/>
        </p:nvCxnSpPr>
        <p:spPr>
          <a:xfrm>
            <a:off x="4446784" y="6343487"/>
            <a:ext cx="945628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663D5CA2-D8A5-3607-B0E4-2170AF4E9697}"/>
              </a:ext>
            </a:extLst>
          </p:cNvPr>
          <p:cNvSpPr/>
          <p:nvPr/>
        </p:nvSpPr>
        <p:spPr>
          <a:xfrm>
            <a:off x="5354209" y="6181221"/>
            <a:ext cx="67252" cy="69730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C14B290-69D2-7C83-CA64-3420677223DC}"/>
              </a:ext>
            </a:extLst>
          </p:cNvPr>
          <p:cNvSpPr txBox="1"/>
          <p:nvPr/>
        </p:nvSpPr>
        <p:spPr>
          <a:xfrm>
            <a:off x="6170348" y="3029689"/>
            <a:ext cx="1256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FF"/>
                </a:highlight>
              </a:rPr>
              <a:t>xFFB</a:t>
            </a:r>
            <a:r>
              <a:rPr lang="en-US" dirty="0">
                <a:highlight>
                  <a:srgbClr val="FFFFFF"/>
                </a:highlight>
              </a:rPr>
              <a:t> motor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D5D9E364-1024-CDC4-F2BD-00AE1D7727FF}"/>
              </a:ext>
            </a:extLst>
          </p:cNvPr>
          <p:cNvSpPr txBox="1"/>
          <p:nvPr/>
        </p:nvSpPr>
        <p:spPr>
          <a:xfrm>
            <a:off x="6170348" y="5860838"/>
            <a:ext cx="1261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highlight>
                  <a:srgbClr val="FFFFFF"/>
                </a:highlight>
              </a:rPr>
              <a:t>yFFB</a:t>
            </a:r>
            <a:r>
              <a:rPr lang="en-US" dirty="0">
                <a:highlight>
                  <a:srgbClr val="FFFFFF"/>
                </a:highlight>
              </a:rPr>
              <a:t> motor</a:t>
            </a:r>
          </a:p>
        </p:txBody>
      </p:sp>
    </p:spTree>
    <p:extLst>
      <p:ext uri="{BB962C8B-B14F-4D97-AF65-F5344CB8AC3E}">
        <p14:creationId xmlns:p14="http://schemas.microsoft.com/office/powerpoint/2010/main" val="28721473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237</Words>
  <Application>Microsoft Office PowerPoint</Application>
  <PresentationFormat>Widescreen</PresentationFormat>
  <Paragraphs>43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Milos Rankovic</dc:creator>
  <cp:lastModifiedBy>Miloš Ranković</cp:lastModifiedBy>
  <cp:revision>162</cp:revision>
  <dcterms:created xsi:type="dcterms:W3CDTF">2020-03-25T16:10:11Z</dcterms:created>
  <dcterms:modified xsi:type="dcterms:W3CDTF">2025-03-19T15:46:04Z</dcterms:modified>
</cp:coreProperties>
</file>