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B050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Leonardo, Micro or </a:t>
            </a:r>
            <a:r>
              <a:rPr lang="en-US" dirty="0" err="1"/>
              <a:t>ProMicro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863546" y="3097733"/>
            <a:ext cx="628961" cy="3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4492507" y="3078956"/>
            <a:ext cx="0" cy="3248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6193" y="3860369"/>
            <a:ext cx="0" cy="1969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33103" y="4242998"/>
            <a:ext cx="0" cy="15988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H="1">
            <a:off x="599717" y="5829778"/>
            <a:ext cx="37519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05786" y="5608414"/>
            <a:ext cx="229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MCP4725</a:t>
            </a:r>
          </a:p>
          <a:p>
            <a:r>
              <a:rPr lang="en-US" dirty="0"/>
              <a:t>external i</a:t>
            </a:r>
            <a:r>
              <a:rPr lang="en-US" baseline="30000" dirty="0"/>
              <a:t>2</a:t>
            </a:r>
            <a:r>
              <a:rPr lang="en-US" dirty="0"/>
              <a:t>C 12bit DAC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Wiring diagram for external DAC’s (only valid for firmware with option “g”, in 2CH DAC0-50-100 mode)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165140" y="4573626"/>
            <a:ext cx="2441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	MCP4725</a:t>
            </a:r>
          </a:p>
          <a:p>
            <a:r>
              <a:rPr lang="en-US" dirty="0"/>
              <a:t>5V	VDD	</a:t>
            </a:r>
          </a:p>
          <a:p>
            <a:r>
              <a:rPr lang="en-US" dirty="0"/>
              <a:t>GND	GND</a:t>
            </a:r>
          </a:p>
          <a:p>
            <a:r>
              <a:rPr lang="en-US" dirty="0"/>
              <a:t>2	SDA (i</a:t>
            </a:r>
            <a:r>
              <a:rPr lang="en-US" baseline="30000" dirty="0"/>
              <a:t>2</a:t>
            </a:r>
            <a:r>
              <a:rPr lang="en-US" dirty="0"/>
              <a:t>C data)</a:t>
            </a:r>
          </a:p>
          <a:p>
            <a:r>
              <a:rPr lang="en-US" dirty="0"/>
              <a:t>3	CLK (i</a:t>
            </a:r>
            <a:r>
              <a:rPr lang="en-US" baseline="30000" dirty="0"/>
              <a:t>2</a:t>
            </a:r>
            <a:r>
              <a:rPr lang="en-US" dirty="0"/>
              <a:t>C clock)</a:t>
            </a:r>
          </a:p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9676739" y="3577089"/>
            <a:ext cx="23159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DAC0 - ADDR pin to GND </a:t>
            </a:r>
          </a:p>
          <a:p>
            <a:r>
              <a:rPr lang="en-US" sz="1400" i="1" dirty="0"/>
              <a:t>i</a:t>
            </a:r>
            <a:r>
              <a:rPr lang="en-US" sz="1400" i="1" baseline="30000" dirty="0"/>
              <a:t>2</a:t>
            </a:r>
            <a:r>
              <a:rPr lang="en-US" sz="1400" i="1" dirty="0"/>
              <a:t>C address 0x60 is for x-force</a:t>
            </a:r>
          </a:p>
          <a:p>
            <a:r>
              <a:rPr lang="en-US" sz="1400" i="1" dirty="0"/>
              <a:t>DAC1 - ADDR pin to VCC</a:t>
            </a:r>
          </a:p>
          <a:p>
            <a:r>
              <a:rPr lang="en-US" sz="1400" i="1" dirty="0"/>
              <a:t>i</a:t>
            </a:r>
            <a:r>
              <a:rPr lang="en-US" sz="1400" i="1" baseline="30000" dirty="0"/>
              <a:t>2</a:t>
            </a:r>
            <a:r>
              <a:rPr lang="en-US" sz="1400" i="1" dirty="0"/>
              <a:t>C address 0x61 is for y-force</a:t>
            </a:r>
          </a:p>
          <a:p>
            <a:endParaRPr lang="en-US" sz="1400" i="1" dirty="0"/>
          </a:p>
          <a:p>
            <a:r>
              <a:rPr lang="en-US" sz="1400" i="1" dirty="0"/>
              <a:t>Analog output direction:</a:t>
            </a:r>
          </a:p>
          <a:p>
            <a:r>
              <a:rPr lang="en-US" sz="1400" i="1" dirty="0"/>
              <a:t>0V - negative force</a:t>
            </a:r>
          </a:p>
          <a:p>
            <a:r>
              <a:rPr lang="en-US" sz="1400" i="1" dirty="0"/>
              <a:t>2.5V - zero force</a:t>
            </a:r>
          </a:p>
          <a:p>
            <a:r>
              <a:rPr lang="en-US" sz="1400" i="1" dirty="0"/>
              <a:t>5V - positive force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t="10975" r="10262" b="9834"/>
          <a:stretch/>
        </p:blipFill>
        <p:spPr>
          <a:xfrm>
            <a:off x="5342384" y="4548459"/>
            <a:ext cx="1025127" cy="1025128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3871935" y="4981858"/>
            <a:ext cx="160788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871784" y="5134063"/>
            <a:ext cx="1599648" cy="22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24865" y="5285064"/>
            <a:ext cx="1146567" cy="2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499919" y="5448193"/>
            <a:ext cx="971513" cy="7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t="10975" r="10262" b="9834"/>
          <a:stretch/>
        </p:blipFill>
        <p:spPr>
          <a:xfrm>
            <a:off x="5343782" y="3501232"/>
            <a:ext cx="1025127" cy="1025128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>
            <a:off x="4800601" y="3945992"/>
            <a:ext cx="6708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658346" y="4092464"/>
            <a:ext cx="804697" cy="27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4314508" y="4242865"/>
            <a:ext cx="1165313" cy="19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508157" y="4403799"/>
            <a:ext cx="971664" cy="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 flipV="1">
            <a:off x="4816035" y="3924300"/>
            <a:ext cx="0" cy="10575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</p:cNvCxnSpPr>
          <p:nvPr/>
        </p:nvCxnSpPr>
        <p:spPr>
          <a:xfrm>
            <a:off x="4666735" y="4077396"/>
            <a:ext cx="0" cy="104657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5" t="65829" r="45351" b="21310"/>
          <a:stretch/>
        </p:blipFill>
        <p:spPr>
          <a:xfrm rot="10800000">
            <a:off x="5812631" y="4208616"/>
            <a:ext cx="106612" cy="16648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32817" y="4674598"/>
            <a:ext cx="583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DAC0</a:t>
            </a:r>
          </a:p>
          <a:p>
            <a:r>
              <a:rPr lang="en-US" sz="1400" dirty="0"/>
              <a:t>0x60</a:t>
            </a:r>
          </a:p>
          <a:p>
            <a:r>
              <a:rPr lang="en-US" sz="1400" dirty="0" err="1"/>
              <a:t>xFFB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327098" y="3671733"/>
            <a:ext cx="583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DAC1</a:t>
            </a:r>
          </a:p>
          <a:p>
            <a:r>
              <a:rPr lang="en-US" sz="1400" dirty="0"/>
              <a:t>0x61</a:t>
            </a:r>
          </a:p>
          <a:p>
            <a:r>
              <a:rPr lang="en-US" sz="1400" dirty="0" err="1"/>
              <a:t>yFFB</a:t>
            </a:r>
            <a:endParaRPr lang="en-US" sz="1400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316961" y="6343769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404153" y="6430661"/>
            <a:ext cx="197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450708" y="6517553"/>
            <a:ext cx="90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189398" y="2036009"/>
            <a:ext cx="279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(0-5)V for y-axis FFB</a:t>
            </a:r>
          </a:p>
        </p:txBody>
      </p:sp>
      <p:cxnSp>
        <p:nvCxnSpPr>
          <p:cNvPr id="144" name="Straight Connector 143"/>
          <p:cNvCxnSpPr/>
          <p:nvPr/>
        </p:nvCxnSpPr>
        <p:spPr>
          <a:xfrm>
            <a:off x="5264013" y="2845238"/>
            <a:ext cx="1925385" cy="337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cxnSpLocks/>
          </p:cNvCxnSpPr>
          <p:nvPr/>
        </p:nvCxnSpPr>
        <p:spPr>
          <a:xfrm>
            <a:off x="5266500" y="2826938"/>
            <a:ext cx="0" cy="807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262259" y="3617741"/>
            <a:ext cx="20917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>
            <a:off x="4955101" y="2182501"/>
            <a:ext cx="0" cy="24929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cxnSpLocks/>
          </p:cNvCxnSpPr>
          <p:nvPr/>
        </p:nvCxnSpPr>
        <p:spPr>
          <a:xfrm flipH="1" flipV="1">
            <a:off x="4936331" y="2165096"/>
            <a:ext cx="2247059" cy="1650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cxnSpLocks/>
          </p:cNvCxnSpPr>
          <p:nvPr/>
        </p:nvCxnSpPr>
        <p:spPr>
          <a:xfrm flipH="1">
            <a:off x="4955101" y="4662341"/>
            <a:ext cx="5163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A76F52-3B99-AF9E-89C5-F461CFA36305}"/>
              </a:ext>
            </a:extLst>
          </p:cNvPr>
          <p:cNvSpPr txBox="1"/>
          <p:nvPr/>
        </p:nvSpPr>
        <p:spPr>
          <a:xfrm>
            <a:off x="7177505" y="2603197"/>
            <a:ext cx="279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(0-5)V for x-axis FFB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319DA6-7CA6-BF9E-247E-AEAADFBDAB45}"/>
              </a:ext>
            </a:extLst>
          </p:cNvPr>
          <p:cNvCxnSpPr>
            <a:cxnSpLocks/>
          </p:cNvCxnSpPr>
          <p:nvPr/>
        </p:nvCxnSpPr>
        <p:spPr>
          <a:xfrm flipV="1">
            <a:off x="5164193" y="2753968"/>
            <a:ext cx="2022824" cy="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B0AC05-B142-1761-8DBC-702F162E8B3A}"/>
              </a:ext>
            </a:extLst>
          </p:cNvPr>
          <p:cNvCxnSpPr>
            <a:cxnSpLocks/>
          </p:cNvCxnSpPr>
          <p:nvPr/>
        </p:nvCxnSpPr>
        <p:spPr>
          <a:xfrm>
            <a:off x="5166574" y="3783781"/>
            <a:ext cx="3173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83D544-194F-2CC0-4182-96DB7F0543A9}"/>
              </a:ext>
            </a:extLst>
          </p:cNvPr>
          <p:cNvCxnSpPr>
            <a:cxnSpLocks/>
          </p:cNvCxnSpPr>
          <p:nvPr/>
        </p:nvCxnSpPr>
        <p:spPr>
          <a:xfrm flipV="1">
            <a:off x="5166574" y="2736213"/>
            <a:ext cx="0" cy="1055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2D96CFC-6729-04B9-3ACF-6498ADD0AE16}"/>
              </a:ext>
            </a:extLst>
          </p:cNvPr>
          <p:cNvSpPr/>
          <p:nvPr/>
        </p:nvSpPr>
        <p:spPr>
          <a:xfrm>
            <a:off x="4778447" y="4939777"/>
            <a:ext cx="75175" cy="7582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DEE7EC-F27A-8B60-DF47-4C1DA54A209E}"/>
              </a:ext>
            </a:extLst>
          </p:cNvPr>
          <p:cNvSpPr/>
          <p:nvPr/>
        </p:nvSpPr>
        <p:spPr>
          <a:xfrm>
            <a:off x="4631071" y="5091105"/>
            <a:ext cx="75175" cy="7582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12454F-6AE2-264A-F916-426A95EE9C5F}"/>
              </a:ext>
            </a:extLst>
          </p:cNvPr>
          <p:cNvSpPr/>
          <p:nvPr/>
        </p:nvSpPr>
        <p:spPr>
          <a:xfrm>
            <a:off x="4295515" y="5246579"/>
            <a:ext cx="75175" cy="75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8ED515-42C2-B6DE-0F47-63EE2C6E7EE8}"/>
              </a:ext>
            </a:extLst>
          </p:cNvPr>
          <p:cNvSpPr/>
          <p:nvPr/>
        </p:nvSpPr>
        <p:spPr>
          <a:xfrm>
            <a:off x="4461007" y="5413262"/>
            <a:ext cx="75175" cy="7582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CB64A6-C2F0-0D91-EB2A-88F00896753F}"/>
              </a:ext>
            </a:extLst>
          </p:cNvPr>
          <p:cNvSpPr/>
          <p:nvPr/>
        </p:nvSpPr>
        <p:spPr>
          <a:xfrm>
            <a:off x="4461007" y="4365885"/>
            <a:ext cx="75175" cy="7582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522759-02F4-E573-0DBE-D986399ADBE3}"/>
              </a:ext>
            </a:extLst>
          </p:cNvPr>
          <p:cNvCxnSpPr>
            <a:cxnSpLocks/>
          </p:cNvCxnSpPr>
          <p:nvPr/>
        </p:nvCxnSpPr>
        <p:spPr>
          <a:xfrm>
            <a:off x="5041106" y="4826372"/>
            <a:ext cx="43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0B76A8-6C18-6944-5251-5434782C6174}"/>
              </a:ext>
            </a:extLst>
          </p:cNvPr>
          <p:cNvCxnSpPr>
            <a:cxnSpLocks/>
          </p:cNvCxnSpPr>
          <p:nvPr/>
        </p:nvCxnSpPr>
        <p:spPr>
          <a:xfrm flipH="1" flipV="1">
            <a:off x="5055027" y="2276475"/>
            <a:ext cx="5667" cy="2562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49AFAD-B2C9-A8E3-B675-406DEFF9FD1E}"/>
              </a:ext>
            </a:extLst>
          </p:cNvPr>
          <p:cNvCxnSpPr>
            <a:cxnSpLocks/>
          </p:cNvCxnSpPr>
          <p:nvPr/>
        </p:nvCxnSpPr>
        <p:spPr>
          <a:xfrm>
            <a:off x="5048336" y="2283066"/>
            <a:ext cx="21291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6E8699-AA55-9DD9-5F74-D971F1EEE31B}"/>
              </a:ext>
            </a:extLst>
          </p:cNvPr>
          <p:cNvSpPr txBox="1"/>
          <p:nvPr/>
        </p:nvSpPr>
        <p:spPr>
          <a:xfrm>
            <a:off x="5347740" y="2254117"/>
            <a:ext cx="149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2x twisted pair</a:t>
            </a:r>
          </a:p>
          <a:p>
            <a:r>
              <a:rPr lang="en-US" sz="1400" dirty="0"/>
              <a:t>or shielded cables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123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Miloš Ranković</cp:lastModifiedBy>
  <cp:revision>108</cp:revision>
  <dcterms:created xsi:type="dcterms:W3CDTF">2020-03-25T16:10:11Z</dcterms:created>
  <dcterms:modified xsi:type="dcterms:W3CDTF">2025-03-24T11:31:44Z</dcterms:modified>
</cp:coreProperties>
</file>