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 rot="5400000">
            <a:off x="187296" y="1819956"/>
            <a:ext cx="4539633" cy="345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7102" y="852458"/>
            <a:ext cx="318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 or Micro only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863546" y="3101421"/>
            <a:ext cx="1784506" cy="36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99717" y="3860369"/>
            <a:ext cx="292444" cy="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99717" y="2430794"/>
            <a:ext cx="0" cy="14295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088898" y="2561968"/>
            <a:ext cx="164756" cy="4118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5262997" y="2767914"/>
            <a:ext cx="16627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599718" y="2430793"/>
            <a:ext cx="504833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5169895" y="2972237"/>
            <a:ext cx="178" cy="145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5169895" y="2423979"/>
            <a:ext cx="178" cy="1451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229858" y="3387671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A4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5419974" y="2772292"/>
            <a:ext cx="0" cy="63551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567055" y="2561968"/>
            <a:ext cx="164756" cy="4118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5741154" y="2767914"/>
            <a:ext cx="166277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5648052" y="2972237"/>
            <a:ext cx="178" cy="1451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>
            <a:off x="5648052" y="2423979"/>
            <a:ext cx="178" cy="1451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708015" y="3387671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A5</a:t>
            </a:r>
          </a:p>
        </p:txBody>
      </p:sp>
      <p:cxnSp>
        <p:nvCxnSpPr>
          <p:cNvPr id="90" name="Straight Connector 89"/>
          <p:cNvCxnSpPr/>
          <p:nvPr/>
        </p:nvCxnSpPr>
        <p:spPr>
          <a:xfrm>
            <a:off x="5898131" y="2763903"/>
            <a:ext cx="0" cy="63551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793862" y="2035242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10k linear pots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66395" y="221756"/>
            <a:ext cx="728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Wiring diagram for analog XY shifter (only valid for firmware with option “f”)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16247" y="4443360"/>
            <a:ext cx="369319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	XY shifter</a:t>
            </a:r>
          </a:p>
          <a:p>
            <a:r>
              <a:rPr lang="en-US" dirty="0"/>
              <a:t>5V	5V (pot0,1 pin 3)	</a:t>
            </a:r>
          </a:p>
          <a:p>
            <a:r>
              <a:rPr lang="en-US" dirty="0"/>
              <a:t>GND	GND (pot0,1 pin 1)</a:t>
            </a:r>
          </a:p>
          <a:p>
            <a:r>
              <a:rPr lang="en-US" dirty="0"/>
              <a:t>A4	X position (pot0 pin2)</a:t>
            </a:r>
          </a:p>
          <a:p>
            <a:r>
              <a:rPr lang="en-US" dirty="0"/>
              <a:t>A5	Y position (pot1 pin2)</a:t>
            </a:r>
          </a:p>
          <a:p>
            <a:r>
              <a:rPr lang="en-US" dirty="0"/>
              <a:t>4, A3*	button0 (push switch)</a:t>
            </a:r>
          </a:p>
          <a:p>
            <a:r>
              <a:rPr lang="en-US" sz="1400" i="1" dirty="0"/>
              <a:t>*when load cell is enabled (firmware option “l”),</a:t>
            </a:r>
          </a:p>
          <a:p>
            <a:r>
              <a:rPr lang="en-US" sz="1400" i="1" dirty="0"/>
              <a:t>note that button0 is at pin A3 instead</a:t>
            </a:r>
          </a:p>
          <a:p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88" t="20064" r="33239" b="13246"/>
          <a:stretch/>
        </p:blipFill>
        <p:spPr>
          <a:xfrm rot="5400000">
            <a:off x="4848113" y="4147377"/>
            <a:ext cx="581247" cy="1204835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>
            <a:off x="4603431" y="3101421"/>
            <a:ext cx="0" cy="15628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863546" y="4807009"/>
            <a:ext cx="73988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24292" y="4435500"/>
            <a:ext cx="134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button0 for</a:t>
            </a:r>
          </a:p>
          <a:p>
            <a:r>
              <a:rPr lang="en-US" dirty="0"/>
              <a:t>reverse gear</a:t>
            </a:r>
          </a:p>
        </p:txBody>
      </p:sp>
      <p:sp>
        <p:nvSpPr>
          <p:cNvPr id="19" name="Oval 18"/>
          <p:cNvSpPr/>
          <p:nvPr/>
        </p:nvSpPr>
        <p:spPr>
          <a:xfrm>
            <a:off x="4549905" y="3048448"/>
            <a:ext cx="107051" cy="1059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5115377" y="3048448"/>
            <a:ext cx="107051" cy="10594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122807" y="2379395"/>
            <a:ext cx="107051" cy="1059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49905" y="5154848"/>
            <a:ext cx="264001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in order to activate a reverse gear</a:t>
            </a:r>
          </a:p>
          <a:p>
            <a:r>
              <a:rPr lang="en-US" sz="1400" i="1" dirty="0"/>
              <a:t>you need to press this switch and</a:t>
            </a:r>
          </a:p>
          <a:p>
            <a:r>
              <a:rPr lang="en-US" sz="1400" i="1" dirty="0"/>
              <a:t>shift into last gear which</a:t>
            </a:r>
          </a:p>
          <a:p>
            <a:r>
              <a:rPr lang="en-US" sz="1400" i="1" dirty="0"/>
              <a:t>can be 6</a:t>
            </a:r>
            <a:r>
              <a:rPr lang="en-US" sz="1400" i="1" baseline="30000" dirty="0"/>
              <a:t>th</a:t>
            </a:r>
            <a:r>
              <a:rPr lang="en-US" sz="1400" i="1" dirty="0"/>
              <a:t> or 8</a:t>
            </a:r>
            <a:r>
              <a:rPr lang="en-US" sz="1400" i="1" baseline="30000" dirty="0"/>
              <a:t>th</a:t>
            </a:r>
            <a:r>
              <a:rPr lang="en-US" sz="1400" i="1" dirty="0"/>
              <a:t> depending</a:t>
            </a:r>
          </a:p>
          <a:p>
            <a:r>
              <a:rPr lang="en-US" sz="1400" i="1" dirty="0"/>
              <a:t>on the shifter configuration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180461" y="1522503"/>
            <a:ext cx="2650921" cy="23378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632222" y="1219442"/>
            <a:ext cx="153162" cy="16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 rot="10800000">
            <a:off x="8634820" y="1383876"/>
            <a:ext cx="150564" cy="10244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rot="10800000">
            <a:off x="9420301" y="4010676"/>
            <a:ext cx="153162" cy="16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9420301" y="3910669"/>
            <a:ext cx="150564" cy="10244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0207758" y="1225102"/>
            <a:ext cx="153162" cy="16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 rot="10800000">
            <a:off x="10210356" y="1381721"/>
            <a:ext cx="150564" cy="10244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 rot="5400000">
            <a:off x="10980972" y="2397413"/>
            <a:ext cx="153162" cy="16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/>
          <p:cNvSpPr/>
          <p:nvPr/>
        </p:nvSpPr>
        <p:spPr>
          <a:xfrm rot="16200000">
            <a:off x="10847003" y="2428516"/>
            <a:ext cx="150564" cy="10244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16200000">
            <a:off x="7894640" y="3073367"/>
            <a:ext cx="153162" cy="16205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/>
          <p:cNvSpPr/>
          <p:nvPr/>
        </p:nvSpPr>
        <p:spPr>
          <a:xfrm rot="5400000">
            <a:off x="8025563" y="3104470"/>
            <a:ext cx="150564" cy="102446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218082" y="2215579"/>
            <a:ext cx="105280" cy="11171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8704921" y="1522503"/>
            <a:ext cx="6036" cy="23378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9494852" y="1522503"/>
            <a:ext cx="6036" cy="23378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10278426" y="1525829"/>
            <a:ext cx="6036" cy="233786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8189760" y="2478439"/>
            <a:ext cx="264011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8174795" y="3154815"/>
            <a:ext cx="264011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91848" y="1815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964406" y="18158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738777" y="1822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0406324" y="1835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291848" y="3296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955371" y="33059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601757" y="329906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(r)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0265969" y="329399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(r)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251962" y="2620017"/>
            <a:ext cx="2504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neutral gear (no button) </a:t>
            </a:r>
          </a:p>
        </p:txBody>
      </p:sp>
      <p:cxnSp>
        <p:nvCxnSpPr>
          <p:cNvPr id="120" name="Straight Connector 119"/>
          <p:cNvCxnSpPr>
            <a:cxnSpLocks/>
            <a:stCxn id="27" idx="4"/>
          </p:cNvCxnSpPr>
          <p:nvPr/>
        </p:nvCxnSpPr>
        <p:spPr>
          <a:xfrm>
            <a:off x="9270722" y="2327296"/>
            <a:ext cx="8074" cy="1520673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cxnSpLocks/>
          </p:cNvCxnSpPr>
          <p:nvPr/>
        </p:nvCxnSpPr>
        <p:spPr>
          <a:xfrm flipH="1">
            <a:off x="8189760" y="2271439"/>
            <a:ext cx="1034466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788655" y="207129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138399" y="386036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8554078" y="8436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341604" y="41218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157820" y="82685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624147" y="2949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1164729" y="22895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864271" y="380877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0565397" y="384796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1023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520742" y="13126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1023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80697" y="2474193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pot0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3106" y="2457449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pot1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2" t="16697" r="23093" b="15195"/>
          <a:stretch/>
        </p:blipFill>
        <p:spPr>
          <a:xfrm>
            <a:off x="6474077" y="2234229"/>
            <a:ext cx="814265" cy="9971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7391" y="29776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472881" y="308432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666593" y="31681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0602" y="481453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or A3*</a:t>
            </a:r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164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Miloš Ranković</cp:lastModifiedBy>
  <cp:revision>74</cp:revision>
  <dcterms:created xsi:type="dcterms:W3CDTF">2020-03-25T16:10:11Z</dcterms:created>
  <dcterms:modified xsi:type="dcterms:W3CDTF">2025-03-24T11:54:47Z</dcterms:modified>
</cp:coreProperties>
</file>