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696" y="-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1043608" y="1040109"/>
            <a:ext cx="2304256" cy="172819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 smtClean="0"/>
              <a:t>图像</a:t>
            </a:r>
            <a:endParaRPr lang="zh-CN" altLang="en-US" sz="4400" dirty="0"/>
          </a:p>
        </p:txBody>
      </p:sp>
      <p:sp>
        <p:nvSpPr>
          <p:cNvPr id="7" name="椭圆 6"/>
          <p:cNvSpPr/>
          <p:nvPr/>
        </p:nvSpPr>
        <p:spPr>
          <a:xfrm>
            <a:off x="3491880" y="1059582"/>
            <a:ext cx="2304256" cy="172819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/>
              <a:t>音频</a:t>
            </a:r>
          </a:p>
        </p:txBody>
      </p:sp>
      <p:sp>
        <p:nvSpPr>
          <p:cNvPr id="8" name="椭圆 7"/>
          <p:cNvSpPr/>
          <p:nvPr/>
        </p:nvSpPr>
        <p:spPr>
          <a:xfrm>
            <a:off x="5939988" y="1040109"/>
            <a:ext cx="2304256" cy="1728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/>
              <a:t>文本</a:t>
            </a:r>
          </a:p>
        </p:txBody>
      </p:sp>
      <p:sp>
        <p:nvSpPr>
          <p:cNvPr id="9" name="上弧形箭头 8"/>
          <p:cNvSpPr/>
          <p:nvPr/>
        </p:nvSpPr>
        <p:spPr>
          <a:xfrm>
            <a:off x="4913874" y="563797"/>
            <a:ext cx="2052228" cy="504056"/>
          </a:xfrm>
          <a:prstGeom prst="curvedDown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audio2text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右弧形箭头 11"/>
          <p:cNvSpPr/>
          <p:nvPr/>
        </p:nvSpPr>
        <p:spPr>
          <a:xfrm rot="5400000">
            <a:off x="5603212" y="2066489"/>
            <a:ext cx="504056" cy="1882732"/>
          </a:xfrm>
          <a:prstGeom prst="curved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42933" y="2796899"/>
            <a:ext cx="1194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text2audio</a:t>
            </a:r>
            <a:endParaRPr lang="zh-CN" altLang="en-US" dirty="0"/>
          </a:p>
        </p:txBody>
      </p:sp>
      <p:sp>
        <p:nvSpPr>
          <p:cNvPr id="14" name="上弧形箭头 13"/>
          <p:cNvSpPr/>
          <p:nvPr/>
        </p:nvSpPr>
        <p:spPr>
          <a:xfrm>
            <a:off x="1583668" y="195486"/>
            <a:ext cx="6120680" cy="872367"/>
          </a:xfrm>
          <a:prstGeom prst="curved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07904" y="262337"/>
            <a:ext cx="1508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Image caption</a:t>
            </a:r>
            <a:endParaRPr lang="zh-CN" altLang="en-US" dirty="0"/>
          </a:p>
        </p:txBody>
      </p:sp>
      <p:sp>
        <p:nvSpPr>
          <p:cNvPr id="16" name="右弧形箭头 15"/>
          <p:cNvSpPr/>
          <p:nvPr/>
        </p:nvSpPr>
        <p:spPr>
          <a:xfrm rot="5400000">
            <a:off x="4217490" y="116458"/>
            <a:ext cx="874167" cy="6099548"/>
          </a:xfrm>
          <a:prstGeom prst="curved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48889" y="3259884"/>
            <a:ext cx="101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text2img</a:t>
            </a:r>
            <a:endParaRPr lang="zh-CN" altLang="en-US" dirty="0"/>
          </a:p>
        </p:txBody>
      </p:sp>
      <p:sp>
        <p:nvSpPr>
          <p:cNvPr id="18" name="左弧形箭头 17"/>
          <p:cNvSpPr/>
          <p:nvPr/>
        </p:nvSpPr>
        <p:spPr>
          <a:xfrm>
            <a:off x="827584" y="1580169"/>
            <a:ext cx="216024" cy="648072"/>
          </a:xfrm>
          <a:prstGeom prst="curv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1520" y="2352094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Img2img</a:t>
            </a:r>
          </a:p>
        </p:txBody>
      </p:sp>
    </p:spTree>
    <p:extLst>
      <p:ext uri="{BB962C8B-B14F-4D97-AF65-F5344CB8AC3E}">
        <p14:creationId xmlns:p14="http://schemas.microsoft.com/office/powerpoint/2010/main" val="177257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9</Words>
  <Application>Microsoft Office PowerPoint</Application>
  <PresentationFormat>全屏显示(16:9)</PresentationFormat>
  <Paragraphs>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游浩然</dc:creator>
  <cp:lastModifiedBy>dell-pc</cp:lastModifiedBy>
  <cp:revision>2</cp:revision>
  <dcterms:created xsi:type="dcterms:W3CDTF">2018-06-17T12:58:20Z</dcterms:created>
  <dcterms:modified xsi:type="dcterms:W3CDTF">2018-06-17T13:09:36Z</dcterms:modified>
</cp:coreProperties>
</file>