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4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9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9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8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5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9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6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ECE85FA-C704-4F7D-8655-507EF5708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57037"/>
            <a:ext cx="10905066" cy="4143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F2DDB2-D9F2-4DE1-9FCD-319BE786AF70}"/>
              </a:ext>
            </a:extLst>
          </p:cNvPr>
          <p:cNvSpPr/>
          <p:nvPr/>
        </p:nvSpPr>
        <p:spPr>
          <a:xfrm>
            <a:off x="965425" y="4703261"/>
            <a:ext cx="2665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source: https://www.gigabyte.com/</a:t>
            </a:r>
          </a:p>
        </p:txBody>
      </p:sp>
    </p:spTree>
    <p:extLst>
      <p:ext uri="{BB962C8B-B14F-4D97-AF65-F5344CB8AC3E}">
        <p14:creationId xmlns:p14="http://schemas.microsoft.com/office/powerpoint/2010/main" val="16182141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Avenir Next LT Pro</vt:lpstr>
      <vt:lpstr>Wingdings 2</vt:lpstr>
      <vt:lpstr>DividendVTI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 Haoran</dc:creator>
  <cp:lastModifiedBy>You Haoran</cp:lastModifiedBy>
  <cp:revision>2</cp:revision>
  <dcterms:created xsi:type="dcterms:W3CDTF">2020-03-14T22:47:53Z</dcterms:created>
  <dcterms:modified xsi:type="dcterms:W3CDTF">2020-03-14T23:05:35Z</dcterms:modified>
</cp:coreProperties>
</file>