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2B3C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22752" y="7121652"/>
            <a:ext cx="2365248" cy="316534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787140" cy="41529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3620" y="3000375"/>
            <a:ext cx="11868150" cy="4285615"/>
          </a:xfrm>
          <a:custGeom>
            <a:avLst/>
            <a:gdLst/>
            <a:ahLst/>
            <a:cxnLst/>
            <a:rect l="l" t="t" r="r" b="b"/>
            <a:pathLst>
              <a:path w="11868150" h="4285615">
                <a:moveTo>
                  <a:pt x="11868149" y="4285615"/>
                </a:moveTo>
                <a:lnTo>
                  <a:pt x="0" y="4285615"/>
                </a:lnTo>
                <a:lnTo>
                  <a:pt x="0" y="0"/>
                </a:lnTo>
                <a:lnTo>
                  <a:pt x="11868149" y="0"/>
                </a:lnTo>
                <a:lnTo>
                  <a:pt x="11868149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4209415"/>
                </a:lnTo>
                <a:lnTo>
                  <a:pt x="38100" y="4209415"/>
                </a:lnTo>
                <a:lnTo>
                  <a:pt x="76200" y="4247515"/>
                </a:lnTo>
                <a:lnTo>
                  <a:pt x="11868149" y="4247515"/>
                </a:lnTo>
                <a:lnTo>
                  <a:pt x="11868149" y="4285615"/>
                </a:lnTo>
                <a:close/>
              </a:path>
              <a:path w="11868150" h="4285615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11868150" h="4285615">
                <a:moveTo>
                  <a:pt x="11791949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11791949" y="38100"/>
                </a:lnTo>
                <a:lnTo>
                  <a:pt x="11791949" y="76200"/>
                </a:lnTo>
                <a:close/>
              </a:path>
              <a:path w="11868150" h="4285615">
                <a:moveTo>
                  <a:pt x="11791949" y="4247515"/>
                </a:moveTo>
                <a:lnTo>
                  <a:pt x="11791949" y="38100"/>
                </a:lnTo>
                <a:lnTo>
                  <a:pt x="11830049" y="76200"/>
                </a:lnTo>
                <a:lnTo>
                  <a:pt x="11868149" y="76200"/>
                </a:lnTo>
                <a:lnTo>
                  <a:pt x="11868149" y="4209415"/>
                </a:lnTo>
                <a:lnTo>
                  <a:pt x="11830049" y="4209415"/>
                </a:lnTo>
                <a:lnTo>
                  <a:pt x="11791949" y="4247515"/>
                </a:lnTo>
                <a:close/>
              </a:path>
              <a:path w="11868150" h="4285615">
                <a:moveTo>
                  <a:pt x="11868149" y="76200"/>
                </a:moveTo>
                <a:lnTo>
                  <a:pt x="11830049" y="76200"/>
                </a:lnTo>
                <a:lnTo>
                  <a:pt x="11791949" y="38100"/>
                </a:lnTo>
                <a:lnTo>
                  <a:pt x="11868149" y="38100"/>
                </a:lnTo>
                <a:lnTo>
                  <a:pt x="11868149" y="76200"/>
                </a:lnTo>
                <a:close/>
              </a:path>
              <a:path w="11868150" h="4285615">
                <a:moveTo>
                  <a:pt x="76200" y="4247515"/>
                </a:moveTo>
                <a:lnTo>
                  <a:pt x="38100" y="4209415"/>
                </a:lnTo>
                <a:lnTo>
                  <a:pt x="76200" y="4209415"/>
                </a:lnTo>
                <a:lnTo>
                  <a:pt x="76200" y="4247515"/>
                </a:lnTo>
                <a:close/>
              </a:path>
              <a:path w="11868150" h="4285615">
                <a:moveTo>
                  <a:pt x="11791949" y="4247515"/>
                </a:moveTo>
                <a:lnTo>
                  <a:pt x="76200" y="4247515"/>
                </a:lnTo>
                <a:lnTo>
                  <a:pt x="76200" y="4209415"/>
                </a:lnTo>
                <a:lnTo>
                  <a:pt x="11791949" y="4209415"/>
                </a:lnTo>
                <a:lnTo>
                  <a:pt x="11791949" y="4247515"/>
                </a:lnTo>
                <a:close/>
              </a:path>
              <a:path w="11868150" h="4285615">
                <a:moveTo>
                  <a:pt x="11868149" y="4247515"/>
                </a:moveTo>
                <a:lnTo>
                  <a:pt x="11791949" y="4247515"/>
                </a:lnTo>
                <a:lnTo>
                  <a:pt x="11830049" y="4209415"/>
                </a:lnTo>
                <a:lnTo>
                  <a:pt x="11868149" y="4209415"/>
                </a:lnTo>
                <a:lnTo>
                  <a:pt x="11868149" y="4247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514331" y="798576"/>
            <a:ext cx="7871459" cy="1493520"/>
          </a:xfrm>
          <a:custGeom>
            <a:avLst/>
            <a:gdLst/>
            <a:ahLst/>
            <a:cxnLst/>
            <a:rect l="l" t="t" r="r" b="b"/>
            <a:pathLst>
              <a:path w="7871459" h="1493520">
                <a:moveTo>
                  <a:pt x="7871460" y="1493520"/>
                </a:moveTo>
                <a:lnTo>
                  <a:pt x="0" y="1493520"/>
                </a:lnTo>
                <a:lnTo>
                  <a:pt x="0" y="0"/>
                </a:lnTo>
                <a:lnTo>
                  <a:pt x="7871460" y="0"/>
                </a:lnTo>
                <a:lnTo>
                  <a:pt x="7871460" y="1493520"/>
                </a:lnTo>
                <a:close/>
              </a:path>
            </a:pathLst>
          </a:custGeom>
          <a:solidFill>
            <a:srgbClr val="125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032492" y="1389887"/>
            <a:ext cx="1986280" cy="27940"/>
          </a:xfrm>
          <a:custGeom>
            <a:avLst/>
            <a:gdLst/>
            <a:ahLst/>
            <a:cxnLst/>
            <a:rect l="l" t="t" r="r" b="b"/>
            <a:pathLst>
              <a:path w="1986279" h="27940">
                <a:moveTo>
                  <a:pt x="228600" y="0"/>
                </a:moveTo>
                <a:lnTo>
                  <a:pt x="0" y="0"/>
                </a:lnTo>
                <a:lnTo>
                  <a:pt x="0" y="27432"/>
                </a:lnTo>
                <a:lnTo>
                  <a:pt x="228600" y="27432"/>
                </a:lnTo>
                <a:lnTo>
                  <a:pt x="228600" y="0"/>
                </a:lnTo>
                <a:close/>
              </a:path>
              <a:path w="1986279" h="27940">
                <a:moveTo>
                  <a:pt x="1985772" y="0"/>
                </a:moveTo>
                <a:lnTo>
                  <a:pt x="353568" y="0"/>
                </a:lnTo>
                <a:lnTo>
                  <a:pt x="353568" y="27432"/>
                </a:lnTo>
                <a:lnTo>
                  <a:pt x="1985772" y="27432"/>
                </a:lnTo>
                <a:lnTo>
                  <a:pt x="1985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514331" y="2482596"/>
            <a:ext cx="7871459" cy="1506220"/>
          </a:xfrm>
          <a:custGeom>
            <a:avLst/>
            <a:gdLst/>
            <a:ahLst/>
            <a:cxnLst/>
            <a:rect l="l" t="t" r="r" b="b"/>
            <a:pathLst>
              <a:path w="7871459" h="1506220">
                <a:moveTo>
                  <a:pt x="7871460" y="1505712"/>
                </a:moveTo>
                <a:lnTo>
                  <a:pt x="0" y="1505712"/>
                </a:lnTo>
                <a:lnTo>
                  <a:pt x="0" y="0"/>
                </a:lnTo>
                <a:lnTo>
                  <a:pt x="7871460" y="0"/>
                </a:lnTo>
                <a:lnTo>
                  <a:pt x="7871460" y="1505712"/>
                </a:lnTo>
                <a:close/>
              </a:path>
            </a:pathLst>
          </a:custGeom>
          <a:solidFill>
            <a:srgbClr val="455D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877300" y="1028700"/>
            <a:ext cx="1272540" cy="1481455"/>
          </a:xfrm>
          <a:custGeom>
            <a:avLst/>
            <a:gdLst/>
            <a:ahLst/>
            <a:cxnLst/>
            <a:rect l="l" t="t" r="r" b="b"/>
            <a:pathLst>
              <a:path w="1272540" h="1481455">
                <a:moveTo>
                  <a:pt x="637031" y="1481327"/>
                </a:moveTo>
                <a:lnTo>
                  <a:pt x="0" y="1110995"/>
                </a:lnTo>
                <a:lnTo>
                  <a:pt x="0" y="370331"/>
                </a:lnTo>
                <a:lnTo>
                  <a:pt x="637031" y="0"/>
                </a:lnTo>
                <a:lnTo>
                  <a:pt x="1272540" y="370331"/>
                </a:lnTo>
                <a:lnTo>
                  <a:pt x="1272540" y="1110995"/>
                </a:lnTo>
                <a:lnTo>
                  <a:pt x="637031" y="148132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988552" y="1155192"/>
            <a:ext cx="1053465" cy="1226820"/>
          </a:xfrm>
          <a:custGeom>
            <a:avLst/>
            <a:gdLst/>
            <a:ahLst/>
            <a:cxnLst/>
            <a:rect l="l" t="t" r="r" b="b"/>
            <a:pathLst>
              <a:path w="1053465" h="1226820">
                <a:moveTo>
                  <a:pt x="525779" y="1226819"/>
                </a:moveTo>
                <a:lnTo>
                  <a:pt x="0" y="920495"/>
                </a:lnTo>
                <a:lnTo>
                  <a:pt x="0" y="307847"/>
                </a:lnTo>
                <a:lnTo>
                  <a:pt x="525779" y="0"/>
                </a:lnTo>
                <a:lnTo>
                  <a:pt x="1053083" y="307847"/>
                </a:lnTo>
                <a:lnTo>
                  <a:pt x="1053083" y="920495"/>
                </a:lnTo>
                <a:lnTo>
                  <a:pt x="525779" y="1226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514331" y="4178808"/>
            <a:ext cx="7871459" cy="1981200"/>
          </a:xfrm>
          <a:custGeom>
            <a:avLst/>
            <a:gdLst/>
            <a:ahLst/>
            <a:cxnLst/>
            <a:rect l="l" t="t" r="r" b="b"/>
            <a:pathLst>
              <a:path w="7871459" h="1981200">
                <a:moveTo>
                  <a:pt x="7871460" y="1981200"/>
                </a:moveTo>
                <a:lnTo>
                  <a:pt x="0" y="1981200"/>
                </a:lnTo>
                <a:lnTo>
                  <a:pt x="0" y="0"/>
                </a:lnTo>
                <a:lnTo>
                  <a:pt x="7871460" y="0"/>
                </a:lnTo>
                <a:lnTo>
                  <a:pt x="7871460" y="1981200"/>
                </a:lnTo>
                <a:close/>
              </a:path>
            </a:pathLst>
          </a:custGeom>
          <a:solidFill>
            <a:srgbClr val="9677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626595" y="4749800"/>
            <a:ext cx="1905" cy="28575"/>
          </a:xfrm>
          <a:custGeom>
            <a:avLst/>
            <a:gdLst/>
            <a:ahLst/>
            <a:cxnLst/>
            <a:rect l="l" t="t" r="r" b="b"/>
            <a:pathLst>
              <a:path w="1904" h="28575">
                <a:moveTo>
                  <a:pt x="253" y="28575"/>
                </a:moveTo>
                <a:lnTo>
                  <a:pt x="0" y="508"/>
                </a:lnTo>
                <a:lnTo>
                  <a:pt x="1524" y="0"/>
                </a:lnTo>
                <a:lnTo>
                  <a:pt x="1524" y="27939"/>
                </a:lnTo>
                <a:lnTo>
                  <a:pt x="253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877300" y="2714244"/>
            <a:ext cx="1272540" cy="1481455"/>
          </a:xfrm>
          <a:custGeom>
            <a:avLst/>
            <a:gdLst/>
            <a:ahLst/>
            <a:cxnLst/>
            <a:rect l="l" t="t" r="r" b="b"/>
            <a:pathLst>
              <a:path w="1272540" h="1481454">
                <a:moveTo>
                  <a:pt x="637031" y="1481327"/>
                </a:moveTo>
                <a:lnTo>
                  <a:pt x="0" y="1110995"/>
                </a:lnTo>
                <a:lnTo>
                  <a:pt x="0" y="370331"/>
                </a:lnTo>
                <a:lnTo>
                  <a:pt x="637031" y="0"/>
                </a:lnTo>
                <a:lnTo>
                  <a:pt x="1272540" y="370331"/>
                </a:lnTo>
                <a:lnTo>
                  <a:pt x="1272540" y="1110995"/>
                </a:lnTo>
                <a:lnTo>
                  <a:pt x="637031" y="148132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988552" y="2842260"/>
            <a:ext cx="1053465" cy="1226820"/>
          </a:xfrm>
          <a:custGeom>
            <a:avLst/>
            <a:gdLst/>
            <a:ahLst/>
            <a:cxnLst/>
            <a:rect l="l" t="t" r="r" b="b"/>
            <a:pathLst>
              <a:path w="1053465" h="1226820">
                <a:moveTo>
                  <a:pt x="525779" y="1226820"/>
                </a:moveTo>
                <a:lnTo>
                  <a:pt x="0" y="920496"/>
                </a:lnTo>
                <a:lnTo>
                  <a:pt x="0" y="307848"/>
                </a:lnTo>
                <a:lnTo>
                  <a:pt x="525779" y="0"/>
                </a:lnTo>
                <a:lnTo>
                  <a:pt x="1053083" y="307848"/>
                </a:lnTo>
                <a:lnTo>
                  <a:pt x="1053083" y="920496"/>
                </a:lnTo>
                <a:lnTo>
                  <a:pt x="525779" y="1226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514331" y="6350508"/>
            <a:ext cx="7871459" cy="2037714"/>
          </a:xfrm>
          <a:custGeom>
            <a:avLst/>
            <a:gdLst/>
            <a:ahLst/>
            <a:cxnLst/>
            <a:rect l="l" t="t" r="r" b="b"/>
            <a:pathLst>
              <a:path w="7871459" h="2037715">
                <a:moveTo>
                  <a:pt x="7871460" y="2037588"/>
                </a:moveTo>
                <a:lnTo>
                  <a:pt x="0" y="2037588"/>
                </a:lnTo>
                <a:lnTo>
                  <a:pt x="0" y="0"/>
                </a:lnTo>
                <a:lnTo>
                  <a:pt x="7871460" y="0"/>
                </a:lnTo>
                <a:lnTo>
                  <a:pt x="7871460" y="2037588"/>
                </a:lnTo>
                <a:close/>
              </a:path>
            </a:pathLst>
          </a:custGeom>
          <a:solidFill>
            <a:srgbClr val="9F89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1263883" y="6931152"/>
            <a:ext cx="1016635" cy="38100"/>
          </a:xfrm>
          <a:custGeom>
            <a:avLst/>
            <a:gdLst/>
            <a:ahLst/>
            <a:cxnLst/>
            <a:rect l="l" t="t" r="r" b="b"/>
            <a:pathLst>
              <a:path w="1016634" h="38100">
                <a:moveTo>
                  <a:pt x="1016508" y="38100"/>
                </a:moveTo>
                <a:lnTo>
                  <a:pt x="0" y="38100"/>
                </a:lnTo>
                <a:lnTo>
                  <a:pt x="0" y="0"/>
                </a:lnTo>
                <a:lnTo>
                  <a:pt x="1016508" y="0"/>
                </a:lnTo>
                <a:lnTo>
                  <a:pt x="1016508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877300" y="6129528"/>
            <a:ext cx="1272540" cy="1481455"/>
          </a:xfrm>
          <a:custGeom>
            <a:avLst/>
            <a:gdLst/>
            <a:ahLst/>
            <a:cxnLst/>
            <a:rect l="l" t="t" r="r" b="b"/>
            <a:pathLst>
              <a:path w="1272540" h="1481454">
                <a:moveTo>
                  <a:pt x="637031" y="1481327"/>
                </a:moveTo>
                <a:lnTo>
                  <a:pt x="0" y="1110996"/>
                </a:lnTo>
                <a:lnTo>
                  <a:pt x="0" y="370332"/>
                </a:lnTo>
                <a:lnTo>
                  <a:pt x="637031" y="0"/>
                </a:lnTo>
                <a:lnTo>
                  <a:pt x="1272540" y="370332"/>
                </a:lnTo>
                <a:lnTo>
                  <a:pt x="1272540" y="1110996"/>
                </a:lnTo>
                <a:lnTo>
                  <a:pt x="637031" y="148132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988552" y="6256020"/>
            <a:ext cx="1053465" cy="1226820"/>
          </a:xfrm>
          <a:custGeom>
            <a:avLst/>
            <a:gdLst/>
            <a:ahLst/>
            <a:cxnLst/>
            <a:rect l="l" t="t" r="r" b="b"/>
            <a:pathLst>
              <a:path w="1053465" h="1226820">
                <a:moveTo>
                  <a:pt x="525779" y="1226820"/>
                </a:moveTo>
                <a:lnTo>
                  <a:pt x="0" y="920496"/>
                </a:lnTo>
                <a:lnTo>
                  <a:pt x="0" y="306324"/>
                </a:lnTo>
                <a:lnTo>
                  <a:pt x="525779" y="0"/>
                </a:lnTo>
                <a:lnTo>
                  <a:pt x="1053083" y="306324"/>
                </a:lnTo>
                <a:lnTo>
                  <a:pt x="1053083" y="920496"/>
                </a:lnTo>
                <a:lnTo>
                  <a:pt x="525779" y="1226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514331" y="8578595"/>
            <a:ext cx="7871459" cy="1506220"/>
          </a:xfrm>
          <a:custGeom>
            <a:avLst/>
            <a:gdLst/>
            <a:ahLst/>
            <a:cxnLst/>
            <a:rect l="l" t="t" r="r" b="b"/>
            <a:pathLst>
              <a:path w="7871459" h="1506220">
                <a:moveTo>
                  <a:pt x="7871460" y="1505711"/>
                </a:moveTo>
                <a:lnTo>
                  <a:pt x="0" y="1505711"/>
                </a:lnTo>
                <a:lnTo>
                  <a:pt x="0" y="0"/>
                </a:lnTo>
                <a:lnTo>
                  <a:pt x="7871460" y="0"/>
                </a:lnTo>
                <a:lnTo>
                  <a:pt x="7871460" y="1505711"/>
                </a:lnTo>
                <a:close/>
              </a:path>
            </a:pathLst>
          </a:custGeom>
          <a:solidFill>
            <a:srgbClr val="C2B3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0091927" y="9159239"/>
            <a:ext cx="1226820" cy="38100"/>
          </a:xfrm>
          <a:custGeom>
            <a:avLst/>
            <a:gdLst/>
            <a:ahLst/>
            <a:cxnLst/>
            <a:rect l="l" t="t" r="r" b="b"/>
            <a:pathLst>
              <a:path w="1226820" h="38100">
                <a:moveTo>
                  <a:pt x="1226820" y="38100"/>
                </a:moveTo>
                <a:lnTo>
                  <a:pt x="0" y="38100"/>
                </a:lnTo>
                <a:lnTo>
                  <a:pt x="0" y="0"/>
                </a:lnTo>
                <a:lnTo>
                  <a:pt x="1226820" y="0"/>
                </a:lnTo>
                <a:lnTo>
                  <a:pt x="122682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8877300" y="7775447"/>
            <a:ext cx="1272540" cy="1481455"/>
          </a:xfrm>
          <a:custGeom>
            <a:avLst/>
            <a:gdLst/>
            <a:ahLst/>
            <a:cxnLst/>
            <a:rect l="l" t="t" r="r" b="b"/>
            <a:pathLst>
              <a:path w="1272540" h="1481454">
                <a:moveTo>
                  <a:pt x="637031" y="1481327"/>
                </a:moveTo>
                <a:lnTo>
                  <a:pt x="0" y="1110996"/>
                </a:lnTo>
                <a:lnTo>
                  <a:pt x="0" y="370331"/>
                </a:lnTo>
                <a:lnTo>
                  <a:pt x="637031" y="0"/>
                </a:lnTo>
                <a:lnTo>
                  <a:pt x="1272540" y="370331"/>
                </a:lnTo>
                <a:lnTo>
                  <a:pt x="1272540" y="1110996"/>
                </a:lnTo>
                <a:lnTo>
                  <a:pt x="637031" y="1481327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8988552" y="7903463"/>
            <a:ext cx="1053465" cy="1225550"/>
          </a:xfrm>
          <a:custGeom>
            <a:avLst/>
            <a:gdLst/>
            <a:ahLst/>
            <a:cxnLst/>
            <a:rect l="l" t="t" r="r" b="b"/>
            <a:pathLst>
              <a:path w="1053465" h="1225550">
                <a:moveTo>
                  <a:pt x="525779" y="1225295"/>
                </a:moveTo>
                <a:lnTo>
                  <a:pt x="0" y="920495"/>
                </a:lnTo>
                <a:lnTo>
                  <a:pt x="0" y="307847"/>
                </a:lnTo>
                <a:lnTo>
                  <a:pt x="525779" y="0"/>
                </a:lnTo>
                <a:lnTo>
                  <a:pt x="1053083" y="307847"/>
                </a:lnTo>
                <a:lnTo>
                  <a:pt x="1053083" y="920495"/>
                </a:lnTo>
                <a:lnTo>
                  <a:pt x="525779" y="1225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8877300" y="4401311"/>
            <a:ext cx="1272540" cy="1483360"/>
          </a:xfrm>
          <a:custGeom>
            <a:avLst/>
            <a:gdLst/>
            <a:ahLst/>
            <a:cxnLst/>
            <a:rect l="l" t="t" r="r" b="b"/>
            <a:pathLst>
              <a:path w="1272540" h="1483360">
                <a:moveTo>
                  <a:pt x="637031" y="1482852"/>
                </a:moveTo>
                <a:lnTo>
                  <a:pt x="0" y="1112520"/>
                </a:lnTo>
                <a:lnTo>
                  <a:pt x="0" y="371855"/>
                </a:lnTo>
                <a:lnTo>
                  <a:pt x="637031" y="0"/>
                </a:lnTo>
                <a:lnTo>
                  <a:pt x="1272540" y="371855"/>
                </a:lnTo>
                <a:lnTo>
                  <a:pt x="1272540" y="1112520"/>
                </a:lnTo>
                <a:lnTo>
                  <a:pt x="637031" y="1482852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8988552" y="1353311"/>
            <a:ext cx="1053465" cy="4403090"/>
          </a:xfrm>
          <a:custGeom>
            <a:avLst/>
            <a:gdLst/>
            <a:ahLst/>
            <a:cxnLst/>
            <a:rect l="l" t="t" r="r" b="b"/>
            <a:pathLst>
              <a:path w="1053465" h="4403090">
                <a:moveTo>
                  <a:pt x="562355" y="827532"/>
                </a:moveTo>
                <a:lnTo>
                  <a:pt x="556259" y="827532"/>
                </a:lnTo>
                <a:lnTo>
                  <a:pt x="525779" y="822960"/>
                </a:lnTo>
                <a:lnTo>
                  <a:pt x="501396" y="806196"/>
                </a:lnTo>
                <a:lnTo>
                  <a:pt x="483107" y="783336"/>
                </a:lnTo>
                <a:lnTo>
                  <a:pt x="475488" y="754380"/>
                </a:lnTo>
                <a:lnTo>
                  <a:pt x="472440" y="704088"/>
                </a:lnTo>
                <a:lnTo>
                  <a:pt x="469392" y="655320"/>
                </a:lnTo>
                <a:lnTo>
                  <a:pt x="466344" y="557784"/>
                </a:lnTo>
                <a:lnTo>
                  <a:pt x="466344" y="460248"/>
                </a:lnTo>
                <a:lnTo>
                  <a:pt x="467868" y="411480"/>
                </a:lnTo>
                <a:lnTo>
                  <a:pt x="470916" y="361188"/>
                </a:lnTo>
                <a:lnTo>
                  <a:pt x="472440" y="312420"/>
                </a:lnTo>
                <a:lnTo>
                  <a:pt x="477012" y="263652"/>
                </a:lnTo>
                <a:lnTo>
                  <a:pt x="467868" y="263652"/>
                </a:lnTo>
                <a:lnTo>
                  <a:pt x="455675" y="262128"/>
                </a:lnTo>
                <a:lnTo>
                  <a:pt x="409955" y="237744"/>
                </a:lnTo>
                <a:lnTo>
                  <a:pt x="390144" y="196596"/>
                </a:lnTo>
                <a:lnTo>
                  <a:pt x="388620" y="179832"/>
                </a:lnTo>
                <a:lnTo>
                  <a:pt x="390144" y="164592"/>
                </a:lnTo>
                <a:lnTo>
                  <a:pt x="431292" y="100584"/>
                </a:lnTo>
                <a:lnTo>
                  <a:pt x="464820" y="67056"/>
                </a:lnTo>
                <a:lnTo>
                  <a:pt x="498348" y="38100"/>
                </a:lnTo>
                <a:lnTo>
                  <a:pt x="536448" y="10668"/>
                </a:lnTo>
                <a:lnTo>
                  <a:pt x="566927" y="0"/>
                </a:lnTo>
                <a:lnTo>
                  <a:pt x="589788" y="0"/>
                </a:lnTo>
                <a:lnTo>
                  <a:pt x="601979" y="3048"/>
                </a:lnTo>
                <a:lnTo>
                  <a:pt x="612648" y="7620"/>
                </a:lnTo>
                <a:lnTo>
                  <a:pt x="620268" y="10668"/>
                </a:lnTo>
                <a:lnTo>
                  <a:pt x="620268" y="36576"/>
                </a:lnTo>
                <a:lnTo>
                  <a:pt x="571500" y="36576"/>
                </a:lnTo>
                <a:lnTo>
                  <a:pt x="556259" y="42672"/>
                </a:lnTo>
                <a:lnTo>
                  <a:pt x="521207" y="67056"/>
                </a:lnTo>
                <a:lnTo>
                  <a:pt x="489203" y="94488"/>
                </a:lnTo>
                <a:lnTo>
                  <a:pt x="460248" y="124968"/>
                </a:lnTo>
                <a:lnTo>
                  <a:pt x="434340" y="158496"/>
                </a:lnTo>
                <a:lnTo>
                  <a:pt x="426720" y="173736"/>
                </a:lnTo>
                <a:lnTo>
                  <a:pt x="426720" y="190500"/>
                </a:lnTo>
                <a:lnTo>
                  <a:pt x="432816" y="205740"/>
                </a:lnTo>
                <a:lnTo>
                  <a:pt x="443483" y="217932"/>
                </a:lnTo>
                <a:lnTo>
                  <a:pt x="455675" y="224028"/>
                </a:lnTo>
                <a:lnTo>
                  <a:pt x="461772" y="225552"/>
                </a:lnTo>
                <a:lnTo>
                  <a:pt x="518159" y="225552"/>
                </a:lnTo>
                <a:lnTo>
                  <a:pt x="516636" y="236220"/>
                </a:lnTo>
                <a:lnTo>
                  <a:pt x="513588" y="263652"/>
                </a:lnTo>
                <a:lnTo>
                  <a:pt x="511974" y="288036"/>
                </a:lnTo>
                <a:lnTo>
                  <a:pt x="509016" y="338328"/>
                </a:lnTo>
                <a:lnTo>
                  <a:pt x="505968" y="388620"/>
                </a:lnTo>
                <a:lnTo>
                  <a:pt x="505968" y="390398"/>
                </a:lnTo>
                <a:lnTo>
                  <a:pt x="504444" y="441960"/>
                </a:lnTo>
                <a:lnTo>
                  <a:pt x="502920" y="490728"/>
                </a:lnTo>
                <a:lnTo>
                  <a:pt x="502920" y="544068"/>
                </a:lnTo>
                <a:lnTo>
                  <a:pt x="505968" y="647700"/>
                </a:lnTo>
                <a:lnTo>
                  <a:pt x="509016" y="699516"/>
                </a:lnTo>
                <a:lnTo>
                  <a:pt x="513588" y="751332"/>
                </a:lnTo>
                <a:lnTo>
                  <a:pt x="539496" y="787908"/>
                </a:lnTo>
                <a:lnTo>
                  <a:pt x="556259" y="790956"/>
                </a:lnTo>
                <a:lnTo>
                  <a:pt x="621792" y="790956"/>
                </a:lnTo>
                <a:lnTo>
                  <a:pt x="615696" y="800100"/>
                </a:lnTo>
                <a:lnTo>
                  <a:pt x="605027" y="810768"/>
                </a:lnTo>
                <a:lnTo>
                  <a:pt x="591312" y="818388"/>
                </a:lnTo>
                <a:lnTo>
                  <a:pt x="577596" y="824484"/>
                </a:lnTo>
                <a:lnTo>
                  <a:pt x="562355" y="827532"/>
                </a:lnTo>
                <a:close/>
              </a:path>
              <a:path w="1053465" h="4403090">
                <a:moveTo>
                  <a:pt x="621792" y="790956"/>
                </a:moveTo>
                <a:lnTo>
                  <a:pt x="556259" y="790956"/>
                </a:lnTo>
                <a:lnTo>
                  <a:pt x="556132" y="790448"/>
                </a:lnTo>
                <a:lnTo>
                  <a:pt x="558673" y="790448"/>
                </a:lnTo>
                <a:lnTo>
                  <a:pt x="574548" y="784860"/>
                </a:lnTo>
                <a:lnTo>
                  <a:pt x="588264" y="775716"/>
                </a:lnTo>
                <a:lnTo>
                  <a:pt x="595883" y="760476"/>
                </a:lnTo>
                <a:lnTo>
                  <a:pt x="597407" y="743712"/>
                </a:lnTo>
                <a:lnTo>
                  <a:pt x="591312" y="643128"/>
                </a:lnTo>
                <a:lnTo>
                  <a:pt x="589788" y="591312"/>
                </a:lnTo>
                <a:lnTo>
                  <a:pt x="588264" y="544068"/>
                </a:lnTo>
                <a:lnTo>
                  <a:pt x="588264" y="490728"/>
                </a:lnTo>
                <a:lnTo>
                  <a:pt x="589788" y="440436"/>
                </a:lnTo>
                <a:lnTo>
                  <a:pt x="591312" y="388620"/>
                </a:lnTo>
                <a:lnTo>
                  <a:pt x="597407" y="288036"/>
                </a:lnTo>
                <a:lnTo>
                  <a:pt x="601979" y="237744"/>
                </a:lnTo>
                <a:lnTo>
                  <a:pt x="606551" y="185928"/>
                </a:lnTo>
                <a:lnTo>
                  <a:pt x="612648" y="137160"/>
                </a:lnTo>
                <a:lnTo>
                  <a:pt x="620268" y="86868"/>
                </a:lnTo>
                <a:lnTo>
                  <a:pt x="620268" y="10668"/>
                </a:lnTo>
                <a:lnTo>
                  <a:pt x="622173" y="12573"/>
                </a:lnTo>
                <a:lnTo>
                  <a:pt x="640079" y="27432"/>
                </a:lnTo>
                <a:lnTo>
                  <a:pt x="644651" y="36576"/>
                </a:lnTo>
                <a:lnTo>
                  <a:pt x="650748" y="47244"/>
                </a:lnTo>
                <a:lnTo>
                  <a:pt x="658368" y="68580"/>
                </a:lnTo>
                <a:lnTo>
                  <a:pt x="656844" y="91440"/>
                </a:lnTo>
                <a:lnTo>
                  <a:pt x="650748" y="141732"/>
                </a:lnTo>
                <a:lnTo>
                  <a:pt x="644651" y="190500"/>
                </a:lnTo>
                <a:lnTo>
                  <a:pt x="638555" y="240792"/>
                </a:lnTo>
                <a:lnTo>
                  <a:pt x="635507" y="291084"/>
                </a:lnTo>
                <a:lnTo>
                  <a:pt x="630936" y="341376"/>
                </a:lnTo>
                <a:lnTo>
                  <a:pt x="627880" y="390398"/>
                </a:lnTo>
                <a:lnTo>
                  <a:pt x="626408" y="440436"/>
                </a:lnTo>
                <a:lnTo>
                  <a:pt x="626364" y="591312"/>
                </a:lnTo>
                <a:lnTo>
                  <a:pt x="627888" y="641604"/>
                </a:lnTo>
                <a:lnTo>
                  <a:pt x="630936" y="690372"/>
                </a:lnTo>
                <a:lnTo>
                  <a:pt x="635507" y="740664"/>
                </a:lnTo>
                <a:lnTo>
                  <a:pt x="635507" y="757428"/>
                </a:lnTo>
                <a:lnTo>
                  <a:pt x="630936" y="772668"/>
                </a:lnTo>
                <a:lnTo>
                  <a:pt x="624840" y="786384"/>
                </a:lnTo>
                <a:lnTo>
                  <a:pt x="621792" y="790956"/>
                </a:lnTo>
                <a:close/>
              </a:path>
              <a:path w="1053465" h="4403090">
                <a:moveTo>
                  <a:pt x="620268" y="74676"/>
                </a:moveTo>
                <a:lnTo>
                  <a:pt x="594359" y="39624"/>
                </a:lnTo>
                <a:lnTo>
                  <a:pt x="586740" y="36576"/>
                </a:lnTo>
                <a:lnTo>
                  <a:pt x="620268" y="36576"/>
                </a:lnTo>
                <a:lnTo>
                  <a:pt x="620268" y="74676"/>
                </a:lnTo>
                <a:close/>
              </a:path>
              <a:path w="1053465" h="4403090">
                <a:moveTo>
                  <a:pt x="518159" y="225552"/>
                </a:moveTo>
                <a:lnTo>
                  <a:pt x="467868" y="225552"/>
                </a:lnTo>
                <a:lnTo>
                  <a:pt x="478536" y="224028"/>
                </a:lnTo>
                <a:lnTo>
                  <a:pt x="487679" y="220980"/>
                </a:lnTo>
                <a:lnTo>
                  <a:pt x="495300" y="216408"/>
                </a:lnTo>
                <a:lnTo>
                  <a:pt x="502920" y="208788"/>
                </a:lnTo>
                <a:lnTo>
                  <a:pt x="507492" y="201168"/>
                </a:lnTo>
                <a:lnTo>
                  <a:pt x="512064" y="196596"/>
                </a:lnTo>
                <a:lnTo>
                  <a:pt x="521207" y="184404"/>
                </a:lnTo>
                <a:lnTo>
                  <a:pt x="518159" y="225552"/>
                </a:lnTo>
                <a:close/>
              </a:path>
              <a:path w="1053465" h="4403090">
                <a:moveTo>
                  <a:pt x="525779" y="4402836"/>
                </a:moveTo>
                <a:lnTo>
                  <a:pt x="0" y="4096512"/>
                </a:lnTo>
                <a:lnTo>
                  <a:pt x="0" y="3482340"/>
                </a:lnTo>
                <a:lnTo>
                  <a:pt x="525779" y="3177540"/>
                </a:lnTo>
                <a:lnTo>
                  <a:pt x="1053083" y="3482340"/>
                </a:lnTo>
                <a:lnTo>
                  <a:pt x="1053083" y="4096512"/>
                </a:lnTo>
                <a:lnTo>
                  <a:pt x="525779" y="4402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9415272" y="1389887"/>
            <a:ext cx="193675" cy="754380"/>
          </a:xfrm>
          <a:custGeom>
            <a:avLst/>
            <a:gdLst/>
            <a:ahLst/>
            <a:cxnLst/>
            <a:rect l="l" t="t" r="r" b="b"/>
            <a:pathLst>
              <a:path w="193675" h="754380">
                <a:moveTo>
                  <a:pt x="129539" y="754379"/>
                </a:moveTo>
                <a:lnTo>
                  <a:pt x="128016" y="754379"/>
                </a:lnTo>
                <a:lnTo>
                  <a:pt x="112775" y="751331"/>
                </a:lnTo>
                <a:lnTo>
                  <a:pt x="85344" y="714755"/>
                </a:lnTo>
                <a:lnTo>
                  <a:pt x="79248" y="611123"/>
                </a:lnTo>
                <a:lnTo>
                  <a:pt x="76200" y="507491"/>
                </a:lnTo>
                <a:lnTo>
                  <a:pt x="76200" y="405383"/>
                </a:lnTo>
                <a:lnTo>
                  <a:pt x="79248" y="353567"/>
                </a:lnTo>
                <a:lnTo>
                  <a:pt x="80772" y="301751"/>
                </a:lnTo>
                <a:lnTo>
                  <a:pt x="94487" y="147827"/>
                </a:lnTo>
                <a:lnTo>
                  <a:pt x="85344" y="160019"/>
                </a:lnTo>
                <a:lnTo>
                  <a:pt x="79248" y="164591"/>
                </a:lnTo>
                <a:lnTo>
                  <a:pt x="76200" y="172211"/>
                </a:lnTo>
                <a:lnTo>
                  <a:pt x="64007" y="182879"/>
                </a:lnTo>
                <a:lnTo>
                  <a:pt x="48768" y="188975"/>
                </a:lnTo>
                <a:lnTo>
                  <a:pt x="32003" y="188975"/>
                </a:lnTo>
                <a:lnTo>
                  <a:pt x="16763" y="181355"/>
                </a:lnTo>
                <a:lnTo>
                  <a:pt x="4572" y="169163"/>
                </a:lnTo>
                <a:lnTo>
                  <a:pt x="0" y="153923"/>
                </a:lnTo>
                <a:lnTo>
                  <a:pt x="0" y="137159"/>
                </a:lnTo>
                <a:lnTo>
                  <a:pt x="33527" y="88391"/>
                </a:lnTo>
                <a:lnTo>
                  <a:pt x="62483" y="57911"/>
                </a:lnTo>
                <a:lnTo>
                  <a:pt x="94487" y="30479"/>
                </a:lnTo>
                <a:lnTo>
                  <a:pt x="129539" y="6095"/>
                </a:lnTo>
                <a:lnTo>
                  <a:pt x="152400" y="0"/>
                </a:lnTo>
                <a:lnTo>
                  <a:pt x="163068" y="1523"/>
                </a:lnTo>
                <a:lnTo>
                  <a:pt x="175259" y="7619"/>
                </a:lnTo>
                <a:lnTo>
                  <a:pt x="182879" y="15239"/>
                </a:lnTo>
                <a:lnTo>
                  <a:pt x="190500" y="25907"/>
                </a:lnTo>
                <a:lnTo>
                  <a:pt x="193548" y="38099"/>
                </a:lnTo>
                <a:lnTo>
                  <a:pt x="193548" y="50291"/>
                </a:lnTo>
                <a:lnTo>
                  <a:pt x="185927" y="100583"/>
                </a:lnTo>
                <a:lnTo>
                  <a:pt x="179831" y="149351"/>
                </a:lnTo>
                <a:lnTo>
                  <a:pt x="170687" y="251459"/>
                </a:lnTo>
                <a:lnTo>
                  <a:pt x="167639" y="301751"/>
                </a:lnTo>
                <a:lnTo>
                  <a:pt x="163068" y="352043"/>
                </a:lnTo>
                <a:lnTo>
                  <a:pt x="163068" y="403859"/>
                </a:lnTo>
                <a:lnTo>
                  <a:pt x="161544" y="454151"/>
                </a:lnTo>
                <a:lnTo>
                  <a:pt x="161544" y="504443"/>
                </a:lnTo>
                <a:lnTo>
                  <a:pt x="164592" y="606551"/>
                </a:lnTo>
                <a:lnTo>
                  <a:pt x="170687" y="707135"/>
                </a:lnTo>
                <a:lnTo>
                  <a:pt x="167639" y="723899"/>
                </a:lnTo>
                <a:lnTo>
                  <a:pt x="160020" y="739139"/>
                </a:lnTo>
                <a:lnTo>
                  <a:pt x="147827" y="748283"/>
                </a:lnTo>
                <a:lnTo>
                  <a:pt x="131318" y="753871"/>
                </a:lnTo>
                <a:lnTo>
                  <a:pt x="130048" y="753871"/>
                </a:lnTo>
                <a:lnTo>
                  <a:pt x="129539" y="754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9148572" y="3029711"/>
            <a:ext cx="706120" cy="847725"/>
          </a:xfrm>
          <a:custGeom>
            <a:avLst/>
            <a:gdLst/>
            <a:ahLst/>
            <a:cxnLst/>
            <a:rect l="l" t="t" r="r" b="b"/>
            <a:pathLst>
              <a:path w="706120" h="847725">
                <a:moveTo>
                  <a:pt x="102107" y="403860"/>
                </a:moveTo>
                <a:lnTo>
                  <a:pt x="94487" y="403860"/>
                </a:lnTo>
                <a:lnTo>
                  <a:pt x="60959" y="396240"/>
                </a:lnTo>
                <a:lnTo>
                  <a:pt x="30479" y="377952"/>
                </a:lnTo>
                <a:lnTo>
                  <a:pt x="10668" y="350520"/>
                </a:lnTo>
                <a:lnTo>
                  <a:pt x="1524" y="316992"/>
                </a:lnTo>
                <a:lnTo>
                  <a:pt x="0" y="294132"/>
                </a:lnTo>
                <a:lnTo>
                  <a:pt x="7620" y="259080"/>
                </a:lnTo>
                <a:lnTo>
                  <a:pt x="27431" y="213360"/>
                </a:lnTo>
                <a:lnTo>
                  <a:pt x="71627" y="158496"/>
                </a:lnTo>
                <a:lnTo>
                  <a:pt x="109727" y="123444"/>
                </a:lnTo>
                <a:lnTo>
                  <a:pt x="147827" y="92964"/>
                </a:lnTo>
                <a:lnTo>
                  <a:pt x="188975" y="65532"/>
                </a:lnTo>
                <a:lnTo>
                  <a:pt x="230124" y="44196"/>
                </a:lnTo>
                <a:lnTo>
                  <a:pt x="271272" y="25908"/>
                </a:lnTo>
                <a:lnTo>
                  <a:pt x="315468" y="12192"/>
                </a:lnTo>
                <a:lnTo>
                  <a:pt x="358139" y="3048"/>
                </a:lnTo>
                <a:lnTo>
                  <a:pt x="370331" y="1524"/>
                </a:lnTo>
                <a:lnTo>
                  <a:pt x="382524" y="1524"/>
                </a:lnTo>
                <a:lnTo>
                  <a:pt x="394716" y="0"/>
                </a:lnTo>
                <a:lnTo>
                  <a:pt x="406907" y="0"/>
                </a:lnTo>
                <a:lnTo>
                  <a:pt x="440435" y="1524"/>
                </a:lnTo>
                <a:lnTo>
                  <a:pt x="472439" y="7620"/>
                </a:lnTo>
                <a:lnTo>
                  <a:pt x="502920" y="18288"/>
                </a:lnTo>
                <a:lnTo>
                  <a:pt x="530351" y="33528"/>
                </a:lnTo>
                <a:lnTo>
                  <a:pt x="542544" y="44196"/>
                </a:lnTo>
                <a:lnTo>
                  <a:pt x="385572" y="44196"/>
                </a:lnTo>
                <a:lnTo>
                  <a:pt x="364235" y="47244"/>
                </a:lnTo>
                <a:lnTo>
                  <a:pt x="318516" y="56388"/>
                </a:lnTo>
                <a:lnTo>
                  <a:pt x="274320" y="71628"/>
                </a:lnTo>
                <a:lnTo>
                  <a:pt x="228600" y="92964"/>
                </a:lnTo>
                <a:lnTo>
                  <a:pt x="185927" y="120396"/>
                </a:lnTo>
                <a:lnTo>
                  <a:pt x="143255" y="152400"/>
                </a:lnTo>
                <a:lnTo>
                  <a:pt x="102107" y="188976"/>
                </a:lnTo>
                <a:lnTo>
                  <a:pt x="62483" y="240792"/>
                </a:lnTo>
                <a:lnTo>
                  <a:pt x="45720" y="312420"/>
                </a:lnTo>
                <a:lnTo>
                  <a:pt x="50292" y="330708"/>
                </a:lnTo>
                <a:lnTo>
                  <a:pt x="60959" y="345948"/>
                </a:lnTo>
                <a:lnTo>
                  <a:pt x="76200" y="356616"/>
                </a:lnTo>
                <a:lnTo>
                  <a:pt x="94487" y="359664"/>
                </a:lnTo>
                <a:lnTo>
                  <a:pt x="175259" y="359664"/>
                </a:lnTo>
                <a:lnTo>
                  <a:pt x="167639" y="370332"/>
                </a:lnTo>
                <a:lnTo>
                  <a:pt x="153924" y="384048"/>
                </a:lnTo>
                <a:lnTo>
                  <a:pt x="137159" y="393192"/>
                </a:lnTo>
                <a:lnTo>
                  <a:pt x="121920" y="399288"/>
                </a:lnTo>
                <a:lnTo>
                  <a:pt x="102107" y="403860"/>
                </a:lnTo>
                <a:close/>
              </a:path>
              <a:path w="706120" h="847725">
                <a:moveTo>
                  <a:pt x="240792" y="702564"/>
                </a:moveTo>
                <a:lnTo>
                  <a:pt x="262127" y="679704"/>
                </a:lnTo>
                <a:lnTo>
                  <a:pt x="284987" y="658368"/>
                </a:lnTo>
                <a:lnTo>
                  <a:pt x="365759" y="579120"/>
                </a:lnTo>
                <a:lnTo>
                  <a:pt x="399287" y="544068"/>
                </a:lnTo>
                <a:lnTo>
                  <a:pt x="432816" y="510540"/>
                </a:lnTo>
                <a:lnTo>
                  <a:pt x="464820" y="472440"/>
                </a:lnTo>
                <a:lnTo>
                  <a:pt x="495300" y="434340"/>
                </a:lnTo>
                <a:lnTo>
                  <a:pt x="525779" y="394716"/>
                </a:lnTo>
                <a:lnTo>
                  <a:pt x="562355" y="327660"/>
                </a:lnTo>
                <a:lnTo>
                  <a:pt x="576072" y="286512"/>
                </a:lnTo>
                <a:lnTo>
                  <a:pt x="585216" y="239268"/>
                </a:lnTo>
                <a:lnTo>
                  <a:pt x="582168" y="188976"/>
                </a:lnTo>
                <a:lnTo>
                  <a:pt x="566927" y="141732"/>
                </a:lnTo>
                <a:lnTo>
                  <a:pt x="542544" y="102108"/>
                </a:lnTo>
                <a:lnTo>
                  <a:pt x="507492" y="70104"/>
                </a:lnTo>
                <a:lnTo>
                  <a:pt x="460248" y="50292"/>
                </a:lnTo>
                <a:lnTo>
                  <a:pt x="406907" y="44196"/>
                </a:lnTo>
                <a:lnTo>
                  <a:pt x="542544" y="44196"/>
                </a:lnTo>
                <a:lnTo>
                  <a:pt x="566927" y="64008"/>
                </a:lnTo>
                <a:lnTo>
                  <a:pt x="595883" y="100584"/>
                </a:lnTo>
                <a:lnTo>
                  <a:pt x="617220" y="144780"/>
                </a:lnTo>
                <a:lnTo>
                  <a:pt x="627887" y="193548"/>
                </a:lnTo>
                <a:lnTo>
                  <a:pt x="627887" y="243840"/>
                </a:lnTo>
                <a:lnTo>
                  <a:pt x="620268" y="297180"/>
                </a:lnTo>
                <a:lnTo>
                  <a:pt x="603503" y="344424"/>
                </a:lnTo>
                <a:lnTo>
                  <a:pt x="582168" y="384048"/>
                </a:lnTo>
                <a:lnTo>
                  <a:pt x="562355" y="419100"/>
                </a:lnTo>
                <a:lnTo>
                  <a:pt x="531876" y="460248"/>
                </a:lnTo>
                <a:lnTo>
                  <a:pt x="499872" y="499872"/>
                </a:lnTo>
                <a:lnTo>
                  <a:pt x="466344" y="537972"/>
                </a:lnTo>
                <a:lnTo>
                  <a:pt x="431292" y="574548"/>
                </a:lnTo>
                <a:lnTo>
                  <a:pt x="352044" y="653796"/>
                </a:lnTo>
                <a:lnTo>
                  <a:pt x="678179" y="653796"/>
                </a:lnTo>
                <a:lnTo>
                  <a:pt x="688848" y="667512"/>
                </a:lnTo>
                <a:lnTo>
                  <a:pt x="601979" y="667512"/>
                </a:lnTo>
                <a:lnTo>
                  <a:pt x="551687" y="676656"/>
                </a:lnTo>
                <a:lnTo>
                  <a:pt x="448055" y="688848"/>
                </a:lnTo>
                <a:lnTo>
                  <a:pt x="344424" y="697992"/>
                </a:lnTo>
                <a:lnTo>
                  <a:pt x="292607" y="701040"/>
                </a:lnTo>
                <a:lnTo>
                  <a:pt x="240792" y="702564"/>
                </a:lnTo>
                <a:close/>
              </a:path>
              <a:path w="706120" h="847725">
                <a:moveTo>
                  <a:pt x="175259" y="359664"/>
                </a:moveTo>
                <a:lnTo>
                  <a:pt x="100237" y="359301"/>
                </a:lnTo>
                <a:lnTo>
                  <a:pt x="118872" y="353568"/>
                </a:lnTo>
                <a:lnTo>
                  <a:pt x="132587" y="342900"/>
                </a:lnTo>
                <a:lnTo>
                  <a:pt x="143255" y="324612"/>
                </a:lnTo>
                <a:lnTo>
                  <a:pt x="144779" y="304800"/>
                </a:lnTo>
                <a:lnTo>
                  <a:pt x="146303" y="298704"/>
                </a:lnTo>
                <a:lnTo>
                  <a:pt x="175259" y="259080"/>
                </a:lnTo>
                <a:lnTo>
                  <a:pt x="204216" y="231648"/>
                </a:lnTo>
                <a:lnTo>
                  <a:pt x="240792" y="204216"/>
                </a:lnTo>
                <a:lnTo>
                  <a:pt x="281939" y="178308"/>
                </a:lnTo>
                <a:lnTo>
                  <a:pt x="327659" y="158496"/>
                </a:lnTo>
                <a:lnTo>
                  <a:pt x="379475" y="146304"/>
                </a:lnTo>
                <a:lnTo>
                  <a:pt x="385572" y="144780"/>
                </a:lnTo>
                <a:lnTo>
                  <a:pt x="419100" y="144780"/>
                </a:lnTo>
                <a:lnTo>
                  <a:pt x="429768" y="146304"/>
                </a:lnTo>
                <a:lnTo>
                  <a:pt x="441959" y="149352"/>
                </a:lnTo>
                <a:lnTo>
                  <a:pt x="452627" y="155448"/>
                </a:lnTo>
                <a:lnTo>
                  <a:pt x="467868" y="167640"/>
                </a:lnTo>
                <a:lnTo>
                  <a:pt x="477393" y="186563"/>
                </a:lnTo>
                <a:lnTo>
                  <a:pt x="478535" y="187452"/>
                </a:lnTo>
                <a:lnTo>
                  <a:pt x="399287" y="187452"/>
                </a:lnTo>
                <a:lnTo>
                  <a:pt x="393192" y="188976"/>
                </a:lnTo>
                <a:lnTo>
                  <a:pt x="385572" y="188976"/>
                </a:lnTo>
                <a:lnTo>
                  <a:pt x="330707" y="204216"/>
                </a:lnTo>
                <a:lnTo>
                  <a:pt x="281939" y="228600"/>
                </a:lnTo>
                <a:lnTo>
                  <a:pt x="239268" y="259080"/>
                </a:lnTo>
                <a:lnTo>
                  <a:pt x="205739" y="291084"/>
                </a:lnTo>
                <a:lnTo>
                  <a:pt x="188975" y="326136"/>
                </a:lnTo>
                <a:lnTo>
                  <a:pt x="184403" y="342900"/>
                </a:lnTo>
                <a:lnTo>
                  <a:pt x="176783" y="356616"/>
                </a:lnTo>
                <a:lnTo>
                  <a:pt x="175259" y="359664"/>
                </a:lnTo>
                <a:close/>
              </a:path>
              <a:path w="706120" h="847725">
                <a:moveTo>
                  <a:pt x="227075" y="847344"/>
                </a:moveTo>
                <a:lnTo>
                  <a:pt x="129539" y="847344"/>
                </a:lnTo>
                <a:lnTo>
                  <a:pt x="105155" y="842772"/>
                </a:lnTo>
                <a:lnTo>
                  <a:pt x="80772" y="832104"/>
                </a:lnTo>
                <a:lnTo>
                  <a:pt x="60959" y="816864"/>
                </a:lnTo>
                <a:lnTo>
                  <a:pt x="47244" y="795528"/>
                </a:lnTo>
                <a:lnTo>
                  <a:pt x="38100" y="769620"/>
                </a:lnTo>
                <a:lnTo>
                  <a:pt x="38100" y="745236"/>
                </a:lnTo>
                <a:lnTo>
                  <a:pt x="56387" y="696468"/>
                </a:lnTo>
                <a:lnTo>
                  <a:pt x="88392" y="656844"/>
                </a:lnTo>
                <a:lnTo>
                  <a:pt x="121920" y="617220"/>
                </a:lnTo>
                <a:lnTo>
                  <a:pt x="156972" y="580644"/>
                </a:lnTo>
                <a:lnTo>
                  <a:pt x="193548" y="545592"/>
                </a:lnTo>
                <a:lnTo>
                  <a:pt x="268224" y="472440"/>
                </a:lnTo>
                <a:lnTo>
                  <a:pt x="341375" y="396240"/>
                </a:lnTo>
                <a:lnTo>
                  <a:pt x="373379" y="356616"/>
                </a:lnTo>
                <a:lnTo>
                  <a:pt x="403859" y="315468"/>
                </a:lnTo>
                <a:lnTo>
                  <a:pt x="429768" y="268224"/>
                </a:lnTo>
                <a:lnTo>
                  <a:pt x="440435" y="228600"/>
                </a:lnTo>
                <a:lnTo>
                  <a:pt x="440435" y="214884"/>
                </a:lnTo>
                <a:lnTo>
                  <a:pt x="437387" y="204216"/>
                </a:lnTo>
                <a:lnTo>
                  <a:pt x="432816" y="196596"/>
                </a:lnTo>
                <a:lnTo>
                  <a:pt x="429768" y="192024"/>
                </a:lnTo>
                <a:lnTo>
                  <a:pt x="420624" y="187452"/>
                </a:lnTo>
                <a:lnTo>
                  <a:pt x="478535" y="187452"/>
                </a:lnTo>
                <a:lnTo>
                  <a:pt x="483107" y="208788"/>
                </a:lnTo>
                <a:lnTo>
                  <a:pt x="484631" y="231648"/>
                </a:lnTo>
                <a:lnTo>
                  <a:pt x="480059" y="256032"/>
                </a:lnTo>
                <a:lnTo>
                  <a:pt x="458724" y="309372"/>
                </a:lnTo>
                <a:lnTo>
                  <a:pt x="409955" y="382524"/>
                </a:lnTo>
                <a:lnTo>
                  <a:pt x="374903" y="423672"/>
                </a:lnTo>
                <a:lnTo>
                  <a:pt x="338327" y="463296"/>
                </a:lnTo>
                <a:lnTo>
                  <a:pt x="300227" y="502920"/>
                </a:lnTo>
                <a:lnTo>
                  <a:pt x="224027" y="576072"/>
                </a:lnTo>
                <a:lnTo>
                  <a:pt x="155448" y="647700"/>
                </a:lnTo>
                <a:lnTo>
                  <a:pt x="123444" y="684276"/>
                </a:lnTo>
                <a:lnTo>
                  <a:pt x="91439" y="723900"/>
                </a:lnTo>
                <a:lnTo>
                  <a:pt x="85344" y="734568"/>
                </a:lnTo>
                <a:lnTo>
                  <a:pt x="82296" y="748284"/>
                </a:lnTo>
                <a:lnTo>
                  <a:pt x="82296" y="762000"/>
                </a:lnTo>
                <a:lnTo>
                  <a:pt x="105155" y="795528"/>
                </a:lnTo>
                <a:lnTo>
                  <a:pt x="131063" y="803148"/>
                </a:lnTo>
                <a:lnTo>
                  <a:pt x="647700" y="803148"/>
                </a:lnTo>
                <a:lnTo>
                  <a:pt x="644651" y="804672"/>
                </a:lnTo>
                <a:lnTo>
                  <a:pt x="626363" y="810768"/>
                </a:lnTo>
                <a:lnTo>
                  <a:pt x="577596" y="818388"/>
                </a:lnTo>
                <a:lnTo>
                  <a:pt x="426720" y="836676"/>
                </a:lnTo>
                <a:lnTo>
                  <a:pt x="277368" y="845820"/>
                </a:lnTo>
                <a:lnTo>
                  <a:pt x="227075" y="847344"/>
                </a:lnTo>
                <a:close/>
              </a:path>
              <a:path w="706120" h="847725">
                <a:moveTo>
                  <a:pt x="99059" y="359664"/>
                </a:moveTo>
                <a:lnTo>
                  <a:pt x="97685" y="359289"/>
                </a:lnTo>
                <a:lnTo>
                  <a:pt x="100237" y="359301"/>
                </a:lnTo>
                <a:lnTo>
                  <a:pt x="99059" y="359664"/>
                </a:lnTo>
                <a:close/>
              </a:path>
              <a:path w="706120" h="847725">
                <a:moveTo>
                  <a:pt x="678179" y="653796"/>
                </a:moveTo>
                <a:lnTo>
                  <a:pt x="352044" y="653796"/>
                </a:lnTo>
                <a:lnTo>
                  <a:pt x="498348" y="640080"/>
                </a:lnTo>
                <a:lnTo>
                  <a:pt x="594359" y="624840"/>
                </a:lnTo>
                <a:lnTo>
                  <a:pt x="600455" y="624840"/>
                </a:lnTo>
                <a:lnTo>
                  <a:pt x="605027" y="623316"/>
                </a:lnTo>
                <a:lnTo>
                  <a:pt x="611124" y="623316"/>
                </a:lnTo>
                <a:lnTo>
                  <a:pt x="643127" y="629412"/>
                </a:lnTo>
                <a:lnTo>
                  <a:pt x="672083" y="646176"/>
                </a:lnTo>
                <a:lnTo>
                  <a:pt x="678179" y="653796"/>
                </a:lnTo>
                <a:close/>
              </a:path>
              <a:path w="706120" h="847725">
                <a:moveTo>
                  <a:pt x="647700" y="803148"/>
                </a:moveTo>
                <a:lnTo>
                  <a:pt x="225551" y="803148"/>
                </a:lnTo>
                <a:lnTo>
                  <a:pt x="324611" y="800100"/>
                </a:lnTo>
                <a:lnTo>
                  <a:pt x="373379" y="795528"/>
                </a:lnTo>
                <a:lnTo>
                  <a:pt x="423672" y="792480"/>
                </a:lnTo>
                <a:lnTo>
                  <a:pt x="472439" y="787908"/>
                </a:lnTo>
                <a:lnTo>
                  <a:pt x="521207" y="780288"/>
                </a:lnTo>
                <a:lnTo>
                  <a:pt x="569976" y="774192"/>
                </a:lnTo>
                <a:lnTo>
                  <a:pt x="618744" y="766572"/>
                </a:lnTo>
                <a:lnTo>
                  <a:pt x="637031" y="758952"/>
                </a:lnTo>
                <a:lnTo>
                  <a:pt x="650748" y="746760"/>
                </a:lnTo>
                <a:lnTo>
                  <a:pt x="659892" y="728472"/>
                </a:lnTo>
                <a:lnTo>
                  <a:pt x="659892" y="708660"/>
                </a:lnTo>
                <a:lnTo>
                  <a:pt x="653796" y="691896"/>
                </a:lnTo>
                <a:lnTo>
                  <a:pt x="643127" y="678180"/>
                </a:lnTo>
                <a:lnTo>
                  <a:pt x="627887" y="670560"/>
                </a:lnTo>
                <a:lnTo>
                  <a:pt x="611124" y="667512"/>
                </a:lnTo>
                <a:lnTo>
                  <a:pt x="688848" y="667512"/>
                </a:lnTo>
                <a:lnTo>
                  <a:pt x="693420" y="670560"/>
                </a:lnTo>
                <a:lnTo>
                  <a:pt x="704087" y="701040"/>
                </a:lnTo>
                <a:lnTo>
                  <a:pt x="705611" y="719328"/>
                </a:lnTo>
                <a:lnTo>
                  <a:pt x="702563" y="739140"/>
                </a:lnTo>
                <a:lnTo>
                  <a:pt x="696468" y="755904"/>
                </a:lnTo>
                <a:lnTo>
                  <a:pt x="687324" y="771144"/>
                </a:lnTo>
                <a:lnTo>
                  <a:pt x="675131" y="784860"/>
                </a:lnTo>
                <a:lnTo>
                  <a:pt x="661416" y="797052"/>
                </a:lnTo>
                <a:lnTo>
                  <a:pt x="647700" y="8031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9194291" y="3073907"/>
            <a:ext cx="614680" cy="759460"/>
          </a:xfrm>
          <a:custGeom>
            <a:avLst/>
            <a:gdLst/>
            <a:ahLst/>
            <a:cxnLst/>
            <a:rect l="l" t="t" r="r" b="b"/>
            <a:pathLst>
              <a:path w="614679" h="759460">
                <a:moveTo>
                  <a:pt x="179831" y="758952"/>
                </a:moveTo>
                <a:lnTo>
                  <a:pt x="131063" y="758952"/>
                </a:lnTo>
                <a:lnTo>
                  <a:pt x="85343" y="758952"/>
                </a:lnTo>
                <a:lnTo>
                  <a:pt x="48767" y="742188"/>
                </a:lnTo>
                <a:lnTo>
                  <a:pt x="36575" y="704088"/>
                </a:lnTo>
                <a:lnTo>
                  <a:pt x="39624" y="690372"/>
                </a:lnTo>
                <a:lnTo>
                  <a:pt x="77724" y="640080"/>
                </a:lnTo>
                <a:lnTo>
                  <a:pt x="109727" y="603504"/>
                </a:lnTo>
                <a:lnTo>
                  <a:pt x="178307" y="531876"/>
                </a:lnTo>
                <a:lnTo>
                  <a:pt x="254507" y="458724"/>
                </a:lnTo>
                <a:lnTo>
                  <a:pt x="292607" y="419100"/>
                </a:lnTo>
                <a:lnTo>
                  <a:pt x="329183" y="379476"/>
                </a:lnTo>
                <a:lnTo>
                  <a:pt x="364235" y="338328"/>
                </a:lnTo>
                <a:lnTo>
                  <a:pt x="394715" y="294132"/>
                </a:lnTo>
                <a:lnTo>
                  <a:pt x="426719" y="237744"/>
                </a:lnTo>
                <a:lnTo>
                  <a:pt x="438911" y="187452"/>
                </a:lnTo>
                <a:lnTo>
                  <a:pt x="437387" y="164592"/>
                </a:lnTo>
                <a:lnTo>
                  <a:pt x="422148" y="123444"/>
                </a:lnTo>
                <a:lnTo>
                  <a:pt x="370331" y="100584"/>
                </a:lnTo>
                <a:lnTo>
                  <a:pt x="350519" y="100584"/>
                </a:lnTo>
                <a:lnTo>
                  <a:pt x="281939" y="114300"/>
                </a:lnTo>
                <a:lnTo>
                  <a:pt x="236219" y="134112"/>
                </a:lnTo>
                <a:lnTo>
                  <a:pt x="195072" y="160020"/>
                </a:lnTo>
                <a:lnTo>
                  <a:pt x="158496" y="187452"/>
                </a:lnTo>
                <a:lnTo>
                  <a:pt x="129539" y="214884"/>
                </a:lnTo>
                <a:lnTo>
                  <a:pt x="105155" y="245364"/>
                </a:lnTo>
                <a:lnTo>
                  <a:pt x="97535" y="280416"/>
                </a:lnTo>
                <a:lnTo>
                  <a:pt x="53339" y="315468"/>
                </a:lnTo>
                <a:lnTo>
                  <a:pt x="16763" y="303276"/>
                </a:lnTo>
                <a:lnTo>
                  <a:pt x="0" y="268224"/>
                </a:lnTo>
                <a:lnTo>
                  <a:pt x="3048" y="230124"/>
                </a:lnTo>
                <a:lnTo>
                  <a:pt x="36575" y="167640"/>
                </a:lnTo>
                <a:lnTo>
                  <a:pt x="97535" y="108204"/>
                </a:lnTo>
                <a:lnTo>
                  <a:pt x="140207" y="76200"/>
                </a:lnTo>
                <a:lnTo>
                  <a:pt x="182879" y="48768"/>
                </a:lnTo>
                <a:lnTo>
                  <a:pt x="228600" y="27432"/>
                </a:lnTo>
                <a:lnTo>
                  <a:pt x="272796" y="12192"/>
                </a:lnTo>
                <a:lnTo>
                  <a:pt x="318515" y="3048"/>
                </a:lnTo>
                <a:lnTo>
                  <a:pt x="359663" y="0"/>
                </a:lnTo>
                <a:lnTo>
                  <a:pt x="396239" y="3048"/>
                </a:lnTo>
                <a:lnTo>
                  <a:pt x="461772" y="25908"/>
                </a:lnTo>
                <a:lnTo>
                  <a:pt x="496824" y="57912"/>
                </a:lnTo>
                <a:lnTo>
                  <a:pt x="521207" y="97536"/>
                </a:lnTo>
                <a:lnTo>
                  <a:pt x="536448" y="144780"/>
                </a:lnTo>
                <a:lnTo>
                  <a:pt x="539496" y="195072"/>
                </a:lnTo>
                <a:lnTo>
                  <a:pt x="530351" y="242316"/>
                </a:lnTo>
                <a:lnTo>
                  <a:pt x="516635" y="283464"/>
                </a:lnTo>
                <a:lnTo>
                  <a:pt x="498348" y="320040"/>
                </a:lnTo>
                <a:lnTo>
                  <a:pt x="449579" y="390144"/>
                </a:lnTo>
                <a:lnTo>
                  <a:pt x="419100" y="428244"/>
                </a:lnTo>
                <a:lnTo>
                  <a:pt x="387096" y="466344"/>
                </a:lnTo>
                <a:lnTo>
                  <a:pt x="353567" y="499872"/>
                </a:lnTo>
                <a:lnTo>
                  <a:pt x="320039" y="534924"/>
                </a:lnTo>
                <a:lnTo>
                  <a:pt x="262127" y="591312"/>
                </a:lnTo>
                <a:lnTo>
                  <a:pt x="239267" y="614172"/>
                </a:lnTo>
                <a:lnTo>
                  <a:pt x="216407" y="635508"/>
                </a:lnTo>
                <a:lnTo>
                  <a:pt x="195072" y="658368"/>
                </a:lnTo>
                <a:lnTo>
                  <a:pt x="246887" y="656844"/>
                </a:lnTo>
                <a:lnTo>
                  <a:pt x="298703" y="653796"/>
                </a:lnTo>
                <a:lnTo>
                  <a:pt x="402335" y="644652"/>
                </a:lnTo>
                <a:lnTo>
                  <a:pt x="505967" y="632460"/>
                </a:lnTo>
                <a:lnTo>
                  <a:pt x="556259" y="623316"/>
                </a:lnTo>
                <a:lnTo>
                  <a:pt x="576072" y="624840"/>
                </a:lnTo>
                <a:lnTo>
                  <a:pt x="594359" y="632460"/>
                </a:lnTo>
                <a:lnTo>
                  <a:pt x="608076" y="646176"/>
                </a:lnTo>
                <a:lnTo>
                  <a:pt x="614172" y="664464"/>
                </a:lnTo>
                <a:lnTo>
                  <a:pt x="614172" y="684276"/>
                </a:lnTo>
                <a:lnTo>
                  <a:pt x="573024" y="722376"/>
                </a:lnTo>
                <a:lnTo>
                  <a:pt x="524255" y="729996"/>
                </a:lnTo>
                <a:lnTo>
                  <a:pt x="475487" y="736092"/>
                </a:lnTo>
                <a:lnTo>
                  <a:pt x="426719" y="743712"/>
                </a:lnTo>
                <a:lnTo>
                  <a:pt x="377951" y="748284"/>
                </a:lnTo>
                <a:lnTo>
                  <a:pt x="327659" y="751332"/>
                </a:lnTo>
                <a:lnTo>
                  <a:pt x="278891" y="755904"/>
                </a:lnTo>
                <a:lnTo>
                  <a:pt x="179831" y="758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9227820" y="4721352"/>
            <a:ext cx="568960" cy="826769"/>
          </a:xfrm>
          <a:custGeom>
            <a:avLst/>
            <a:gdLst/>
            <a:ahLst/>
            <a:cxnLst/>
            <a:rect l="l" t="t" r="r" b="b"/>
            <a:pathLst>
              <a:path w="568959" h="826770">
                <a:moveTo>
                  <a:pt x="91439" y="168910"/>
                </a:moveTo>
                <a:lnTo>
                  <a:pt x="82296" y="168910"/>
                </a:lnTo>
                <a:lnTo>
                  <a:pt x="51815" y="162560"/>
                </a:lnTo>
                <a:lnTo>
                  <a:pt x="27431" y="147320"/>
                </a:lnTo>
                <a:lnTo>
                  <a:pt x="9144" y="124460"/>
                </a:lnTo>
                <a:lnTo>
                  <a:pt x="0" y="93979"/>
                </a:lnTo>
                <a:lnTo>
                  <a:pt x="4572" y="62229"/>
                </a:lnTo>
                <a:lnTo>
                  <a:pt x="18287" y="34289"/>
                </a:lnTo>
                <a:lnTo>
                  <a:pt x="42672" y="13970"/>
                </a:lnTo>
                <a:lnTo>
                  <a:pt x="74675" y="3810"/>
                </a:lnTo>
                <a:lnTo>
                  <a:pt x="102107" y="2539"/>
                </a:lnTo>
                <a:lnTo>
                  <a:pt x="129539" y="0"/>
                </a:lnTo>
                <a:lnTo>
                  <a:pt x="216407" y="0"/>
                </a:lnTo>
                <a:lnTo>
                  <a:pt x="281939" y="2539"/>
                </a:lnTo>
                <a:lnTo>
                  <a:pt x="313944" y="7620"/>
                </a:lnTo>
                <a:lnTo>
                  <a:pt x="370331" y="17779"/>
                </a:lnTo>
                <a:lnTo>
                  <a:pt x="411479" y="33020"/>
                </a:lnTo>
                <a:lnTo>
                  <a:pt x="420624" y="38100"/>
                </a:lnTo>
                <a:lnTo>
                  <a:pt x="156972" y="38100"/>
                </a:lnTo>
                <a:lnTo>
                  <a:pt x="77724" y="41910"/>
                </a:lnTo>
                <a:lnTo>
                  <a:pt x="60959" y="48260"/>
                </a:lnTo>
                <a:lnTo>
                  <a:pt x="48768" y="58420"/>
                </a:lnTo>
                <a:lnTo>
                  <a:pt x="41148" y="72389"/>
                </a:lnTo>
                <a:lnTo>
                  <a:pt x="38100" y="90170"/>
                </a:lnTo>
                <a:lnTo>
                  <a:pt x="42672" y="106679"/>
                </a:lnTo>
                <a:lnTo>
                  <a:pt x="53339" y="118110"/>
                </a:lnTo>
                <a:lnTo>
                  <a:pt x="67055" y="127000"/>
                </a:lnTo>
                <a:lnTo>
                  <a:pt x="82296" y="130810"/>
                </a:lnTo>
                <a:lnTo>
                  <a:pt x="281939" y="130810"/>
                </a:lnTo>
                <a:lnTo>
                  <a:pt x="298703" y="132079"/>
                </a:lnTo>
                <a:lnTo>
                  <a:pt x="339851" y="139700"/>
                </a:lnTo>
                <a:lnTo>
                  <a:pt x="377951" y="163829"/>
                </a:lnTo>
                <a:lnTo>
                  <a:pt x="160020" y="163829"/>
                </a:lnTo>
                <a:lnTo>
                  <a:pt x="91439" y="168910"/>
                </a:lnTo>
                <a:close/>
              </a:path>
              <a:path w="568959" h="826770">
                <a:moveTo>
                  <a:pt x="379475" y="788670"/>
                </a:moveTo>
                <a:lnTo>
                  <a:pt x="207263" y="788670"/>
                </a:lnTo>
                <a:lnTo>
                  <a:pt x="263651" y="784860"/>
                </a:lnTo>
                <a:lnTo>
                  <a:pt x="316991" y="772160"/>
                </a:lnTo>
                <a:lnTo>
                  <a:pt x="368807" y="751839"/>
                </a:lnTo>
                <a:lnTo>
                  <a:pt x="417575" y="723900"/>
                </a:lnTo>
                <a:lnTo>
                  <a:pt x="448055" y="698500"/>
                </a:lnTo>
                <a:lnTo>
                  <a:pt x="473963" y="670560"/>
                </a:lnTo>
                <a:lnTo>
                  <a:pt x="496824" y="636270"/>
                </a:lnTo>
                <a:lnTo>
                  <a:pt x="527303" y="560070"/>
                </a:lnTo>
                <a:lnTo>
                  <a:pt x="530351" y="520700"/>
                </a:lnTo>
                <a:lnTo>
                  <a:pt x="525779" y="481329"/>
                </a:lnTo>
                <a:lnTo>
                  <a:pt x="512063" y="444500"/>
                </a:lnTo>
                <a:lnTo>
                  <a:pt x="464820" y="386079"/>
                </a:lnTo>
                <a:lnTo>
                  <a:pt x="431291" y="363220"/>
                </a:lnTo>
                <a:lnTo>
                  <a:pt x="394715" y="346710"/>
                </a:lnTo>
                <a:lnTo>
                  <a:pt x="400811" y="342900"/>
                </a:lnTo>
                <a:lnTo>
                  <a:pt x="440435" y="299720"/>
                </a:lnTo>
                <a:lnTo>
                  <a:pt x="467868" y="245110"/>
                </a:lnTo>
                <a:lnTo>
                  <a:pt x="473963" y="179070"/>
                </a:lnTo>
                <a:lnTo>
                  <a:pt x="467868" y="147320"/>
                </a:lnTo>
                <a:lnTo>
                  <a:pt x="434339" y="93979"/>
                </a:lnTo>
                <a:lnTo>
                  <a:pt x="374903" y="58420"/>
                </a:lnTo>
                <a:lnTo>
                  <a:pt x="309372" y="45720"/>
                </a:lnTo>
                <a:lnTo>
                  <a:pt x="278891" y="40639"/>
                </a:lnTo>
                <a:lnTo>
                  <a:pt x="214883" y="38100"/>
                </a:lnTo>
                <a:lnTo>
                  <a:pt x="420624" y="38100"/>
                </a:lnTo>
                <a:lnTo>
                  <a:pt x="461772" y="66039"/>
                </a:lnTo>
                <a:lnTo>
                  <a:pt x="487679" y="99060"/>
                </a:lnTo>
                <a:lnTo>
                  <a:pt x="504444" y="134620"/>
                </a:lnTo>
                <a:lnTo>
                  <a:pt x="512063" y="175260"/>
                </a:lnTo>
                <a:lnTo>
                  <a:pt x="512063" y="218439"/>
                </a:lnTo>
                <a:lnTo>
                  <a:pt x="505968" y="251460"/>
                </a:lnTo>
                <a:lnTo>
                  <a:pt x="495300" y="280670"/>
                </a:lnTo>
                <a:lnTo>
                  <a:pt x="480059" y="309879"/>
                </a:lnTo>
                <a:lnTo>
                  <a:pt x="461772" y="336550"/>
                </a:lnTo>
                <a:lnTo>
                  <a:pt x="487679" y="354329"/>
                </a:lnTo>
                <a:lnTo>
                  <a:pt x="530351" y="400050"/>
                </a:lnTo>
                <a:lnTo>
                  <a:pt x="562355" y="471170"/>
                </a:lnTo>
                <a:lnTo>
                  <a:pt x="568451" y="518160"/>
                </a:lnTo>
                <a:lnTo>
                  <a:pt x="565403" y="566420"/>
                </a:lnTo>
                <a:lnTo>
                  <a:pt x="550163" y="617220"/>
                </a:lnTo>
                <a:lnTo>
                  <a:pt x="530351" y="656589"/>
                </a:lnTo>
                <a:lnTo>
                  <a:pt x="504444" y="693420"/>
                </a:lnTo>
                <a:lnTo>
                  <a:pt x="473963" y="726439"/>
                </a:lnTo>
                <a:lnTo>
                  <a:pt x="438911" y="755650"/>
                </a:lnTo>
                <a:lnTo>
                  <a:pt x="397763" y="779779"/>
                </a:lnTo>
                <a:lnTo>
                  <a:pt x="379475" y="788670"/>
                </a:lnTo>
                <a:close/>
              </a:path>
              <a:path w="568959" h="826770">
                <a:moveTo>
                  <a:pt x="281939" y="130810"/>
                </a:moveTo>
                <a:lnTo>
                  <a:pt x="85344" y="130810"/>
                </a:lnTo>
                <a:lnTo>
                  <a:pt x="111251" y="127000"/>
                </a:lnTo>
                <a:lnTo>
                  <a:pt x="135635" y="125729"/>
                </a:lnTo>
                <a:lnTo>
                  <a:pt x="160020" y="125729"/>
                </a:lnTo>
                <a:lnTo>
                  <a:pt x="184403" y="124460"/>
                </a:lnTo>
                <a:lnTo>
                  <a:pt x="271272" y="128270"/>
                </a:lnTo>
                <a:lnTo>
                  <a:pt x="281939" y="130810"/>
                </a:lnTo>
                <a:close/>
              </a:path>
              <a:path w="568959" h="826770">
                <a:moveTo>
                  <a:pt x="347472" y="661670"/>
                </a:moveTo>
                <a:lnTo>
                  <a:pt x="207263" y="661670"/>
                </a:lnTo>
                <a:lnTo>
                  <a:pt x="243839" y="659129"/>
                </a:lnTo>
                <a:lnTo>
                  <a:pt x="278891" y="651510"/>
                </a:lnTo>
                <a:lnTo>
                  <a:pt x="344424" y="619760"/>
                </a:lnTo>
                <a:lnTo>
                  <a:pt x="374903" y="590550"/>
                </a:lnTo>
                <a:lnTo>
                  <a:pt x="403859" y="527050"/>
                </a:lnTo>
                <a:lnTo>
                  <a:pt x="399287" y="502920"/>
                </a:lnTo>
                <a:lnTo>
                  <a:pt x="359663" y="468629"/>
                </a:lnTo>
                <a:lnTo>
                  <a:pt x="318515" y="458470"/>
                </a:lnTo>
                <a:lnTo>
                  <a:pt x="272796" y="453389"/>
                </a:lnTo>
                <a:lnTo>
                  <a:pt x="222503" y="453389"/>
                </a:lnTo>
                <a:lnTo>
                  <a:pt x="193548" y="449579"/>
                </a:lnTo>
                <a:lnTo>
                  <a:pt x="167639" y="433070"/>
                </a:lnTo>
                <a:lnTo>
                  <a:pt x="149351" y="411479"/>
                </a:lnTo>
                <a:lnTo>
                  <a:pt x="140207" y="383539"/>
                </a:lnTo>
                <a:lnTo>
                  <a:pt x="141731" y="353060"/>
                </a:lnTo>
                <a:lnTo>
                  <a:pt x="173735" y="304800"/>
                </a:lnTo>
                <a:lnTo>
                  <a:pt x="236220" y="280670"/>
                </a:lnTo>
                <a:lnTo>
                  <a:pt x="272796" y="269239"/>
                </a:lnTo>
                <a:lnTo>
                  <a:pt x="304800" y="254000"/>
                </a:lnTo>
                <a:lnTo>
                  <a:pt x="330707" y="236220"/>
                </a:lnTo>
                <a:lnTo>
                  <a:pt x="336803" y="228600"/>
                </a:lnTo>
                <a:lnTo>
                  <a:pt x="345948" y="208279"/>
                </a:lnTo>
                <a:lnTo>
                  <a:pt x="347472" y="199389"/>
                </a:lnTo>
                <a:lnTo>
                  <a:pt x="348996" y="191770"/>
                </a:lnTo>
                <a:lnTo>
                  <a:pt x="346709" y="185420"/>
                </a:lnTo>
                <a:lnTo>
                  <a:pt x="345948" y="184150"/>
                </a:lnTo>
                <a:lnTo>
                  <a:pt x="339851" y="179070"/>
                </a:lnTo>
                <a:lnTo>
                  <a:pt x="327659" y="176529"/>
                </a:lnTo>
                <a:lnTo>
                  <a:pt x="312420" y="172720"/>
                </a:lnTo>
                <a:lnTo>
                  <a:pt x="266700" y="166370"/>
                </a:lnTo>
                <a:lnTo>
                  <a:pt x="211835" y="163829"/>
                </a:lnTo>
                <a:lnTo>
                  <a:pt x="377951" y="163829"/>
                </a:lnTo>
                <a:lnTo>
                  <a:pt x="381000" y="167639"/>
                </a:lnTo>
                <a:lnTo>
                  <a:pt x="381000" y="168910"/>
                </a:lnTo>
                <a:lnTo>
                  <a:pt x="385572" y="182879"/>
                </a:lnTo>
                <a:lnTo>
                  <a:pt x="387096" y="193039"/>
                </a:lnTo>
                <a:lnTo>
                  <a:pt x="385572" y="203200"/>
                </a:lnTo>
                <a:lnTo>
                  <a:pt x="382524" y="220979"/>
                </a:lnTo>
                <a:lnTo>
                  <a:pt x="358139" y="261620"/>
                </a:lnTo>
                <a:lnTo>
                  <a:pt x="327659" y="285750"/>
                </a:lnTo>
                <a:lnTo>
                  <a:pt x="289559" y="304800"/>
                </a:lnTo>
                <a:lnTo>
                  <a:pt x="249935" y="317500"/>
                </a:lnTo>
                <a:lnTo>
                  <a:pt x="210311" y="328929"/>
                </a:lnTo>
                <a:lnTo>
                  <a:pt x="196596" y="336550"/>
                </a:lnTo>
                <a:lnTo>
                  <a:pt x="185927" y="346710"/>
                </a:lnTo>
                <a:lnTo>
                  <a:pt x="179831" y="360679"/>
                </a:lnTo>
                <a:lnTo>
                  <a:pt x="178307" y="377189"/>
                </a:lnTo>
                <a:lnTo>
                  <a:pt x="182879" y="392429"/>
                </a:lnTo>
                <a:lnTo>
                  <a:pt x="193548" y="405129"/>
                </a:lnTo>
                <a:lnTo>
                  <a:pt x="205739" y="412750"/>
                </a:lnTo>
                <a:lnTo>
                  <a:pt x="222503" y="415289"/>
                </a:lnTo>
                <a:lnTo>
                  <a:pt x="275844" y="415289"/>
                </a:lnTo>
                <a:lnTo>
                  <a:pt x="301751" y="416560"/>
                </a:lnTo>
                <a:lnTo>
                  <a:pt x="350520" y="426720"/>
                </a:lnTo>
                <a:lnTo>
                  <a:pt x="400811" y="449579"/>
                </a:lnTo>
                <a:lnTo>
                  <a:pt x="434339" y="483870"/>
                </a:lnTo>
                <a:lnTo>
                  <a:pt x="441959" y="528320"/>
                </a:lnTo>
                <a:lnTo>
                  <a:pt x="431291" y="574039"/>
                </a:lnTo>
                <a:lnTo>
                  <a:pt x="403859" y="617220"/>
                </a:lnTo>
                <a:lnTo>
                  <a:pt x="365759" y="651510"/>
                </a:lnTo>
                <a:lnTo>
                  <a:pt x="347472" y="661670"/>
                </a:lnTo>
                <a:close/>
              </a:path>
              <a:path w="568959" h="826770">
                <a:moveTo>
                  <a:pt x="207263" y="826770"/>
                </a:moveTo>
                <a:lnTo>
                  <a:pt x="138683" y="820420"/>
                </a:lnTo>
                <a:lnTo>
                  <a:pt x="73151" y="803910"/>
                </a:lnTo>
                <a:lnTo>
                  <a:pt x="33527" y="774700"/>
                </a:lnTo>
                <a:lnTo>
                  <a:pt x="18287" y="728979"/>
                </a:lnTo>
                <a:lnTo>
                  <a:pt x="18287" y="713739"/>
                </a:lnTo>
                <a:lnTo>
                  <a:pt x="35051" y="675639"/>
                </a:lnTo>
                <a:lnTo>
                  <a:pt x="76200" y="647700"/>
                </a:lnTo>
                <a:lnTo>
                  <a:pt x="100583" y="643889"/>
                </a:lnTo>
                <a:lnTo>
                  <a:pt x="106679" y="643889"/>
                </a:lnTo>
                <a:lnTo>
                  <a:pt x="121920" y="647700"/>
                </a:lnTo>
                <a:lnTo>
                  <a:pt x="147827" y="655320"/>
                </a:lnTo>
                <a:lnTo>
                  <a:pt x="167639" y="659129"/>
                </a:lnTo>
                <a:lnTo>
                  <a:pt x="187451" y="661670"/>
                </a:lnTo>
                <a:lnTo>
                  <a:pt x="347472" y="661670"/>
                </a:lnTo>
                <a:lnTo>
                  <a:pt x="330707" y="673100"/>
                </a:lnTo>
                <a:lnTo>
                  <a:pt x="306324" y="681989"/>
                </a:lnTo>
                <a:lnTo>
                  <a:pt x="100583" y="681989"/>
                </a:lnTo>
                <a:lnTo>
                  <a:pt x="86868" y="683260"/>
                </a:lnTo>
                <a:lnTo>
                  <a:pt x="76200" y="689610"/>
                </a:lnTo>
                <a:lnTo>
                  <a:pt x="65531" y="698500"/>
                </a:lnTo>
                <a:lnTo>
                  <a:pt x="59435" y="711200"/>
                </a:lnTo>
                <a:lnTo>
                  <a:pt x="56387" y="727710"/>
                </a:lnTo>
                <a:lnTo>
                  <a:pt x="60959" y="744220"/>
                </a:lnTo>
                <a:lnTo>
                  <a:pt x="114300" y="775970"/>
                </a:lnTo>
                <a:lnTo>
                  <a:pt x="176783" y="787400"/>
                </a:lnTo>
                <a:lnTo>
                  <a:pt x="207263" y="788670"/>
                </a:lnTo>
                <a:lnTo>
                  <a:pt x="379475" y="788670"/>
                </a:lnTo>
                <a:lnTo>
                  <a:pt x="353568" y="801370"/>
                </a:lnTo>
                <a:lnTo>
                  <a:pt x="306324" y="814070"/>
                </a:lnTo>
                <a:lnTo>
                  <a:pt x="257555" y="824229"/>
                </a:lnTo>
                <a:lnTo>
                  <a:pt x="207263" y="826770"/>
                </a:lnTo>
                <a:close/>
              </a:path>
              <a:path w="568959" h="826770">
                <a:moveTo>
                  <a:pt x="207263" y="699770"/>
                </a:moveTo>
                <a:lnTo>
                  <a:pt x="184403" y="699770"/>
                </a:lnTo>
                <a:lnTo>
                  <a:pt x="160020" y="695960"/>
                </a:lnTo>
                <a:lnTo>
                  <a:pt x="137159" y="693420"/>
                </a:lnTo>
                <a:lnTo>
                  <a:pt x="115824" y="685800"/>
                </a:lnTo>
                <a:lnTo>
                  <a:pt x="111251" y="683260"/>
                </a:lnTo>
                <a:lnTo>
                  <a:pt x="105155" y="681989"/>
                </a:lnTo>
                <a:lnTo>
                  <a:pt x="306324" y="681989"/>
                </a:lnTo>
                <a:lnTo>
                  <a:pt x="291083" y="688339"/>
                </a:lnTo>
                <a:lnTo>
                  <a:pt x="249935" y="697229"/>
                </a:lnTo>
                <a:lnTo>
                  <a:pt x="207263" y="699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9267443" y="4759452"/>
            <a:ext cx="492759" cy="749935"/>
          </a:xfrm>
          <a:custGeom>
            <a:avLst/>
            <a:gdLst/>
            <a:ahLst/>
            <a:cxnLst/>
            <a:rect l="l" t="t" r="r" b="b"/>
            <a:pathLst>
              <a:path w="492759" h="749935">
                <a:moveTo>
                  <a:pt x="169163" y="749808"/>
                </a:moveTo>
                <a:lnTo>
                  <a:pt x="106679" y="745236"/>
                </a:lnTo>
                <a:lnTo>
                  <a:pt x="45720" y="729996"/>
                </a:lnTo>
                <a:lnTo>
                  <a:pt x="18287" y="690372"/>
                </a:lnTo>
                <a:lnTo>
                  <a:pt x="19811" y="673608"/>
                </a:lnTo>
                <a:lnTo>
                  <a:pt x="28955" y="658368"/>
                </a:lnTo>
                <a:lnTo>
                  <a:pt x="42672" y="647700"/>
                </a:lnTo>
                <a:lnTo>
                  <a:pt x="59435" y="643127"/>
                </a:lnTo>
                <a:lnTo>
                  <a:pt x="76200" y="647700"/>
                </a:lnTo>
                <a:lnTo>
                  <a:pt x="128015" y="659892"/>
                </a:lnTo>
                <a:lnTo>
                  <a:pt x="179831" y="662939"/>
                </a:lnTo>
                <a:lnTo>
                  <a:pt x="231648" y="655320"/>
                </a:lnTo>
                <a:lnTo>
                  <a:pt x="281939" y="640080"/>
                </a:lnTo>
                <a:lnTo>
                  <a:pt x="327659" y="612648"/>
                </a:lnTo>
                <a:lnTo>
                  <a:pt x="364235" y="579120"/>
                </a:lnTo>
                <a:lnTo>
                  <a:pt x="391667" y="536448"/>
                </a:lnTo>
                <a:lnTo>
                  <a:pt x="403859" y="489203"/>
                </a:lnTo>
                <a:lnTo>
                  <a:pt x="394715" y="445008"/>
                </a:lnTo>
                <a:lnTo>
                  <a:pt x="362711" y="409956"/>
                </a:lnTo>
                <a:lnTo>
                  <a:pt x="310896" y="387096"/>
                </a:lnTo>
                <a:lnTo>
                  <a:pt x="249935" y="377951"/>
                </a:lnTo>
                <a:lnTo>
                  <a:pt x="216407" y="376427"/>
                </a:lnTo>
                <a:lnTo>
                  <a:pt x="184403" y="376427"/>
                </a:lnTo>
                <a:lnTo>
                  <a:pt x="167639" y="374903"/>
                </a:lnTo>
                <a:lnTo>
                  <a:pt x="155448" y="365760"/>
                </a:lnTo>
                <a:lnTo>
                  <a:pt x="144779" y="353568"/>
                </a:lnTo>
                <a:lnTo>
                  <a:pt x="140207" y="338327"/>
                </a:lnTo>
                <a:lnTo>
                  <a:pt x="140207" y="323088"/>
                </a:lnTo>
                <a:lnTo>
                  <a:pt x="146303" y="307848"/>
                </a:lnTo>
                <a:lnTo>
                  <a:pt x="156972" y="297180"/>
                </a:lnTo>
                <a:lnTo>
                  <a:pt x="172211" y="291084"/>
                </a:lnTo>
                <a:lnTo>
                  <a:pt x="251459" y="266700"/>
                </a:lnTo>
                <a:lnTo>
                  <a:pt x="288035" y="246887"/>
                </a:lnTo>
                <a:lnTo>
                  <a:pt x="318515" y="224027"/>
                </a:lnTo>
                <a:lnTo>
                  <a:pt x="342900" y="181356"/>
                </a:lnTo>
                <a:lnTo>
                  <a:pt x="347472" y="155448"/>
                </a:lnTo>
                <a:lnTo>
                  <a:pt x="345948" y="143256"/>
                </a:lnTo>
                <a:lnTo>
                  <a:pt x="320039" y="108203"/>
                </a:lnTo>
                <a:lnTo>
                  <a:pt x="280415" y="97536"/>
                </a:lnTo>
                <a:lnTo>
                  <a:pt x="207263" y="88392"/>
                </a:lnTo>
                <a:lnTo>
                  <a:pt x="153924" y="86868"/>
                </a:lnTo>
                <a:lnTo>
                  <a:pt x="100583" y="88392"/>
                </a:lnTo>
                <a:lnTo>
                  <a:pt x="48767" y="91439"/>
                </a:lnTo>
                <a:lnTo>
                  <a:pt x="30479" y="89915"/>
                </a:lnTo>
                <a:lnTo>
                  <a:pt x="15239" y="82296"/>
                </a:lnTo>
                <a:lnTo>
                  <a:pt x="4572" y="68580"/>
                </a:lnTo>
                <a:lnTo>
                  <a:pt x="0" y="53339"/>
                </a:lnTo>
                <a:lnTo>
                  <a:pt x="1524" y="35051"/>
                </a:lnTo>
                <a:lnTo>
                  <a:pt x="39624" y="4572"/>
                </a:lnTo>
                <a:lnTo>
                  <a:pt x="85344" y="0"/>
                </a:lnTo>
                <a:lnTo>
                  <a:pt x="178307" y="0"/>
                </a:lnTo>
                <a:lnTo>
                  <a:pt x="224027" y="1524"/>
                </a:lnTo>
                <a:lnTo>
                  <a:pt x="269748" y="6096"/>
                </a:lnTo>
                <a:lnTo>
                  <a:pt x="335279" y="19812"/>
                </a:lnTo>
                <a:lnTo>
                  <a:pt x="396239" y="56387"/>
                </a:lnTo>
                <a:lnTo>
                  <a:pt x="428244" y="109727"/>
                </a:lnTo>
                <a:lnTo>
                  <a:pt x="434339" y="141732"/>
                </a:lnTo>
                <a:lnTo>
                  <a:pt x="434339" y="175260"/>
                </a:lnTo>
                <a:lnTo>
                  <a:pt x="417575" y="236220"/>
                </a:lnTo>
                <a:lnTo>
                  <a:pt x="381000" y="284988"/>
                </a:lnTo>
                <a:lnTo>
                  <a:pt x="355091" y="307848"/>
                </a:lnTo>
                <a:lnTo>
                  <a:pt x="393191" y="326136"/>
                </a:lnTo>
                <a:lnTo>
                  <a:pt x="425196" y="347472"/>
                </a:lnTo>
                <a:lnTo>
                  <a:pt x="472439" y="405384"/>
                </a:lnTo>
                <a:lnTo>
                  <a:pt x="486155" y="441960"/>
                </a:lnTo>
                <a:lnTo>
                  <a:pt x="492251" y="481584"/>
                </a:lnTo>
                <a:lnTo>
                  <a:pt x="487679" y="522732"/>
                </a:lnTo>
                <a:lnTo>
                  <a:pt x="475487" y="563880"/>
                </a:lnTo>
                <a:lnTo>
                  <a:pt x="458724" y="598932"/>
                </a:lnTo>
                <a:lnTo>
                  <a:pt x="435863" y="630936"/>
                </a:lnTo>
                <a:lnTo>
                  <a:pt x="408431" y="659892"/>
                </a:lnTo>
                <a:lnTo>
                  <a:pt x="377951" y="685800"/>
                </a:lnTo>
                <a:lnTo>
                  <a:pt x="330707" y="713232"/>
                </a:lnTo>
                <a:lnTo>
                  <a:pt x="277367" y="734568"/>
                </a:lnTo>
                <a:lnTo>
                  <a:pt x="224027" y="746760"/>
                </a:lnTo>
                <a:lnTo>
                  <a:pt x="169163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9148571" y="6432803"/>
            <a:ext cx="628015" cy="875030"/>
          </a:xfrm>
          <a:custGeom>
            <a:avLst/>
            <a:gdLst/>
            <a:ahLst/>
            <a:cxnLst/>
            <a:rect l="l" t="t" r="r" b="b"/>
            <a:pathLst>
              <a:path w="628015" h="875029">
                <a:moveTo>
                  <a:pt x="438911" y="47244"/>
                </a:moveTo>
                <a:lnTo>
                  <a:pt x="452627" y="28956"/>
                </a:lnTo>
                <a:lnTo>
                  <a:pt x="467868" y="13716"/>
                </a:lnTo>
                <a:lnTo>
                  <a:pt x="487679" y="4572"/>
                </a:lnTo>
                <a:lnTo>
                  <a:pt x="511048" y="381"/>
                </a:lnTo>
                <a:lnTo>
                  <a:pt x="512318" y="381"/>
                </a:lnTo>
                <a:lnTo>
                  <a:pt x="513587" y="0"/>
                </a:lnTo>
                <a:lnTo>
                  <a:pt x="515111" y="0"/>
                </a:lnTo>
                <a:lnTo>
                  <a:pt x="545592" y="6096"/>
                </a:lnTo>
                <a:lnTo>
                  <a:pt x="571500" y="21336"/>
                </a:lnTo>
                <a:lnTo>
                  <a:pt x="584835" y="39116"/>
                </a:lnTo>
                <a:lnTo>
                  <a:pt x="514223" y="39116"/>
                </a:lnTo>
                <a:lnTo>
                  <a:pt x="513587" y="39624"/>
                </a:lnTo>
                <a:lnTo>
                  <a:pt x="495300" y="44196"/>
                </a:lnTo>
                <a:lnTo>
                  <a:pt x="491490" y="46736"/>
                </a:lnTo>
                <a:lnTo>
                  <a:pt x="438911" y="47244"/>
                </a:lnTo>
                <a:close/>
              </a:path>
              <a:path w="628015" h="875029">
                <a:moveTo>
                  <a:pt x="541020" y="874776"/>
                </a:moveTo>
                <a:lnTo>
                  <a:pt x="537972" y="874776"/>
                </a:lnTo>
                <a:lnTo>
                  <a:pt x="505968" y="867155"/>
                </a:lnTo>
                <a:lnTo>
                  <a:pt x="480059" y="848868"/>
                </a:lnTo>
                <a:lnTo>
                  <a:pt x="461772" y="821436"/>
                </a:lnTo>
                <a:lnTo>
                  <a:pt x="457200" y="787907"/>
                </a:lnTo>
                <a:lnTo>
                  <a:pt x="457200" y="734568"/>
                </a:lnTo>
                <a:lnTo>
                  <a:pt x="458724" y="682751"/>
                </a:lnTo>
                <a:lnTo>
                  <a:pt x="458724" y="576072"/>
                </a:lnTo>
                <a:lnTo>
                  <a:pt x="457200" y="522731"/>
                </a:lnTo>
                <a:lnTo>
                  <a:pt x="266700" y="513588"/>
                </a:lnTo>
                <a:lnTo>
                  <a:pt x="76200" y="498348"/>
                </a:lnTo>
                <a:lnTo>
                  <a:pt x="32003" y="480060"/>
                </a:lnTo>
                <a:lnTo>
                  <a:pt x="4572" y="440436"/>
                </a:lnTo>
                <a:lnTo>
                  <a:pt x="0" y="414527"/>
                </a:lnTo>
                <a:lnTo>
                  <a:pt x="3048" y="391668"/>
                </a:lnTo>
                <a:lnTo>
                  <a:pt x="13716" y="368807"/>
                </a:lnTo>
                <a:lnTo>
                  <a:pt x="30479" y="350520"/>
                </a:lnTo>
                <a:lnTo>
                  <a:pt x="106679" y="283464"/>
                </a:lnTo>
                <a:lnTo>
                  <a:pt x="141731" y="246888"/>
                </a:lnTo>
                <a:lnTo>
                  <a:pt x="208787" y="170688"/>
                </a:lnTo>
                <a:lnTo>
                  <a:pt x="239268" y="131064"/>
                </a:lnTo>
                <a:lnTo>
                  <a:pt x="269748" y="89916"/>
                </a:lnTo>
                <a:lnTo>
                  <a:pt x="297179" y="47244"/>
                </a:lnTo>
                <a:lnTo>
                  <a:pt x="312420" y="32004"/>
                </a:lnTo>
                <a:lnTo>
                  <a:pt x="327659" y="18287"/>
                </a:lnTo>
                <a:lnTo>
                  <a:pt x="347472" y="10668"/>
                </a:lnTo>
                <a:lnTo>
                  <a:pt x="368807" y="9144"/>
                </a:lnTo>
                <a:lnTo>
                  <a:pt x="381000" y="9144"/>
                </a:lnTo>
                <a:lnTo>
                  <a:pt x="422148" y="27432"/>
                </a:lnTo>
                <a:lnTo>
                  <a:pt x="438911" y="47244"/>
                </a:lnTo>
                <a:lnTo>
                  <a:pt x="491204" y="47244"/>
                </a:lnTo>
                <a:lnTo>
                  <a:pt x="490727" y="48768"/>
                </a:lnTo>
                <a:lnTo>
                  <a:pt x="358139" y="48768"/>
                </a:lnTo>
                <a:lnTo>
                  <a:pt x="347472" y="53340"/>
                </a:lnTo>
                <a:lnTo>
                  <a:pt x="338327" y="59436"/>
                </a:lnTo>
                <a:lnTo>
                  <a:pt x="330707" y="68580"/>
                </a:lnTo>
                <a:lnTo>
                  <a:pt x="301751" y="112775"/>
                </a:lnTo>
                <a:lnTo>
                  <a:pt x="271272" y="155448"/>
                </a:lnTo>
                <a:lnTo>
                  <a:pt x="239268" y="195072"/>
                </a:lnTo>
                <a:lnTo>
                  <a:pt x="205739" y="234696"/>
                </a:lnTo>
                <a:lnTo>
                  <a:pt x="170687" y="272796"/>
                </a:lnTo>
                <a:lnTo>
                  <a:pt x="134111" y="310896"/>
                </a:lnTo>
                <a:lnTo>
                  <a:pt x="94487" y="345948"/>
                </a:lnTo>
                <a:lnTo>
                  <a:pt x="56387" y="381000"/>
                </a:lnTo>
                <a:lnTo>
                  <a:pt x="47244" y="390144"/>
                </a:lnTo>
                <a:lnTo>
                  <a:pt x="41148" y="402336"/>
                </a:lnTo>
                <a:lnTo>
                  <a:pt x="39624" y="414527"/>
                </a:lnTo>
                <a:lnTo>
                  <a:pt x="41148" y="428244"/>
                </a:lnTo>
                <a:lnTo>
                  <a:pt x="68579" y="455675"/>
                </a:lnTo>
                <a:lnTo>
                  <a:pt x="284987" y="475488"/>
                </a:lnTo>
                <a:lnTo>
                  <a:pt x="493775" y="484631"/>
                </a:lnTo>
                <a:lnTo>
                  <a:pt x="496824" y="484631"/>
                </a:lnTo>
                <a:lnTo>
                  <a:pt x="496916" y="537972"/>
                </a:lnTo>
                <a:lnTo>
                  <a:pt x="498348" y="585216"/>
                </a:lnTo>
                <a:lnTo>
                  <a:pt x="498348" y="691896"/>
                </a:lnTo>
                <a:lnTo>
                  <a:pt x="496731" y="742188"/>
                </a:lnTo>
                <a:lnTo>
                  <a:pt x="495300" y="789431"/>
                </a:lnTo>
                <a:lnTo>
                  <a:pt x="498348" y="806196"/>
                </a:lnTo>
                <a:lnTo>
                  <a:pt x="507492" y="821436"/>
                </a:lnTo>
                <a:lnTo>
                  <a:pt x="521207" y="832103"/>
                </a:lnTo>
                <a:lnTo>
                  <a:pt x="538987" y="835405"/>
                </a:lnTo>
                <a:lnTo>
                  <a:pt x="609438" y="835405"/>
                </a:lnTo>
                <a:lnTo>
                  <a:pt x="598931" y="851916"/>
                </a:lnTo>
                <a:lnTo>
                  <a:pt x="573024" y="868679"/>
                </a:lnTo>
                <a:lnTo>
                  <a:pt x="541020" y="874776"/>
                </a:lnTo>
                <a:close/>
              </a:path>
              <a:path w="628015" h="875029">
                <a:moveTo>
                  <a:pt x="585216" y="39624"/>
                </a:moveTo>
                <a:lnTo>
                  <a:pt x="514223" y="39116"/>
                </a:lnTo>
                <a:lnTo>
                  <a:pt x="584835" y="39116"/>
                </a:lnTo>
                <a:lnTo>
                  <a:pt x="585216" y="39624"/>
                </a:lnTo>
                <a:close/>
              </a:path>
              <a:path w="628015" h="875029">
                <a:moveTo>
                  <a:pt x="609438" y="835405"/>
                </a:moveTo>
                <a:lnTo>
                  <a:pt x="538987" y="835405"/>
                </a:lnTo>
                <a:lnTo>
                  <a:pt x="541020" y="835151"/>
                </a:lnTo>
                <a:lnTo>
                  <a:pt x="557783" y="832103"/>
                </a:lnTo>
                <a:lnTo>
                  <a:pt x="571500" y="822960"/>
                </a:lnTo>
                <a:lnTo>
                  <a:pt x="582168" y="809244"/>
                </a:lnTo>
                <a:lnTo>
                  <a:pt x="585216" y="792479"/>
                </a:lnTo>
                <a:lnTo>
                  <a:pt x="588263" y="691896"/>
                </a:lnTo>
                <a:lnTo>
                  <a:pt x="588263" y="585216"/>
                </a:lnTo>
                <a:lnTo>
                  <a:pt x="586739" y="537972"/>
                </a:lnTo>
                <a:lnTo>
                  <a:pt x="586693" y="484631"/>
                </a:lnTo>
                <a:lnTo>
                  <a:pt x="585216" y="435864"/>
                </a:lnTo>
                <a:lnTo>
                  <a:pt x="582168" y="385572"/>
                </a:lnTo>
                <a:lnTo>
                  <a:pt x="580644" y="333755"/>
                </a:lnTo>
                <a:lnTo>
                  <a:pt x="577596" y="281940"/>
                </a:lnTo>
                <a:lnTo>
                  <a:pt x="573024" y="231648"/>
                </a:lnTo>
                <a:lnTo>
                  <a:pt x="569976" y="181355"/>
                </a:lnTo>
                <a:lnTo>
                  <a:pt x="565403" y="129540"/>
                </a:lnTo>
                <a:lnTo>
                  <a:pt x="559307" y="79248"/>
                </a:lnTo>
                <a:lnTo>
                  <a:pt x="531876" y="42672"/>
                </a:lnTo>
                <a:lnTo>
                  <a:pt x="515111" y="39624"/>
                </a:lnTo>
                <a:lnTo>
                  <a:pt x="585216" y="39624"/>
                </a:lnTo>
                <a:lnTo>
                  <a:pt x="589787" y="45720"/>
                </a:lnTo>
                <a:lnTo>
                  <a:pt x="598931" y="74675"/>
                </a:lnTo>
                <a:lnTo>
                  <a:pt x="603503" y="126492"/>
                </a:lnTo>
                <a:lnTo>
                  <a:pt x="609600" y="178307"/>
                </a:lnTo>
                <a:lnTo>
                  <a:pt x="612648" y="228600"/>
                </a:lnTo>
                <a:lnTo>
                  <a:pt x="617220" y="280416"/>
                </a:lnTo>
                <a:lnTo>
                  <a:pt x="618744" y="330707"/>
                </a:lnTo>
                <a:lnTo>
                  <a:pt x="624839" y="434340"/>
                </a:lnTo>
                <a:lnTo>
                  <a:pt x="624839" y="486155"/>
                </a:lnTo>
                <a:lnTo>
                  <a:pt x="626363" y="537972"/>
                </a:lnTo>
                <a:lnTo>
                  <a:pt x="627887" y="585216"/>
                </a:lnTo>
                <a:lnTo>
                  <a:pt x="627887" y="691896"/>
                </a:lnTo>
                <a:lnTo>
                  <a:pt x="626363" y="742188"/>
                </a:lnTo>
                <a:lnTo>
                  <a:pt x="624839" y="794003"/>
                </a:lnTo>
                <a:lnTo>
                  <a:pt x="617220" y="826007"/>
                </a:lnTo>
                <a:lnTo>
                  <a:pt x="609600" y="835151"/>
                </a:lnTo>
                <a:lnTo>
                  <a:pt x="609438" y="835405"/>
                </a:lnTo>
                <a:close/>
              </a:path>
              <a:path w="628015" h="875029">
                <a:moveTo>
                  <a:pt x="491329" y="46842"/>
                </a:moveTo>
                <a:lnTo>
                  <a:pt x="491490" y="46736"/>
                </a:lnTo>
                <a:lnTo>
                  <a:pt x="491329" y="46842"/>
                </a:lnTo>
                <a:close/>
              </a:path>
              <a:path w="628015" h="875029">
                <a:moveTo>
                  <a:pt x="491204" y="47244"/>
                </a:moveTo>
                <a:lnTo>
                  <a:pt x="490727" y="47244"/>
                </a:lnTo>
                <a:lnTo>
                  <a:pt x="491329" y="46842"/>
                </a:lnTo>
                <a:lnTo>
                  <a:pt x="491204" y="47244"/>
                </a:lnTo>
                <a:close/>
              </a:path>
              <a:path w="628015" h="875029">
                <a:moveTo>
                  <a:pt x="470916" y="394716"/>
                </a:moveTo>
                <a:lnTo>
                  <a:pt x="284987" y="385572"/>
                </a:lnTo>
                <a:lnTo>
                  <a:pt x="192024" y="379475"/>
                </a:lnTo>
                <a:lnTo>
                  <a:pt x="227075" y="344424"/>
                </a:lnTo>
                <a:lnTo>
                  <a:pt x="259079" y="309372"/>
                </a:lnTo>
                <a:lnTo>
                  <a:pt x="291083" y="272796"/>
                </a:lnTo>
                <a:lnTo>
                  <a:pt x="323087" y="234696"/>
                </a:lnTo>
                <a:lnTo>
                  <a:pt x="352044" y="196596"/>
                </a:lnTo>
                <a:lnTo>
                  <a:pt x="406907" y="117348"/>
                </a:lnTo>
                <a:lnTo>
                  <a:pt x="413003" y="100584"/>
                </a:lnTo>
                <a:lnTo>
                  <a:pt x="413003" y="82296"/>
                </a:lnTo>
                <a:lnTo>
                  <a:pt x="405383" y="67056"/>
                </a:lnTo>
                <a:lnTo>
                  <a:pt x="393192" y="54863"/>
                </a:lnTo>
                <a:lnTo>
                  <a:pt x="385572" y="50292"/>
                </a:lnTo>
                <a:lnTo>
                  <a:pt x="376427" y="48768"/>
                </a:lnTo>
                <a:lnTo>
                  <a:pt x="490727" y="48768"/>
                </a:lnTo>
                <a:lnTo>
                  <a:pt x="483107" y="53340"/>
                </a:lnTo>
                <a:lnTo>
                  <a:pt x="473963" y="67056"/>
                </a:lnTo>
                <a:lnTo>
                  <a:pt x="470916" y="83820"/>
                </a:lnTo>
                <a:lnTo>
                  <a:pt x="470916" y="150875"/>
                </a:lnTo>
                <a:lnTo>
                  <a:pt x="431292" y="150875"/>
                </a:lnTo>
                <a:lnTo>
                  <a:pt x="403859" y="192024"/>
                </a:lnTo>
                <a:lnTo>
                  <a:pt x="374903" y="231648"/>
                </a:lnTo>
                <a:lnTo>
                  <a:pt x="344424" y="271272"/>
                </a:lnTo>
                <a:lnTo>
                  <a:pt x="312420" y="309372"/>
                </a:lnTo>
                <a:lnTo>
                  <a:pt x="278892" y="345948"/>
                </a:lnTo>
                <a:lnTo>
                  <a:pt x="393192" y="352044"/>
                </a:lnTo>
                <a:lnTo>
                  <a:pt x="431292" y="353568"/>
                </a:lnTo>
                <a:lnTo>
                  <a:pt x="470916" y="353568"/>
                </a:lnTo>
                <a:lnTo>
                  <a:pt x="470916" y="394716"/>
                </a:lnTo>
                <a:close/>
              </a:path>
              <a:path w="628015" h="875029">
                <a:moveTo>
                  <a:pt x="470916" y="353568"/>
                </a:moveTo>
                <a:lnTo>
                  <a:pt x="431292" y="353568"/>
                </a:lnTo>
                <a:lnTo>
                  <a:pt x="431292" y="150875"/>
                </a:lnTo>
                <a:lnTo>
                  <a:pt x="470916" y="150875"/>
                </a:lnTo>
                <a:lnTo>
                  <a:pt x="470916" y="35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9188195" y="6472427"/>
            <a:ext cx="548640" cy="797560"/>
          </a:xfrm>
          <a:custGeom>
            <a:avLst/>
            <a:gdLst/>
            <a:ahLst/>
            <a:cxnLst/>
            <a:rect l="l" t="t" r="r" b="b"/>
            <a:pathLst>
              <a:path w="548640" h="797559">
                <a:moveTo>
                  <a:pt x="501396" y="797051"/>
                </a:moveTo>
                <a:lnTo>
                  <a:pt x="458724" y="768096"/>
                </a:lnTo>
                <a:lnTo>
                  <a:pt x="455675" y="749807"/>
                </a:lnTo>
                <a:lnTo>
                  <a:pt x="458724" y="649224"/>
                </a:lnTo>
                <a:lnTo>
                  <a:pt x="458724" y="496824"/>
                </a:lnTo>
                <a:lnTo>
                  <a:pt x="457200" y="445007"/>
                </a:lnTo>
                <a:lnTo>
                  <a:pt x="348996" y="441960"/>
                </a:lnTo>
                <a:lnTo>
                  <a:pt x="143255" y="429768"/>
                </a:lnTo>
                <a:lnTo>
                  <a:pt x="41148" y="420624"/>
                </a:lnTo>
                <a:lnTo>
                  <a:pt x="7620" y="400812"/>
                </a:lnTo>
                <a:lnTo>
                  <a:pt x="0" y="376427"/>
                </a:lnTo>
                <a:lnTo>
                  <a:pt x="1524" y="362712"/>
                </a:lnTo>
                <a:lnTo>
                  <a:pt x="7620" y="352044"/>
                </a:lnTo>
                <a:lnTo>
                  <a:pt x="16763" y="341375"/>
                </a:lnTo>
                <a:lnTo>
                  <a:pt x="56387" y="307848"/>
                </a:lnTo>
                <a:lnTo>
                  <a:pt x="94487" y="271272"/>
                </a:lnTo>
                <a:lnTo>
                  <a:pt x="131063" y="234696"/>
                </a:lnTo>
                <a:lnTo>
                  <a:pt x="166115" y="196596"/>
                </a:lnTo>
                <a:lnTo>
                  <a:pt x="199644" y="156972"/>
                </a:lnTo>
                <a:lnTo>
                  <a:pt x="231648" y="115824"/>
                </a:lnTo>
                <a:lnTo>
                  <a:pt x="262127" y="73151"/>
                </a:lnTo>
                <a:lnTo>
                  <a:pt x="291083" y="28956"/>
                </a:lnTo>
                <a:lnTo>
                  <a:pt x="303275" y="16763"/>
                </a:lnTo>
                <a:lnTo>
                  <a:pt x="320039" y="10668"/>
                </a:lnTo>
                <a:lnTo>
                  <a:pt x="336803" y="9144"/>
                </a:lnTo>
                <a:lnTo>
                  <a:pt x="353568" y="16763"/>
                </a:lnTo>
                <a:lnTo>
                  <a:pt x="365759" y="27432"/>
                </a:lnTo>
                <a:lnTo>
                  <a:pt x="373379" y="44196"/>
                </a:lnTo>
                <a:lnTo>
                  <a:pt x="373379" y="60960"/>
                </a:lnTo>
                <a:lnTo>
                  <a:pt x="339851" y="118872"/>
                </a:lnTo>
                <a:lnTo>
                  <a:pt x="312420" y="156972"/>
                </a:lnTo>
                <a:lnTo>
                  <a:pt x="283463" y="196596"/>
                </a:lnTo>
                <a:lnTo>
                  <a:pt x="251459" y="233172"/>
                </a:lnTo>
                <a:lnTo>
                  <a:pt x="219455" y="271272"/>
                </a:lnTo>
                <a:lnTo>
                  <a:pt x="187451" y="306324"/>
                </a:lnTo>
                <a:lnTo>
                  <a:pt x="152400" y="339851"/>
                </a:lnTo>
                <a:lnTo>
                  <a:pt x="199644" y="344424"/>
                </a:lnTo>
                <a:lnTo>
                  <a:pt x="245363" y="345948"/>
                </a:lnTo>
                <a:lnTo>
                  <a:pt x="338327" y="352044"/>
                </a:lnTo>
                <a:lnTo>
                  <a:pt x="431292" y="355092"/>
                </a:lnTo>
                <a:lnTo>
                  <a:pt x="431292" y="45720"/>
                </a:lnTo>
                <a:lnTo>
                  <a:pt x="434339" y="28956"/>
                </a:lnTo>
                <a:lnTo>
                  <a:pt x="443483" y="13716"/>
                </a:lnTo>
                <a:lnTo>
                  <a:pt x="455675" y="4572"/>
                </a:lnTo>
                <a:lnTo>
                  <a:pt x="473963" y="0"/>
                </a:lnTo>
                <a:lnTo>
                  <a:pt x="490727" y="3048"/>
                </a:lnTo>
                <a:lnTo>
                  <a:pt x="519683" y="41148"/>
                </a:lnTo>
                <a:lnTo>
                  <a:pt x="525779" y="91440"/>
                </a:lnTo>
                <a:lnTo>
                  <a:pt x="530351" y="141731"/>
                </a:lnTo>
                <a:lnTo>
                  <a:pt x="533400" y="192024"/>
                </a:lnTo>
                <a:lnTo>
                  <a:pt x="537972" y="243840"/>
                </a:lnTo>
                <a:lnTo>
                  <a:pt x="541020" y="294131"/>
                </a:lnTo>
                <a:lnTo>
                  <a:pt x="542544" y="345948"/>
                </a:lnTo>
                <a:lnTo>
                  <a:pt x="545592" y="396240"/>
                </a:lnTo>
                <a:lnTo>
                  <a:pt x="547115" y="446531"/>
                </a:lnTo>
                <a:lnTo>
                  <a:pt x="547115" y="498348"/>
                </a:lnTo>
                <a:lnTo>
                  <a:pt x="548639" y="550164"/>
                </a:lnTo>
                <a:lnTo>
                  <a:pt x="548639" y="652272"/>
                </a:lnTo>
                <a:lnTo>
                  <a:pt x="545592" y="752855"/>
                </a:lnTo>
                <a:lnTo>
                  <a:pt x="518159" y="794003"/>
                </a:lnTo>
                <a:lnTo>
                  <a:pt x="501396" y="797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9107423" y="8090916"/>
            <a:ext cx="695325" cy="847090"/>
          </a:xfrm>
          <a:custGeom>
            <a:avLst/>
            <a:gdLst/>
            <a:ahLst/>
            <a:cxnLst/>
            <a:rect l="l" t="t" r="r" b="b"/>
            <a:pathLst>
              <a:path w="695325" h="847090">
                <a:moveTo>
                  <a:pt x="144779" y="471170"/>
                </a:moveTo>
                <a:lnTo>
                  <a:pt x="120396" y="471170"/>
                </a:lnTo>
                <a:lnTo>
                  <a:pt x="109727" y="469900"/>
                </a:lnTo>
                <a:lnTo>
                  <a:pt x="67055" y="447040"/>
                </a:lnTo>
                <a:lnTo>
                  <a:pt x="41148" y="408940"/>
                </a:lnTo>
                <a:lnTo>
                  <a:pt x="25907" y="287020"/>
                </a:lnTo>
                <a:lnTo>
                  <a:pt x="24383" y="238759"/>
                </a:lnTo>
                <a:lnTo>
                  <a:pt x="24383" y="140970"/>
                </a:lnTo>
                <a:lnTo>
                  <a:pt x="25907" y="92709"/>
                </a:lnTo>
                <a:lnTo>
                  <a:pt x="56387" y="26670"/>
                </a:lnTo>
                <a:lnTo>
                  <a:pt x="124968" y="0"/>
                </a:lnTo>
                <a:lnTo>
                  <a:pt x="562355" y="0"/>
                </a:lnTo>
                <a:lnTo>
                  <a:pt x="601979" y="6350"/>
                </a:lnTo>
                <a:lnTo>
                  <a:pt x="632459" y="27940"/>
                </a:lnTo>
                <a:lnTo>
                  <a:pt x="644651" y="44450"/>
                </a:lnTo>
                <a:lnTo>
                  <a:pt x="124968" y="44450"/>
                </a:lnTo>
                <a:lnTo>
                  <a:pt x="105155" y="48259"/>
                </a:lnTo>
                <a:lnTo>
                  <a:pt x="88392" y="58420"/>
                </a:lnTo>
                <a:lnTo>
                  <a:pt x="77724" y="76200"/>
                </a:lnTo>
                <a:lnTo>
                  <a:pt x="71627" y="95250"/>
                </a:lnTo>
                <a:lnTo>
                  <a:pt x="70103" y="140970"/>
                </a:lnTo>
                <a:lnTo>
                  <a:pt x="70103" y="195579"/>
                </a:lnTo>
                <a:lnTo>
                  <a:pt x="71627" y="233679"/>
                </a:lnTo>
                <a:lnTo>
                  <a:pt x="71627" y="238759"/>
                </a:lnTo>
                <a:lnTo>
                  <a:pt x="73151" y="285750"/>
                </a:lnTo>
                <a:lnTo>
                  <a:pt x="76200" y="332740"/>
                </a:lnTo>
                <a:lnTo>
                  <a:pt x="80772" y="381000"/>
                </a:lnTo>
                <a:lnTo>
                  <a:pt x="108203" y="420370"/>
                </a:lnTo>
                <a:lnTo>
                  <a:pt x="126492" y="425450"/>
                </a:lnTo>
                <a:lnTo>
                  <a:pt x="268224" y="425450"/>
                </a:lnTo>
                <a:lnTo>
                  <a:pt x="227075" y="439420"/>
                </a:lnTo>
                <a:lnTo>
                  <a:pt x="178307" y="462279"/>
                </a:lnTo>
                <a:lnTo>
                  <a:pt x="167640" y="466090"/>
                </a:lnTo>
                <a:lnTo>
                  <a:pt x="155448" y="469900"/>
                </a:lnTo>
                <a:lnTo>
                  <a:pt x="144779" y="471170"/>
                </a:lnTo>
                <a:close/>
              </a:path>
              <a:path w="695325" h="847090">
                <a:moveTo>
                  <a:pt x="179831" y="295909"/>
                </a:moveTo>
                <a:lnTo>
                  <a:pt x="176783" y="260350"/>
                </a:lnTo>
                <a:lnTo>
                  <a:pt x="175259" y="223520"/>
                </a:lnTo>
                <a:lnTo>
                  <a:pt x="175259" y="149859"/>
                </a:lnTo>
                <a:lnTo>
                  <a:pt x="562355" y="149859"/>
                </a:lnTo>
                <a:lnTo>
                  <a:pt x="583692" y="146050"/>
                </a:lnTo>
                <a:lnTo>
                  <a:pt x="600455" y="134620"/>
                </a:lnTo>
                <a:lnTo>
                  <a:pt x="612648" y="118109"/>
                </a:lnTo>
                <a:lnTo>
                  <a:pt x="615696" y="96520"/>
                </a:lnTo>
                <a:lnTo>
                  <a:pt x="612648" y="77470"/>
                </a:lnTo>
                <a:lnTo>
                  <a:pt x="600455" y="59690"/>
                </a:lnTo>
                <a:lnTo>
                  <a:pt x="583692" y="49529"/>
                </a:lnTo>
                <a:lnTo>
                  <a:pt x="562355" y="44450"/>
                </a:lnTo>
                <a:lnTo>
                  <a:pt x="644651" y="44450"/>
                </a:lnTo>
                <a:lnTo>
                  <a:pt x="653796" y="58420"/>
                </a:lnTo>
                <a:lnTo>
                  <a:pt x="661416" y="96520"/>
                </a:lnTo>
                <a:lnTo>
                  <a:pt x="653796" y="134620"/>
                </a:lnTo>
                <a:lnTo>
                  <a:pt x="644651" y="149859"/>
                </a:lnTo>
                <a:lnTo>
                  <a:pt x="632459" y="166370"/>
                </a:lnTo>
                <a:lnTo>
                  <a:pt x="601979" y="187959"/>
                </a:lnTo>
                <a:lnTo>
                  <a:pt x="563879" y="195579"/>
                </a:lnTo>
                <a:lnTo>
                  <a:pt x="220979" y="195579"/>
                </a:lnTo>
                <a:lnTo>
                  <a:pt x="222503" y="204470"/>
                </a:lnTo>
                <a:lnTo>
                  <a:pt x="222503" y="233679"/>
                </a:lnTo>
                <a:lnTo>
                  <a:pt x="579120" y="233679"/>
                </a:lnTo>
                <a:lnTo>
                  <a:pt x="597407" y="248920"/>
                </a:lnTo>
                <a:lnTo>
                  <a:pt x="440435" y="248920"/>
                </a:lnTo>
                <a:lnTo>
                  <a:pt x="387096" y="250190"/>
                </a:lnTo>
                <a:lnTo>
                  <a:pt x="333755" y="256540"/>
                </a:lnTo>
                <a:lnTo>
                  <a:pt x="230124" y="279400"/>
                </a:lnTo>
                <a:lnTo>
                  <a:pt x="179831" y="295909"/>
                </a:lnTo>
                <a:close/>
              </a:path>
              <a:path w="695325" h="847090">
                <a:moveTo>
                  <a:pt x="579120" y="233679"/>
                </a:moveTo>
                <a:lnTo>
                  <a:pt x="222503" y="233679"/>
                </a:lnTo>
                <a:lnTo>
                  <a:pt x="330707" y="210820"/>
                </a:lnTo>
                <a:lnTo>
                  <a:pt x="385572" y="204470"/>
                </a:lnTo>
                <a:lnTo>
                  <a:pt x="440435" y="203200"/>
                </a:lnTo>
                <a:lnTo>
                  <a:pt x="455675" y="203200"/>
                </a:lnTo>
                <a:lnTo>
                  <a:pt x="484631" y="204470"/>
                </a:lnTo>
                <a:lnTo>
                  <a:pt x="516635" y="209550"/>
                </a:lnTo>
                <a:lnTo>
                  <a:pt x="550164" y="219709"/>
                </a:lnTo>
                <a:lnTo>
                  <a:pt x="579120" y="233679"/>
                </a:lnTo>
                <a:close/>
              </a:path>
              <a:path w="695325" h="847090">
                <a:moveTo>
                  <a:pt x="524255" y="801370"/>
                </a:moveTo>
                <a:lnTo>
                  <a:pt x="327659" y="801370"/>
                </a:lnTo>
                <a:lnTo>
                  <a:pt x="376427" y="795020"/>
                </a:lnTo>
                <a:lnTo>
                  <a:pt x="402335" y="789940"/>
                </a:lnTo>
                <a:lnTo>
                  <a:pt x="455675" y="778509"/>
                </a:lnTo>
                <a:lnTo>
                  <a:pt x="501396" y="762000"/>
                </a:lnTo>
                <a:lnTo>
                  <a:pt x="542544" y="737870"/>
                </a:lnTo>
                <a:lnTo>
                  <a:pt x="576072" y="712470"/>
                </a:lnTo>
                <a:lnTo>
                  <a:pt x="603503" y="681990"/>
                </a:lnTo>
                <a:lnTo>
                  <a:pt x="627887" y="638809"/>
                </a:lnTo>
                <a:lnTo>
                  <a:pt x="641603" y="593090"/>
                </a:lnTo>
                <a:lnTo>
                  <a:pt x="647700" y="547370"/>
                </a:lnTo>
                <a:lnTo>
                  <a:pt x="647700" y="501650"/>
                </a:lnTo>
                <a:lnTo>
                  <a:pt x="643127" y="458470"/>
                </a:lnTo>
                <a:lnTo>
                  <a:pt x="635507" y="415290"/>
                </a:lnTo>
                <a:lnTo>
                  <a:pt x="627887" y="375920"/>
                </a:lnTo>
                <a:lnTo>
                  <a:pt x="612648" y="337820"/>
                </a:lnTo>
                <a:lnTo>
                  <a:pt x="589787" y="302259"/>
                </a:lnTo>
                <a:lnTo>
                  <a:pt x="559307" y="275590"/>
                </a:lnTo>
                <a:lnTo>
                  <a:pt x="505968" y="254000"/>
                </a:lnTo>
                <a:lnTo>
                  <a:pt x="454151" y="248920"/>
                </a:lnTo>
                <a:lnTo>
                  <a:pt x="597407" y="248920"/>
                </a:lnTo>
                <a:lnTo>
                  <a:pt x="653796" y="316229"/>
                </a:lnTo>
                <a:lnTo>
                  <a:pt x="670559" y="361950"/>
                </a:lnTo>
                <a:lnTo>
                  <a:pt x="681227" y="406400"/>
                </a:lnTo>
                <a:lnTo>
                  <a:pt x="688848" y="453390"/>
                </a:lnTo>
                <a:lnTo>
                  <a:pt x="694944" y="504190"/>
                </a:lnTo>
                <a:lnTo>
                  <a:pt x="693509" y="544829"/>
                </a:lnTo>
                <a:lnTo>
                  <a:pt x="693420" y="554990"/>
                </a:lnTo>
                <a:lnTo>
                  <a:pt x="685800" y="607059"/>
                </a:lnTo>
                <a:lnTo>
                  <a:pt x="669035" y="659129"/>
                </a:lnTo>
                <a:lnTo>
                  <a:pt x="640079" y="707390"/>
                </a:lnTo>
                <a:lnTo>
                  <a:pt x="608076" y="744220"/>
                </a:lnTo>
                <a:lnTo>
                  <a:pt x="569976" y="774700"/>
                </a:lnTo>
                <a:lnTo>
                  <a:pt x="524255" y="801370"/>
                </a:lnTo>
                <a:close/>
              </a:path>
              <a:path w="695325" h="847090">
                <a:moveTo>
                  <a:pt x="268224" y="425450"/>
                </a:moveTo>
                <a:lnTo>
                  <a:pt x="141731" y="425450"/>
                </a:lnTo>
                <a:lnTo>
                  <a:pt x="149351" y="424179"/>
                </a:lnTo>
                <a:lnTo>
                  <a:pt x="156972" y="421640"/>
                </a:lnTo>
                <a:lnTo>
                  <a:pt x="201168" y="401320"/>
                </a:lnTo>
                <a:lnTo>
                  <a:pt x="248411" y="384809"/>
                </a:lnTo>
                <a:lnTo>
                  <a:pt x="295655" y="370840"/>
                </a:lnTo>
                <a:lnTo>
                  <a:pt x="342900" y="361950"/>
                </a:lnTo>
                <a:lnTo>
                  <a:pt x="391668" y="355600"/>
                </a:lnTo>
                <a:lnTo>
                  <a:pt x="440435" y="354329"/>
                </a:lnTo>
                <a:lnTo>
                  <a:pt x="466344" y="354329"/>
                </a:lnTo>
                <a:lnTo>
                  <a:pt x="513587" y="374650"/>
                </a:lnTo>
                <a:lnTo>
                  <a:pt x="524255" y="400050"/>
                </a:lnTo>
                <a:lnTo>
                  <a:pt x="440435" y="400050"/>
                </a:lnTo>
                <a:lnTo>
                  <a:pt x="387096" y="402590"/>
                </a:lnTo>
                <a:lnTo>
                  <a:pt x="332231" y="408940"/>
                </a:lnTo>
                <a:lnTo>
                  <a:pt x="278892" y="422909"/>
                </a:lnTo>
                <a:lnTo>
                  <a:pt x="268224" y="425450"/>
                </a:lnTo>
                <a:close/>
              </a:path>
              <a:path w="695325" h="847090">
                <a:moveTo>
                  <a:pt x="484631" y="650240"/>
                </a:moveTo>
                <a:lnTo>
                  <a:pt x="320040" y="650240"/>
                </a:lnTo>
                <a:lnTo>
                  <a:pt x="338327" y="648970"/>
                </a:lnTo>
                <a:lnTo>
                  <a:pt x="355092" y="645159"/>
                </a:lnTo>
                <a:lnTo>
                  <a:pt x="409955" y="633729"/>
                </a:lnTo>
                <a:lnTo>
                  <a:pt x="463296" y="609600"/>
                </a:lnTo>
                <a:lnTo>
                  <a:pt x="493775" y="561340"/>
                </a:lnTo>
                <a:lnTo>
                  <a:pt x="496824" y="523240"/>
                </a:lnTo>
                <a:lnTo>
                  <a:pt x="493775" y="482600"/>
                </a:lnTo>
                <a:lnTo>
                  <a:pt x="487679" y="443229"/>
                </a:lnTo>
                <a:lnTo>
                  <a:pt x="483107" y="425450"/>
                </a:lnTo>
                <a:lnTo>
                  <a:pt x="480059" y="415290"/>
                </a:lnTo>
                <a:lnTo>
                  <a:pt x="475487" y="401320"/>
                </a:lnTo>
                <a:lnTo>
                  <a:pt x="470916" y="401320"/>
                </a:lnTo>
                <a:lnTo>
                  <a:pt x="464820" y="400050"/>
                </a:lnTo>
                <a:lnTo>
                  <a:pt x="524255" y="400050"/>
                </a:lnTo>
                <a:lnTo>
                  <a:pt x="528827" y="414020"/>
                </a:lnTo>
                <a:lnTo>
                  <a:pt x="531876" y="435609"/>
                </a:lnTo>
                <a:lnTo>
                  <a:pt x="539496" y="482600"/>
                </a:lnTo>
                <a:lnTo>
                  <a:pt x="542544" y="530859"/>
                </a:lnTo>
                <a:lnTo>
                  <a:pt x="536448" y="580390"/>
                </a:lnTo>
                <a:lnTo>
                  <a:pt x="516635" y="621029"/>
                </a:lnTo>
                <a:lnTo>
                  <a:pt x="495300" y="642620"/>
                </a:lnTo>
                <a:lnTo>
                  <a:pt x="484631" y="650240"/>
                </a:lnTo>
                <a:close/>
              </a:path>
              <a:path w="695325" h="847090">
                <a:moveTo>
                  <a:pt x="330707" y="847090"/>
                </a:moveTo>
                <a:lnTo>
                  <a:pt x="277368" y="847090"/>
                </a:lnTo>
                <a:lnTo>
                  <a:pt x="251459" y="843279"/>
                </a:lnTo>
                <a:lnTo>
                  <a:pt x="202692" y="834390"/>
                </a:lnTo>
                <a:lnTo>
                  <a:pt x="152400" y="816609"/>
                </a:lnTo>
                <a:lnTo>
                  <a:pt x="108203" y="793750"/>
                </a:lnTo>
                <a:lnTo>
                  <a:pt x="68579" y="763270"/>
                </a:lnTo>
                <a:lnTo>
                  <a:pt x="36575" y="727709"/>
                </a:lnTo>
                <a:lnTo>
                  <a:pt x="10668" y="688340"/>
                </a:lnTo>
                <a:lnTo>
                  <a:pt x="0" y="651509"/>
                </a:lnTo>
                <a:lnTo>
                  <a:pt x="0" y="631190"/>
                </a:lnTo>
                <a:lnTo>
                  <a:pt x="22859" y="580390"/>
                </a:lnTo>
                <a:lnTo>
                  <a:pt x="53340" y="554990"/>
                </a:lnTo>
                <a:lnTo>
                  <a:pt x="86868" y="546100"/>
                </a:lnTo>
                <a:lnTo>
                  <a:pt x="97535" y="544829"/>
                </a:lnTo>
                <a:lnTo>
                  <a:pt x="124968" y="547370"/>
                </a:lnTo>
                <a:lnTo>
                  <a:pt x="149351" y="558800"/>
                </a:lnTo>
                <a:lnTo>
                  <a:pt x="170687" y="575309"/>
                </a:lnTo>
                <a:lnTo>
                  <a:pt x="181355" y="590550"/>
                </a:lnTo>
                <a:lnTo>
                  <a:pt x="89916" y="590550"/>
                </a:lnTo>
                <a:lnTo>
                  <a:pt x="82296" y="591820"/>
                </a:lnTo>
                <a:lnTo>
                  <a:pt x="74675" y="596900"/>
                </a:lnTo>
                <a:lnTo>
                  <a:pt x="57911" y="609600"/>
                </a:lnTo>
                <a:lnTo>
                  <a:pt x="48768" y="627379"/>
                </a:lnTo>
                <a:lnTo>
                  <a:pt x="45720" y="647700"/>
                </a:lnTo>
                <a:lnTo>
                  <a:pt x="51816" y="666750"/>
                </a:lnTo>
                <a:lnTo>
                  <a:pt x="79248" y="707390"/>
                </a:lnTo>
                <a:lnTo>
                  <a:pt x="117348" y="742950"/>
                </a:lnTo>
                <a:lnTo>
                  <a:pt x="163068" y="770890"/>
                </a:lnTo>
                <a:lnTo>
                  <a:pt x="213359" y="789940"/>
                </a:lnTo>
                <a:lnTo>
                  <a:pt x="280416" y="801370"/>
                </a:lnTo>
                <a:lnTo>
                  <a:pt x="524255" y="801370"/>
                </a:lnTo>
                <a:lnTo>
                  <a:pt x="470916" y="820420"/>
                </a:lnTo>
                <a:lnTo>
                  <a:pt x="409955" y="835659"/>
                </a:lnTo>
                <a:lnTo>
                  <a:pt x="382524" y="840740"/>
                </a:lnTo>
                <a:lnTo>
                  <a:pt x="330707" y="847090"/>
                </a:lnTo>
                <a:close/>
              </a:path>
              <a:path w="695325" h="847090">
                <a:moveTo>
                  <a:pt x="323087" y="695959"/>
                </a:moveTo>
                <a:lnTo>
                  <a:pt x="288035" y="695959"/>
                </a:lnTo>
                <a:lnTo>
                  <a:pt x="271272" y="694690"/>
                </a:lnTo>
                <a:lnTo>
                  <a:pt x="210311" y="676909"/>
                </a:lnTo>
                <a:lnTo>
                  <a:pt x="161544" y="641350"/>
                </a:lnTo>
                <a:lnTo>
                  <a:pt x="137159" y="607059"/>
                </a:lnTo>
                <a:lnTo>
                  <a:pt x="124968" y="598170"/>
                </a:lnTo>
                <a:lnTo>
                  <a:pt x="112775" y="591820"/>
                </a:lnTo>
                <a:lnTo>
                  <a:pt x="97535" y="590550"/>
                </a:lnTo>
                <a:lnTo>
                  <a:pt x="181355" y="590550"/>
                </a:lnTo>
                <a:lnTo>
                  <a:pt x="211835" y="626109"/>
                </a:lnTo>
                <a:lnTo>
                  <a:pt x="252983" y="643890"/>
                </a:lnTo>
                <a:lnTo>
                  <a:pt x="291083" y="650240"/>
                </a:lnTo>
                <a:lnTo>
                  <a:pt x="484631" y="650240"/>
                </a:lnTo>
                <a:lnTo>
                  <a:pt x="466344" y="661670"/>
                </a:lnTo>
                <a:lnTo>
                  <a:pt x="428244" y="676909"/>
                </a:lnTo>
                <a:lnTo>
                  <a:pt x="382524" y="688340"/>
                </a:lnTo>
                <a:lnTo>
                  <a:pt x="361187" y="690879"/>
                </a:lnTo>
                <a:lnTo>
                  <a:pt x="341375" y="694690"/>
                </a:lnTo>
                <a:lnTo>
                  <a:pt x="323087" y="6959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9153143" y="8136636"/>
            <a:ext cx="603885" cy="756285"/>
          </a:xfrm>
          <a:custGeom>
            <a:avLst/>
            <a:gdLst/>
            <a:ahLst/>
            <a:cxnLst/>
            <a:rect l="l" t="t" r="r" b="b"/>
            <a:pathLst>
              <a:path w="603884" h="756284">
                <a:moveTo>
                  <a:pt x="86867" y="381000"/>
                </a:moveTo>
                <a:lnTo>
                  <a:pt x="44196" y="358140"/>
                </a:lnTo>
                <a:lnTo>
                  <a:pt x="30479" y="288036"/>
                </a:lnTo>
                <a:lnTo>
                  <a:pt x="27431" y="240792"/>
                </a:lnTo>
                <a:lnTo>
                  <a:pt x="25907" y="192024"/>
                </a:lnTo>
                <a:lnTo>
                  <a:pt x="24383" y="144780"/>
                </a:lnTo>
                <a:lnTo>
                  <a:pt x="27431" y="50292"/>
                </a:lnTo>
                <a:lnTo>
                  <a:pt x="44196" y="13716"/>
                </a:lnTo>
                <a:lnTo>
                  <a:pt x="79248" y="0"/>
                </a:lnTo>
                <a:lnTo>
                  <a:pt x="518159" y="0"/>
                </a:lnTo>
                <a:lnTo>
                  <a:pt x="539496" y="4572"/>
                </a:lnTo>
                <a:lnTo>
                  <a:pt x="554735" y="15240"/>
                </a:lnTo>
                <a:lnTo>
                  <a:pt x="566927" y="32004"/>
                </a:lnTo>
                <a:lnTo>
                  <a:pt x="569976" y="51816"/>
                </a:lnTo>
                <a:lnTo>
                  <a:pt x="566927" y="73152"/>
                </a:lnTo>
                <a:lnTo>
                  <a:pt x="554735" y="89916"/>
                </a:lnTo>
                <a:lnTo>
                  <a:pt x="539496" y="100584"/>
                </a:lnTo>
                <a:lnTo>
                  <a:pt x="521716" y="104394"/>
                </a:lnTo>
                <a:lnTo>
                  <a:pt x="131063" y="105156"/>
                </a:lnTo>
                <a:lnTo>
                  <a:pt x="131063" y="178308"/>
                </a:lnTo>
                <a:lnTo>
                  <a:pt x="134111" y="251460"/>
                </a:lnTo>
                <a:lnTo>
                  <a:pt x="537972" y="251460"/>
                </a:lnTo>
                <a:lnTo>
                  <a:pt x="545591" y="257556"/>
                </a:lnTo>
                <a:lnTo>
                  <a:pt x="566927" y="292608"/>
                </a:lnTo>
                <a:lnTo>
                  <a:pt x="574548" y="309372"/>
                </a:lnTo>
                <a:lnTo>
                  <a:pt x="406907" y="309372"/>
                </a:lnTo>
                <a:lnTo>
                  <a:pt x="356615" y="310896"/>
                </a:lnTo>
                <a:lnTo>
                  <a:pt x="304800" y="315468"/>
                </a:lnTo>
                <a:lnTo>
                  <a:pt x="256031" y="324612"/>
                </a:lnTo>
                <a:lnTo>
                  <a:pt x="205739" y="338328"/>
                </a:lnTo>
                <a:lnTo>
                  <a:pt x="158496" y="355092"/>
                </a:lnTo>
                <a:lnTo>
                  <a:pt x="112775" y="376428"/>
                </a:lnTo>
                <a:lnTo>
                  <a:pt x="100583" y="379475"/>
                </a:lnTo>
                <a:lnTo>
                  <a:pt x="86867" y="381000"/>
                </a:lnTo>
                <a:close/>
              </a:path>
              <a:path w="603884" h="756284">
                <a:moveTo>
                  <a:pt x="518159" y="105156"/>
                </a:moveTo>
                <a:lnTo>
                  <a:pt x="518540" y="104394"/>
                </a:lnTo>
                <a:lnTo>
                  <a:pt x="521716" y="104394"/>
                </a:lnTo>
                <a:lnTo>
                  <a:pt x="518159" y="105156"/>
                </a:lnTo>
                <a:close/>
              </a:path>
              <a:path w="603884" h="756284">
                <a:moveTo>
                  <a:pt x="537972" y="251460"/>
                </a:moveTo>
                <a:lnTo>
                  <a:pt x="134111" y="251460"/>
                </a:lnTo>
                <a:lnTo>
                  <a:pt x="178307" y="237744"/>
                </a:lnTo>
                <a:lnTo>
                  <a:pt x="224027" y="224028"/>
                </a:lnTo>
                <a:lnTo>
                  <a:pt x="269748" y="214884"/>
                </a:lnTo>
                <a:lnTo>
                  <a:pt x="315467" y="208788"/>
                </a:lnTo>
                <a:lnTo>
                  <a:pt x="362711" y="205740"/>
                </a:lnTo>
                <a:lnTo>
                  <a:pt x="408431" y="204216"/>
                </a:lnTo>
                <a:lnTo>
                  <a:pt x="434339" y="205740"/>
                </a:lnTo>
                <a:lnTo>
                  <a:pt x="460248" y="208788"/>
                </a:lnTo>
                <a:lnTo>
                  <a:pt x="487679" y="216408"/>
                </a:lnTo>
                <a:lnTo>
                  <a:pt x="513587" y="230124"/>
                </a:lnTo>
                <a:lnTo>
                  <a:pt x="537972" y="251460"/>
                </a:lnTo>
                <a:close/>
              </a:path>
              <a:path w="603884" h="756284">
                <a:moveTo>
                  <a:pt x="545591" y="650748"/>
                </a:moveTo>
                <a:lnTo>
                  <a:pt x="260603" y="650748"/>
                </a:lnTo>
                <a:lnTo>
                  <a:pt x="297179" y="649224"/>
                </a:lnTo>
                <a:lnTo>
                  <a:pt x="338327" y="643128"/>
                </a:lnTo>
                <a:lnTo>
                  <a:pt x="384048" y="632460"/>
                </a:lnTo>
                <a:lnTo>
                  <a:pt x="420624" y="617220"/>
                </a:lnTo>
                <a:lnTo>
                  <a:pt x="472439" y="576072"/>
                </a:lnTo>
                <a:lnTo>
                  <a:pt x="490727" y="534924"/>
                </a:lnTo>
                <a:lnTo>
                  <a:pt x="498348" y="486156"/>
                </a:lnTo>
                <a:lnTo>
                  <a:pt x="495300" y="437388"/>
                </a:lnTo>
                <a:lnTo>
                  <a:pt x="487679" y="390144"/>
                </a:lnTo>
                <a:lnTo>
                  <a:pt x="475487" y="347472"/>
                </a:lnTo>
                <a:lnTo>
                  <a:pt x="446531" y="313944"/>
                </a:lnTo>
                <a:lnTo>
                  <a:pt x="420624" y="309372"/>
                </a:lnTo>
                <a:lnTo>
                  <a:pt x="574548" y="309372"/>
                </a:lnTo>
                <a:lnTo>
                  <a:pt x="582167" y="330708"/>
                </a:lnTo>
                <a:lnTo>
                  <a:pt x="591311" y="370332"/>
                </a:lnTo>
                <a:lnTo>
                  <a:pt x="597407" y="413004"/>
                </a:lnTo>
                <a:lnTo>
                  <a:pt x="603503" y="457200"/>
                </a:lnTo>
                <a:lnTo>
                  <a:pt x="603503" y="502920"/>
                </a:lnTo>
                <a:lnTo>
                  <a:pt x="597407" y="550164"/>
                </a:lnTo>
                <a:lnTo>
                  <a:pt x="582167" y="594360"/>
                </a:lnTo>
                <a:lnTo>
                  <a:pt x="557783" y="637032"/>
                </a:lnTo>
                <a:lnTo>
                  <a:pt x="545591" y="650748"/>
                </a:lnTo>
                <a:close/>
              </a:path>
              <a:path w="603884" h="756284">
                <a:moveTo>
                  <a:pt x="281939" y="755904"/>
                </a:moveTo>
                <a:lnTo>
                  <a:pt x="234696" y="755904"/>
                </a:lnTo>
                <a:lnTo>
                  <a:pt x="190500" y="749808"/>
                </a:lnTo>
                <a:lnTo>
                  <a:pt x="117348" y="725424"/>
                </a:lnTo>
                <a:lnTo>
                  <a:pt x="71627" y="697992"/>
                </a:lnTo>
                <a:lnTo>
                  <a:pt x="35051" y="662940"/>
                </a:lnTo>
                <a:lnTo>
                  <a:pt x="6096" y="621792"/>
                </a:lnTo>
                <a:lnTo>
                  <a:pt x="0" y="601980"/>
                </a:lnTo>
                <a:lnTo>
                  <a:pt x="3048" y="582168"/>
                </a:lnTo>
                <a:lnTo>
                  <a:pt x="12191" y="563880"/>
                </a:lnTo>
                <a:lnTo>
                  <a:pt x="28955" y="551688"/>
                </a:lnTo>
                <a:lnTo>
                  <a:pt x="48767" y="545592"/>
                </a:lnTo>
                <a:lnTo>
                  <a:pt x="70103" y="548640"/>
                </a:lnTo>
                <a:lnTo>
                  <a:pt x="86867" y="557784"/>
                </a:lnTo>
                <a:lnTo>
                  <a:pt x="100583" y="573024"/>
                </a:lnTo>
                <a:lnTo>
                  <a:pt x="115824" y="595884"/>
                </a:lnTo>
                <a:lnTo>
                  <a:pt x="138683" y="615696"/>
                </a:lnTo>
                <a:lnTo>
                  <a:pt x="164591" y="632460"/>
                </a:lnTo>
                <a:lnTo>
                  <a:pt x="196596" y="643128"/>
                </a:lnTo>
                <a:lnTo>
                  <a:pt x="227075" y="649224"/>
                </a:lnTo>
                <a:lnTo>
                  <a:pt x="260603" y="650748"/>
                </a:lnTo>
                <a:lnTo>
                  <a:pt x="545591" y="650748"/>
                </a:lnTo>
                <a:lnTo>
                  <a:pt x="530351" y="667512"/>
                </a:lnTo>
                <a:lnTo>
                  <a:pt x="496824" y="693420"/>
                </a:lnTo>
                <a:lnTo>
                  <a:pt x="455675" y="716280"/>
                </a:lnTo>
                <a:lnTo>
                  <a:pt x="409955" y="733044"/>
                </a:lnTo>
                <a:lnTo>
                  <a:pt x="356615" y="745236"/>
                </a:lnTo>
                <a:lnTo>
                  <a:pt x="330707" y="749808"/>
                </a:lnTo>
                <a:lnTo>
                  <a:pt x="281939" y="75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7644" y="754633"/>
            <a:ext cx="1667510" cy="867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4940" y="2813557"/>
            <a:ext cx="16138118" cy="7042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2B3C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544" y="2952355"/>
            <a:ext cx="11923395" cy="4247515"/>
          </a:xfrm>
          <a:prstGeom prst="rect"/>
        </p:spPr>
        <p:txBody>
          <a:bodyPr wrap="square" lIns="0" tIns="206375" rIns="0" bIns="0" rtlCol="0" vert="horz">
            <a:spAutoFit/>
          </a:bodyPr>
          <a:lstStyle/>
          <a:p>
            <a:pPr algn="ctr" marR="90805">
              <a:lnSpc>
                <a:spcPct val="100000"/>
              </a:lnSpc>
              <a:spcBef>
                <a:spcPts val="1625"/>
              </a:spcBef>
            </a:pPr>
            <a:r>
              <a:rPr dirty="0" sz="7050" spc="325" b="0">
                <a:solidFill>
                  <a:srgbClr val="221F1F"/>
                </a:solidFill>
                <a:latin typeface="Trebuchet MS"/>
                <a:cs typeface="Trebuchet MS"/>
              </a:rPr>
              <a:t>PHISHING</a:t>
            </a:r>
            <a:endParaRPr sz="7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575"/>
              </a:spcBef>
            </a:pPr>
            <a:r>
              <a:rPr dirty="0" sz="16400" spc="775" b="0">
                <a:solidFill>
                  <a:srgbClr val="221F1F"/>
                </a:solidFill>
                <a:latin typeface="Trebuchet MS"/>
                <a:cs typeface="Trebuchet MS"/>
              </a:rPr>
              <a:t>AWARENESS</a:t>
            </a:r>
            <a:endParaRPr sz="16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791" y="0"/>
            <a:ext cx="3020695" cy="5684520"/>
          </a:xfrm>
          <a:custGeom>
            <a:avLst/>
            <a:gdLst/>
            <a:ahLst/>
            <a:cxnLst/>
            <a:rect l="l" t="t" r="r" b="b"/>
            <a:pathLst>
              <a:path w="3020695" h="5684520">
                <a:moveTo>
                  <a:pt x="1633727" y="5684520"/>
                </a:moveTo>
                <a:lnTo>
                  <a:pt x="1394460" y="5684520"/>
                </a:lnTo>
                <a:lnTo>
                  <a:pt x="1356360" y="5681472"/>
                </a:lnTo>
                <a:lnTo>
                  <a:pt x="1303020" y="5673852"/>
                </a:lnTo>
                <a:lnTo>
                  <a:pt x="1252728" y="5666232"/>
                </a:lnTo>
                <a:lnTo>
                  <a:pt x="1202436" y="5657088"/>
                </a:lnTo>
                <a:lnTo>
                  <a:pt x="1152144" y="5644896"/>
                </a:lnTo>
                <a:lnTo>
                  <a:pt x="1103376" y="5632704"/>
                </a:lnTo>
                <a:lnTo>
                  <a:pt x="1054608" y="5617464"/>
                </a:lnTo>
                <a:lnTo>
                  <a:pt x="1007364" y="5602224"/>
                </a:lnTo>
                <a:lnTo>
                  <a:pt x="964691" y="5586984"/>
                </a:lnTo>
                <a:lnTo>
                  <a:pt x="922020" y="5570220"/>
                </a:lnTo>
                <a:lnTo>
                  <a:pt x="879347" y="5550408"/>
                </a:lnTo>
                <a:lnTo>
                  <a:pt x="838200" y="5530596"/>
                </a:lnTo>
                <a:lnTo>
                  <a:pt x="797052" y="5509260"/>
                </a:lnTo>
                <a:lnTo>
                  <a:pt x="757428" y="5487924"/>
                </a:lnTo>
                <a:lnTo>
                  <a:pt x="719328" y="5463540"/>
                </a:lnTo>
                <a:lnTo>
                  <a:pt x="679704" y="5439156"/>
                </a:lnTo>
                <a:lnTo>
                  <a:pt x="643128" y="5413248"/>
                </a:lnTo>
                <a:lnTo>
                  <a:pt x="605028" y="5385816"/>
                </a:lnTo>
                <a:lnTo>
                  <a:pt x="569976" y="5358384"/>
                </a:lnTo>
                <a:lnTo>
                  <a:pt x="534924" y="5329428"/>
                </a:lnTo>
                <a:lnTo>
                  <a:pt x="501396" y="5298948"/>
                </a:lnTo>
                <a:lnTo>
                  <a:pt x="467868" y="5266944"/>
                </a:lnTo>
                <a:lnTo>
                  <a:pt x="435864" y="5234940"/>
                </a:lnTo>
                <a:lnTo>
                  <a:pt x="403859" y="5201412"/>
                </a:lnTo>
                <a:lnTo>
                  <a:pt x="373380" y="5166360"/>
                </a:lnTo>
                <a:lnTo>
                  <a:pt x="344424" y="5131308"/>
                </a:lnTo>
                <a:lnTo>
                  <a:pt x="315468" y="5094732"/>
                </a:lnTo>
                <a:lnTo>
                  <a:pt x="289559" y="5056632"/>
                </a:lnTo>
                <a:lnTo>
                  <a:pt x="262128" y="5018532"/>
                </a:lnTo>
                <a:lnTo>
                  <a:pt x="237744" y="4980432"/>
                </a:lnTo>
                <a:lnTo>
                  <a:pt x="213360" y="4939284"/>
                </a:lnTo>
                <a:lnTo>
                  <a:pt x="190500" y="4899660"/>
                </a:lnTo>
                <a:lnTo>
                  <a:pt x="169164" y="4856988"/>
                </a:lnTo>
                <a:lnTo>
                  <a:pt x="149352" y="4814316"/>
                </a:lnTo>
                <a:lnTo>
                  <a:pt x="129540" y="4770120"/>
                </a:lnTo>
                <a:lnTo>
                  <a:pt x="111252" y="4727448"/>
                </a:lnTo>
                <a:lnTo>
                  <a:pt x="94488" y="4681728"/>
                </a:lnTo>
                <a:lnTo>
                  <a:pt x="79248" y="4636008"/>
                </a:lnTo>
                <a:lnTo>
                  <a:pt x="65532" y="4590288"/>
                </a:lnTo>
                <a:lnTo>
                  <a:pt x="53340" y="4541520"/>
                </a:lnTo>
                <a:lnTo>
                  <a:pt x="41148" y="4494276"/>
                </a:lnTo>
                <a:lnTo>
                  <a:pt x="30480" y="4445508"/>
                </a:lnTo>
                <a:lnTo>
                  <a:pt x="15240" y="4346448"/>
                </a:lnTo>
                <a:lnTo>
                  <a:pt x="9144" y="4296156"/>
                </a:lnTo>
                <a:lnTo>
                  <a:pt x="4571" y="4244340"/>
                </a:lnTo>
                <a:lnTo>
                  <a:pt x="1524" y="4194048"/>
                </a:lnTo>
                <a:lnTo>
                  <a:pt x="0" y="4143755"/>
                </a:lnTo>
                <a:lnTo>
                  <a:pt x="0" y="0"/>
                </a:lnTo>
                <a:lnTo>
                  <a:pt x="3020568" y="0"/>
                </a:lnTo>
                <a:lnTo>
                  <a:pt x="3020568" y="4143755"/>
                </a:lnTo>
                <a:lnTo>
                  <a:pt x="3019044" y="4197096"/>
                </a:lnTo>
                <a:lnTo>
                  <a:pt x="3015996" y="4250436"/>
                </a:lnTo>
                <a:lnTo>
                  <a:pt x="3009900" y="4302252"/>
                </a:lnTo>
                <a:lnTo>
                  <a:pt x="3005328" y="4352544"/>
                </a:lnTo>
                <a:lnTo>
                  <a:pt x="2997708" y="4404360"/>
                </a:lnTo>
                <a:lnTo>
                  <a:pt x="2987040" y="4454652"/>
                </a:lnTo>
                <a:lnTo>
                  <a:pt x="2976372" y="4503420"/>
                </a:lnTo>
                <a:lnTo>
                  <a:pt x="2964180" y="4552188"/>
                </a:lnTo>
                <a:lnTo>
                  <a:pt x="2951988" y="4599432"/>
                </a:lnTo>
                <a:lnTo>
                  <a:pt x="2936748" y="4646676"/>
                </a:lnTo>
                <a:lnTo>
                  <a:pt x="2919984" y="4693920"/>
                </a:lnTo>
                <a:lnTo>
                  <a:pt x="2901696" y="4739640"/>
                </a:lnTo>
                <a:lnTo>
                  <a:pt x="2883408" y="4783836"/>
                </a:lnTo>
                <a:lnTo>
                  <a:pt x="2840736" y="4872228"/>
                </a:lnTo>
                <a:lnTo>
                  <a:pt x="2817876" y="4914900"/>
                </a:lnTo>
                <a:lnTo>
                  <a:pt x="2795016" y="4956048"/>
                </a:lnTo>
                <a:lnTo>
                  <a:pt x="2769108" y="4995672"/>
                </a:lnTo>
                <a:lnTo>
                  <a:pt x="2743200" y="5036820"/>
                </a:lnTo>
                <a:lnTo>
                  <a:pt x="2715768" y="5074920"/>
                </a:lnTo>
                <a:lnTo>
                  <a:pt x="2686812" y="5113020"/>
                </a:lnTo>
                <a:lnTo>
                  <a:pt x="2625852" y="5186172"/>
                </a:lnTo>
                <a:lnTo>
                  <a:pt x="2593848" y="5219700"/>
                </a:lnTo>
                <a:lnTo>
                  <a:pt x="2561844" y="5254752"/>
                </a:lnTo>
                <a:lnTo>
                  <a:pt x="2528316" y="5286756"/>
                </a:lnTo>
                <a:lnTo>
                  <a:pt x="2493264" y="5318760"/>
                </a:lnTo>
                <a:lnTo>
                  <a:pt x="2421636" y="5378196"/>
                </a:lnTo>
                <a:lnTo>
                  <a:pt x="2383536" y="5407152"/>
                </a:lnTo>
                <a:lnTo>
                  <a:pt x="2345436" y="5433060"/>
                </a:lnTo>
                <a:lnTo>
                  <a:pt x="2305812" y="5458968"/>
                </a:lnTo>
                <a:lnTo>
                  <a:pt x="2266188" y="5483352"/>
                </a:lnTo>
                <a:lnTo>
                  <a:pt x="2226564" y="5506212"/>
                </a:lnTo>
                <a:lnTo>
                  <a:pt x="2185416" y="5529072"/>
                </a:lnTo>
                <a:lnTo>
                  <a:pt x="2142744" y="5550408"/>
                </a:lnTo>
                <a:lnTo>
                  <a:pt x="2100072" y="5570220"/>
                </a:lnTo>
                <a:lnTo>
                  <a:pt x="2057400" y="5586984"/>
                </a:lnTo>
                <a:lnTo>
                  <a:pt x="2013204" y="5605272"/>
                </a:lnTo>
                <a:lnTo>
                  <a:pt x="2010156" y="5606796"/>
                </a:lnTo>
                <a:lnTo>
                  <a:pt x="2007108" y="5606796"/>
                </a:lnTo>
                <a:lnTo>
                  <a:pt x="2004060" y="5608320"/>
                </a:lnTo>
                <a:lnTo>
                  <a:pt x="1956816" y="5623560"/>
                </a:lnTo>
                <a:lnTo>
                  <a:pt x="1909572" y="5637276"/>
                </a:lnTo>
                <a:lnTo>
                  <a:pt x="1862327" y="5649468"/>
                </a:lnTo>
                <a:lnTo>
                  <a:pt x="1813560" y="5660136"/>
                </a:lnTo>
                <a:lnTo>
                  <a:pt x="1764791" y="5669280"/>
                </a:lnTo>
                <a:lnTo>
                  <a:pt x="1714500" y="5676900"/>
                </a:lnTo>
                <a:lnTo>
                  <a:pt x="1664208" y="5681472"/>
                </a:lnTo>
                <a:lnTo>
                  <a:pt x="1633727" y="5684520"/>
                </a:lnTo>
                <a:close/>
              </a:path>
            </a:pathLst>
          </a:custGeom>
          <a:solidFill>
            <a:srgbClr val="1252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290" rIns="0" bIns="0" rtlCol="0" vert="horz">
            <a:spAutoFit/>
          </a:bodyPr>
          <a:lstStyle/>
          <a:p>
            <a:pPr marL="12700" marR="5080" indent="89535">
              <a:lnSpc>
                <a:spcPts val="3279"/>
              </a:lnSpc>
              <a:spcBef>
                <a:spcPts val="270"/>
              </a:spcBef>
            </a:pPr>
            <a:r>
              <a:rPr dirty="0" spc="180"/>
              <a:t>MULTI- </a:t>
            </a:r>
            <a:r>
              <a:rPr dirty="0" spc="-685"/>
              <a:t> </a:t>
            </a:r>
            <a:r>
              <a:rPr dirty="0" spc="204"/>
              <a:t>F</a:t>
            </a:r>
            <a:r>
              <a:rPr dirty="0" spc="220"/>
              <a:t>AC</a:t>
            </a:r>
            <a:r>
              <a:rPr dirty="0" spc="229"/>
              <a:t>T</a:t>
            </a:r>
            <a:r>
              <a:rPr dirty="0" spc="220"/>
              <a:t>O</a:t>
            </a:r>
            <a:r>
              <a:rPr dirty="0" spc="-5"/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8460" y="1589786"/>
            <a:ext cx="2356485" cy="2752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08585" marR="132715">
              <a:lnSpc>
                <a:spcPts val="3279"/>
              </a:lnSpc>
              <a:spcBef>
                <a:spcPts val="270"/>
              </a:spcBef>
            </a:pPr>
            <a:r>
              <a:rPr dirty="0" sz="2800" spc="22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229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800" spc="240" b="1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z="2800" spc="229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24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00" spc="229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I  </a:t>
            </a:r>
            <a:r>
              <a:rPr dirty="0" sz="2800" spc="180" b="1">
                <a:solidFill>
                  <a:srgbClr val="FFFFFF"/>
                </a:solidFill>
                <a:latin typeface="Times New Roman"/>
                <a:cs typeface="Times New Roman"/>
              </a:rPr>
              <a:t>CATION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ts val="3200"/>
              </a:lnSpc>
              <a:tabLst>
                <a:tab pos="1505585" algn="l"/>
              </a:tabLst>
            </a:pPr>
            <a:r>
              <a:rPr dirty="0" sz="2800" spc="-114" b="1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2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325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00" spc="-4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10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00" spc="-4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4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 b="1">
                <a:solidFill>
                  <a:srgbClr val="FFFFFF"/>
                </a:solidFill>
                <a:latin typeface="Times New Roman"/>
                <a:cs typeface="Times New Roman"/>
              </a:rPr>
              <a:t>):	</a:t>
            </a:r>
            <a:r>
              <a:rPr dirty="0" sz="2800" spc="-90" b="1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ctr" marL="12700" marR="5080" indent="1270">
              <a:lnSpc>
                <a:spcPct val="114999"/>
              </a:lnSpc>
              <a:spcBef>
                <a:spcPts val="775"/>
              </a:spcBef>
              <a:tabLst>
                <a:tab pos="411480" algn="l"/>
                <a:tab pos="1176655" algn="l"/>
              </a:tabLst>
            </a:pPr>
            <a:r>
              <a:rPr dirty="0" sz="2600" b="1">
                <a:solidFill>
                  <a:srgbClr val="FFFFFF"/>
                </a:solidFill>
                <a:latin typeface="Times New Roman"/>
                <a:cs typeface="Times New Roman"/>
              </a:rPr>
              <a:t>Adds</a:t>
            </a:r>
            <a:r>
              <a:rPr dirty="0" sz="2600" spc="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" b="1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600" spc="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FFFF"/>
                </a:solidFill>
                <a:latin typeface="Times New Roman"/>
                <a:cs typeface="Times New Roman"/>
              </a:rPr>
              <a:t>extra </a:t>
            </a:r>
            <a:r>
              <a:rPr dirty="0" sz="26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FFFF"/>
                </a:solidFill>
                <a:latin typeface="Times New Roman"/>
                <a:cs typeface="Times New Roman"/>
              </a:rPr>
              <a:t>layer</a:t>
            </a:r>
            <a:r>
              <a:rPr dirty="0" sz="2600" spc="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600" spc="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5" b="1">
                <a:solidFill>
                  <a:srgbClr val="FFFFFF"/>
                </a:solidFill>
                <a:latin typeface="Times New Roman"/>
                <a:cs typeface="Times New Roman"/>
              </a:rPr>
              <a:t>security </a:t>
            </a:r>
            <a:r>
              <a:rPr dirty="0" sz="2600" spc="-6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4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600" spc="-8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60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600" spc="-70" b="1">
                <a:solidFill>
                  <a:srgbClr val="FFFFFF"/>
                </a:solidFill>
                <a:latin typeface="Times New Roman"/>
                <a:cs typeface="Times New Roman"/>
              </a:rPr>
              <a:t>yo</a:t>
            </a:r>
            <a:r>
              <a:rPr dirty="0" sz="2600" spc="-7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600" spc="-7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60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600" spc="-7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600" spc="-5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600" spc="-6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600" spc="-7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600" spc="-80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600" spc="-7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600" spc="-55" b="1">
                <a:solidFill>
                  <a:srgbClr val="FFFFFF"/>
                </a:solidFill>
                <a:latin typeface="Times New Roman"/>
                <a:cs typeface="Times New Roman"/>
              </a:rPr>
              <a:t>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9532" y="6095"/>
            <a:ext cx="3020695" cy="6238240"/>
          </a:xfrm>
          <a:custGeom>
            <a:avLst/>
            <a:gdLst/>
            <a:ahLst/>
            <a:cxnLst/>
            <a:rect l="l" t="t" r="r" b="b"/>
            <a:pathLst>
              <a:path w="3020695" h="6238240">
                <a:moveTo>
                  <a:pt x="1511808" y="6237732"/>
                </a:moveTo>
                <a:lnTo>
                  <a:pt x="1458467" y="6236208"/>
                </a:lnTo>
                <a:lnTo>
                  <a:pt x="1406651" y="6233159"/>
                </a:lnTo>
                <a:lnTo>
                  <a:pt x="1356360" y="6228588"/>
                </a:lnTo>
                <a:lnTo>
                  <a:pt x="1303019" y="6222492"/>
                </a:lnTo>
                <a:lnTo>
                  <a:pt x="1202436" y="6204204"/>
                </a:lnTo>
                <a:lnTo>
                  <a:pt x="1152143" y="6193536"/>
                </a:lnTo>
                <a:lnTo>
                  <a:pt x="1054607" y="6166104"/>
                </a:lnTo>
                <a:lnTo>
                  <a:pt x="1007363" y="6150864"/>
                </a:lnTo>
                <a:lnTo>
                  <a:pt x="922019" y="6117336"/>
                </a:lnTo>
                <a:lnTo>
                  <a:pt x="879347" y="6097524"/>
                </a:lnTo>
                <a:lnTo>
                  <a:pt x="838200" y="6079236"/>
                </a:lnTo>
                <a:lnTo>
                  <a:pt x="797051" y="6057900"/>
                </a:lnTo>
                <a:lnTo>
                  <a:pt x="757427" y="6035040"/>
                </a:lnTo>
                <a:lnTo>
                  <a:pt x="719327" y="6010656"/>
                </a:lnTo>
                <a:lnTo>
                  <a:pt x="679703" y="5986271"/>
                </a:lnTo>
                <a:lnTo>
                  <a:pt x="643127" y="5960364"/>
                </a:lnTo>
                <a:lnTo>
                  <a:pt x="605027" y="5934456"/>
                </a:lnTo>
                <a:lnTo>
                  <a:pt x="534923" y="5876544"/>
                </a:lnTo>
                <a:lnTo>
                  <a:pt x="501395" y="5846064"/>
                </a:lnTo>
                <a:lnTo>
                  <a:pt x="467867" y="5814059"/>
                </a:lnTo>
                <a:lnTo>
                  <a:pt x="435863" y="5782056"/>
                </a:lnTo>
                <a:lnTo>
                  <a:pt x="403859" y="5748528"/>
                </a:lnTo>
                <a:lnTo>
                  <a:pt x="373379" y="5713476"/>
                </a:lnTo>
                <a:lnTo>
                  <a:pt x="344423" y="5678424"/>
                </a:lnTo>
                <a:lnTo>
                  <a:pt x="315467" y="5640324"/>
                </a:lnTo>
                <a:lnTo>
                  <a:pt x="289559" y="5603748"/>
                </a:lnTo>
                <a:lnTo>
                  <a:pt x="262127" y="5564124"/>
                </a:lnTo>
                <a:lnTo>
                  <a:pt x="237743" y="5526024"/>
                </a:lnTo>
                <a:lnTo>
                  <a:pt x="213359" y="5484876"/>
                </a:lnTo>
                <a:lnTo>
                  <a:pt x="190500" y="5443728"/>
                </a:lnTo>
                <a:lnTo>
                  <a:pt x="169163" y="5401056"/>
                </a:lnTo>
                <a:lnTo>
                  <a:pt x="149351" y="5358383"/>
                </a:lnTo>
                <a:lnTo>
                  <a:pt x="129539" y="5314188"/>
                </a:lnTo>
                <a:lnTo>
                  <a:pt x="111251" y="5269992"/>
                </a:lnTo>
                <a:lnTo>
                  <a:pt x="94487" y="5224271"/>
                </a:lnTo>
                <a:lnTo>
                  <a:pt x="79247" y="5178552"/>
                </a:lnTo>
                <a:lnTo>
                  <a:pt x="65531" y="5131308"/>
                </a:lnTo>
                <a:lnTo>
                  <a:pt x="53339" y="5084064"/>
                </a:lnTo>
                <a:lnTo>
                  <a:pt x="41147" y="5035295"/>
                </a:lnTo>
                <a:lnTo>
                  <a:pt x="30479" y="4985004"/>
                </a:lnTo>
                <a:lnTo>
                  <a:pt x="15239" y="4885944"/>
                </a:lnTo>
                <a:lnTo>
                  <a:pt x="9143" y="4834128"/>
                </a:lnTo>
                <a:lnTo>
                  <a:pt x="4571" y="4782312"/>
                </a:lnTo>
                <a:lnTo>
                  <a:pt x="1523" y="4730495"/>
                </a:lnTo>
                <a:lnTo>
                  <a:pt x="0" y="4680204"/>
                </a:lnTo>
                <a:lnTo>
                  <a:pt x="0" y="0"/>
                </a:lnTo>
                <a:lnTo>
                  <a:pt x="3020567" y="0"/>
                </a:lnTo>
                <a:lnTo>
                  <a:pt x="3020567" y="4680204"/>
                </a:lnTo>
                <a:lnTo>
                  <a:pt x="3019043" y="4732020"/>
                </a:lnTo>
                <a:lnTo>
                  <a:pt x="3015995" y="4783836"/>
                </a:lnTo>
                <a:lnTo>
                  <a:pt x="3011423" y="4835652"/>
                </a:lnTo>
                <a:lnTo>
                  <a:pt x="3005327" y="4885944"/>
                </a:lnTo>
                <a:lnTo>
                  <a:pt x="2997708" y="4936236"/>
                </a:lnTo>
                <a:lnTo>
                  <a:pt x="2988564" y="4986528"/>
                </a:lnTo>
                <a:lnTo>
                  <a:pt x="2979419" y="5035295"/>
                </a:lnTo>
                <a:lnTo>
                  <a:pt x="2967227" y="5084064"/>
                </a:lnTo>
                <a:lnTo>
                  <a:pt x="2955036" y="5131308"/>
                </a:lnTo>
                <a:lnTo>
                  <a:pt x="2939795" y="5178552"/>
                </a:lnTo>
                <a:lnTo>
                  <a:pt x="2924556" y="5224271"/>
                </a:lnTo>
                <a:lnTo>
                  <a:pt x="2907791" y="5269992"/>
                </a:lnTo>
                <a:lnTo>
                  <a:pt x="2889503" y="5314188"/>
                </a:lnTo>
                <a:lnTo>
                  <a:pt x="2869691" y="5358383"/>
                </a:lnTo>
                <a:lnTo>
                  <a:pt x="2849879" y="5401056"/>
                </a:lnTo>
                <a:lnTo>
                  <a:pt x="2804160" y="5483352"/>
                </a:lnTo>
                <a:lnTo>
                  <a:pt x="2781299" y="5522976"/>
                </a:lnTo>
                <a:lnTo>
                  <a:pt x="2755391" y="5564124"/>
                </a:lnTo>
                <a:lnTo>
                  <a:pt x="2729484" y="5602224"/>
                </a:lnTo>
                <a:lnTo>
                  <a:pt x="2702051" y="5638800"/>
                </a:lnTo>
                <a:lnTo>
                  <a:pt x="2644140" y="5711952"/>
                </a:lnTo>
                <a:lnTo>
                  <a:pt x="2613660" y="5747004"/>
                </a:lnTo>
                <a:lnTo>
                  <a:pt x="2581656" y="5780532"/>
                </a:lnTo>
                <a:lnTo>
                  <a:pt x="2549651" y="5812536"/>
                </a:lnTo>
                <a:lnTo>
                  <a:pt x="2516123" y="5844540"/>
                </a:lnTo>
                <a:lnTo>
                  <a:pt x="2482595" y="5875020"/>
                </a:lnTo>
                <a:lnTo>
                  <a:pt x="2447543" y="5903976"/>
                </a:lnTo>
                <a:lnTo>
                  <a:pt x="2410967" y="5932932"/>
                </a:lnTo>
                <a:lnTo>
                  <a:pt x="2374391" y="5960364"/>
                </a:lnTo>
                <a:lnTo>
                  <a:pt x="2337816" y="5986271"/>
                </a:lnTo>
                <a:lnTo>
                  <a:pt x="2299716" y="6010656"/>
                </a:lnTo>
                <a:lnTo>
                  <a:pt x="2260091" y="6035040"/>
                </a:lnTo>
                <a:lnTo>
                  <a:pt x="2220467" y="6057900"/>
                </a:lnTo>
                <a:lnTo>
                  <a:pt x="2180843" y="6079236"/>
                </a:lnTo>
                <a:lnTo>
                  <a:pt x="2139695" y="6099048"/>
                </a:lnTo>
                <a:lnTo>
                  <a:pt x="2098547" y="6117336"/>
                </a:lnTo>
                <a:lnTo>
                  <a:pt x="2055875" y="6135624"/>
                </a:lnTo>
                <a:lnTo>
                  <a:pt x="2013203" y="6152388"/>
                </a:lnTo>
                <a:lnTo>
                  <a:pt x="2010156" y="6153912"/>
                </a:lnTo>
                <a:lnTo>
                  <a:pt x="2007108" y="6153912"/>
                </a:lnTo>
                <a:lnTo>
                  <a:pt x="2004060" y="6155436"/>
                </a:lnTo>
                <a:lnTo>
                  <a:pt x="1956815" y="6170676"/>
                </a:lnTo>
                <a:lnTo>
                  <a:pt x="1909571" y="6184392"/>
                </a:lnTo>
                <a:lnTo>
                  <a:pt x="1862327" y="6196583"/>
                </a:lnTo>
                <a:lnTo>
                  <a:pt x="1813560" y="6207252"/>
                </a:lnTo>
                <a:lnTo>
                  <a:pt x="1764791" y="6216395"/>
                </a:lnTo>
                <a:lnTo>
                  <a:pt x="1714499" y="6224016"/>
                </a:lnTo>
                <a:lnTo>
                  <a:pt x="1664208" y="6230112"/>
                </a:lnTo>
                <a:lnTo>
                  <a:pt x="1613915" y="6234683"/>
                </a:lnTo>
                <a:lnTo>
                  <a:pt x="1511808" y="6237732"/>
                </a:lnTo>
                <a:close/>
              </a:path>
            </a:pathLst>
          </a:custGeom>
          <a:solidFill>
            <a:srgbClr val="455D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76379" y="1184389"/>
            <a:ext cx="2305685" cy="362585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2700" marR="19050" indent="-9525">
              <a:lnSpc>
                <a:spcPts val="3279"/>
              </a:lnSpc>
              <a:spcBef>
                <a:spcPts val="270"/>
              </a:spcBef>
            </a:pPr>
            <a:r>
              <a:rPr dirty="0" sz="2800" spc="285" b="1">
                <a:solidFill>
                  <a:srgbClr val="FFFFFF"/>
                </a:solidFill>
                <a:latin typeface="Times New Roman"/>
                <a:cs typeface="Times New Roman"/>
              </a:rPr>
              <a:t>SECURITY </a:t>
            </a:r>
            <a:r>
              <a:rPr dirty="0" sz="2800" spc="2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22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235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800" spc="24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229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00" spc="24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229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00" spc="24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dirty="0" sz="2800" spc="2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algn="ctr" marR="6350">
              <a:lnSpc>
                <a:spcPts val="3210"/>
              </a:lnSpc>
            </a:pPr>
            <a:r>
              <a:rPr dirty="0" sz="2800" spc="204" b="1">
                <a:solidFill>
                  <a:srgbClr val="FFFFFF"/>
                </a:solidFill>
                <a:latin typeface="Times New Roman"/>
                <a:cs typeface="Times New Roman"/>
              </a:rPr>
              <a:t>TRAINING:</a:t>
            </a:r>
            <a:endParaRPr sz="2800">
              <a:latin typeface="Times New Roman"/>
              <a:cs typeface="Times New Roman"/>
            </a:endParaRPr>
          </a:p>
          <a:p>
            <a:pPr algn="ctr" marL="30480" marR="5080">
              <a:lnSpc>
                <a:spcPct val="114999"/>
              </a:lnSpc>
              <a:spcBef>
                <a:spcPts val="775"/>
              </a:spcBef>
            </a:pP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Regular</a:t>
            </a:r>
            <a:r>
              <a:rPr dirty="0" sz="2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training </a:t>
            </a:r>
            <a:r>
              <a:rPr dirty="0" sz="2600" spc="-6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recognize </a:t>
            </a:r>
            <a:r>
              <a:rPr dirty="0" sz="26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phishing </a:t>
            </a:r>
            <a:r>
              <a:rPr dirty="0" sz="26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imes New Roman"/>
                <a:cs typeface="Times New Roman"/>
              </a:rPr>
              <a:t>attacks.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95688" y="3047"/>
            <a:ext cx="3019425" cy="6812280"/>
          </a:xfrm>
          <a:custGeom>
            <a:avLst/>
            <a:gdLst/>
            <a:ahLst/>
            <a:cxnLst/>
            <a:rect l="l" t="t" r="r" b="b"/>
            <a:pathLst>
              <a:path w="3019425" h="6812280">
                <a:moveTo>
                  <a:pt x="1510283" y="6812280"/>
                </a:moveTo>
                <a:lnTo>
                  <a:pt x="1406652" y="6809232"/>
                </a:lnTo>
                <a:lnTo>
                  <a:pt x="1303019" y="6797040"/>
                </a:lnTo>
                <a:lnTo>
                  <a:pt x="1252727" y="6787896"/>
                </a:lnTo>
                <a:lnTo>
                  <a:pt x="1200911" y="6778752"/>
                </a:lnTo>
                <a:lnTo>
                  <a:pt x="1152143" y="6768083"/>
                </a:lnTo>
                <a:lnTo>
                  <a:pt x="1101852" y="6754368"/>
                </a:lnTo>
                <a:lnTo>
                  <a:pt x="1054607" y="6740652"/>
                </a:lnTo>
                <a:lnTo>
                  <a:pt x="1007363" y="6725411"/>
                </a:lnTo>
                <a:lnTo>
                  <a:pt x="964691" y="6708648"/>
                </a:lnTo>
                <a:lnTo>
                  <a:pt x="920495" y="6691883"/>
                </a:lnTo>
                <a:lnTo>
                  <a:pt x="879347" y="6673596"/>
                </a:lnTo>
                <a:lnTo>
                  <a:pt x="838200" y="6653783"/>
                </a:lnTo>
                <a:lnTo>
                  <a:pt x="797051" y="6632448"/>
                </a:lnTo>
                <a:lnTo>
                  <a:pt x="757427" y="6609587"/>
                </a:lnTo>
                <a:lnTo>
                  <a:pt x="717803" y="6585204"/>
                </a:lnTo>
                <a:lnTo>
                  <a:pt x="679703" y="6560820"/>
                </a:lnTo>
                <a:lnTo>
                  <a:pt x="641603" y="6534911"/>
                </a:lnTo>
                <a:lnTo>
                  <a:pt x="605027" y="6509004"/>
                </a:lnTo>
                <a:lnTo>
                  <a:pt x="534923" y="6451092"/>
                </a:lnTo>
                <a:lnTo>
                  <a:pt x="499871" y="6420612"/>
                </a:lnTo>
                <a:lnTo>
                  <a:pt x="467867" y="6388608"/>
                </a:lnTo>
                <a:lnTo>
                  <a:pt x="403859" y="6321552"/>
                </a:lnTo>
                <a:lnTo>
                  <a:pt x="373379" y="6288024"/>
                </a:lnTo>
                <a:lnTo>
                  <a:pt x="315467" y="6214872"/>
                </a:lnTo>
                <a:lnTo>
                  <a:pt x="288035" y="6176772"/>
                </a:lnTo>
                <a:lnTo>
                  <a:pt x="262127" y="6137148"/>
                </a:lnTo>
                <a:lnTo>
                  <a:pt x="213359" y="6057900"/>
                </a:lnTo>
                <a:lnTo>
                  <a:pt x="190500" y="6015228"/>
                </a:lnTo>
                <a:lnTo>
                  <a:pt x="169163" y="5972556"/>
                </a:lnTo>
                <a:lnTo>
                  <a:pt x="149351" y="5929884"/>
                </a:lnTo>
                <a:lnTo>
                  <a:pt x="129539" y="5885688"/>
                </a:lnTo>
                <a:lnTo>
                  <a:pt x="111251" y="5839968"/>
                </a:lnTo>
                <a:lnTo>
                  <a:pt x="94487" y="5794248"/>
                </a:lnTo>
                <a:lnTo>
                  <a:pt x="79247" y="5747004"/>
                </a:lnTo>
                <a:lnTo>
                  <a:pt x="65531" y="5699760"/>
                </a:lnTo>
                <a:lnTo>
                  <a:pt x="51815" y="5650992"/>
                </a:lnTo>
                <a:lnTo>
                  <a:pt x="41147" y="5602224"/>
                </a:lnTo>
                <a:lnTo>
                  <a:pt x="30479" y="5551932"/>
                </a:lnTo>
                <a:lnTo>
                  <a:pt x="21335" y="5501640"/>
                </a:lnTo>
                <a:lnTo>
                  <a:pt x="9143" y="5398008"/>
                </a:lnTo>
                <a:lnTo>
                  <a:pt x="4571" y="5346192"/>
                </a:lnTo>
                <a:lnTo>
                  <a:pt x="1523" y="5291328"/>
                </a:lnTo>
                <a:lnTo>
                  <a:pt x="0" y="5241036"/>
                </a:lnTo>
                <a:lnTo>
                  <a:pt x="0" y="0"/>
                </a:lnTo>
                <a:lnTo>
                  <a:pt x="3019043" y="0"/>
                </a:lnTo>
                <a:lnTo>
                  <a:pt x="3019043" y="5295900"/>
                </a:lnTo>
                <a:lnTo>
                  <a:pt x="3014471" y="5347716"/>
                </a:lnTo>
                <a:lnTo>
                  <a:pt x="3011423" y="5401056"/>
                </a:lnTo>
                <a:lnTo>
                  <a:pt x="3005328" y="5452872"/>
                </a:lnTo>
                <a:lnTo>
                  <a:pt x="2997707" y="5503164"/>
                </a:lnTo>
                <a:lnTo>
                  <a:pt x="2988563" y="5553456"/>
                </a:lnTo>
                <a:lnTo>
                  <a:pt x="2967228" y="5650992"/>
                </a:lnTo>
                <a:lnTo>
                  <a:pt x="2953511" y="5699760"/>
                </a:lnTo>
                <a:lnTo>
                  <a:pt x="2939795" y="5747004"/>
                </a:lnTo>
                <a:lnTo>
                  <a:pt x="2923031" y="5794248"/>
                </a:lnTo>
                <a:lnTo>
                  <a:pt x="2907791" y="5839968"/>
                </a:lnTo>
                <a:lnTo>
                  <a:pt x="2889504" y="5884164"/>
                </a:lnTo>
                <a:lnTo>
                  <a:pt x="2869691" y="5928360"/>
                </a:lnTo>
                <a:lnTo>
                  <a:pt x="2827019" y="6013704"/>
                </a:lnTo>
                <a:lnTo>
                  <a:pt x="2804159" y="6054852"/>
                </a:lnTo>
                <a:lnTo>
                  <a:pt x="2779776" y="6096000"/>
                </a:lnTo>
                <a:lnTo>
                  <a:pt x="2755391" y="6135624"/>
                </a:lnTo>
                <a:lnTo>
                  <a:pt x="2729483" y="6175248"/>
                </a:lnTo>
                <a:lnTo>
                  <a:pt x="2702052" y="6211824"/>
                </a:lnTo>
                <a:lnTo>
                  <a:pt x="2673095" y="6249924"/>
                </a:lnTo>
                <a:lnTo>
                  <a:pt x="2644139" y="6284976"/>
                </a:lnTo>
                <a:lnTo>
                  <a:pt x="2613659" y="6320028"/>
                </a:lnTo>
                <a:lnTo>
                  <a:pt x="2549652" y="6387084"/>
                </a:lnTo>
                <a:lnTo>
                  <a:pt x="2516123" y="6417564"/>
                </a:lnTo>
                <a:lnTo>
                  <a:pt x="2482595" y="6449568"/>
                </a:lnTo>
                <a:lnTo>
                  <a:pt x="2447543" y="6478524"/>
                </a:lnTo>
                <a:lnTo>
                  <a:pt x="2410967" y="6507480"/>
                </a:lnTo>
                <a:lnTo>
                  <a:pt x="2374391" y="6534911"/>
                </a:lnTo>
                <a:lnTo>
                  <a:pt x="2337815" y="6560820"/>
                </a:lnTo>
                <a:lnTo>
                  <a:pt x="2298191" y="6585204"/>
                </a:lnTo>
                <a:lnTo>
                  <a:pt x="2260091" y="6609587"/>
                </a:lnTo>
                <a:lnTo>
                  <a:pt x="2220467" y="6632448"/>
                </a:lnTo>
                <a:lnTo>
                  <a:pt x="2180843" y="6653783"/>
                </a:lnTo>
                <a:lnTo>
                  <a:pt x="2139695" y="6673596"/>
                </a:lnTo>
                <a:lnTo>
                  <a:pt x="2097023" y="6691883"/>
                </a:lnTo>
                <a:lnTo>
                  <a:pt x="2055876" y="6710172"/>
                </a:lnTo>
                <a:lnTo>
                  <a:pt x="2013203" y="6726935"/>
                </a:lnTo>
                <a:lnTo>
                  <a:pt x="2008631" y="6728459"/>
                </a:lnTo>
                <a:lnTo>
                  <a:pt x="2005583" y="6728459"/>
                </a:lnTo>
                <a:lnTo>
                  <a:pt x="2002535" y="6729983"/>
                </a:lnTo>
                <a:lnTo>
                  <a:pt x="1956815" y="6745224"/>
                </a:lnTo>
                <a:lnTo>
                  <a:pt x="1909571" y="6758940"/>
                </a:lnTo>
                <a:lnTo>
                  <a:pt x="1860803" y="6771132"/>
                </a:lnTo>
                <a:lnTo>
                  <a:pt x="1813559" y="6781800"/>
                </a:lnTo>
                <a:lnTo>
                  <a:pt x="1764791" y="6790944"/>
                </a:lnTo>
                <a:lnTo>
                  <a:pt x="1714500" y="6798563"/>
                </a:lnTo>
                <a:lnTo>
                  <a:pt x="1664207" y="6804659"/>
                </a:lnTo>
                <a:lnTo>
                  <a:pt x="1613915" y="6809232"/>
                </a:lnTo>
                <a:lnTo>
                  <a:pt x="1510283" y="6812280"/>
                </a:lnTo>
                <a:close/>
              </a:path>
            </a:pathLst>
          </a:custGeom>
          <a:solidFill>
            <a:srgbClr val="9677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53319" y="948169"/>
            <a:ext cx="2270760" cy="3208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ts val="3329"/>
              </a:lnSpc>
              <a:spcBef>
                <a:spcPts val="95"/>
              </a:spcBef>
            </a:pPr>
            <a:r>
              <a:rPr dirty="0" sz="2800" spc="170" b="1">
                <a:solidFill>
                  <a:srgbClr val="FFFFFF"/>
                </a:solidFill>
                <a:latin typeface="Times New Roman"/>
                <a:cs typeface="Times New Roman"/>
              </a:rPr>
              <a:t>ANTI-</a:t>
            </a:r>
            <a:endParaRPr sz="2800">
              <a:latin typeface="Times New Roman"/>
              <a:cs typeface="Times New Roman"/>
            </a:endParaRPr>
          </a:p>
          <a:p>
            <a:pPr algn="ctr" marL="12700" marR="5080" indent="-8890">
              <a:lnSpc>
                <a:spcPts val="3279"/>
              </a:lnSpc>
              <a:spcBef>
                <a:spcPts val="145"/>
              </a:spcBef>
            </a:pPr>
            <a:r>
              <a:rPr dirty="0" sz="2800" spc="280" b="1">
                <a:solidFill>
                  <a:srgbClr val="FFFFFF"/>
                </a:solidFill>
                <a:latin typeface="Times New Roman"/>
                <a:cs typeface="Times New Roman"/>
              </a:rPr>
              <a:t>PHISHING </a:t>
            </a:r>
            <a:r>
              <a:rPr dirty="0" sz="2800" spc="2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21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240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 spc="229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00" spc="240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00" spc="235" b="1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800" spc="24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229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  <a:p>
            <a:pPr algn="ctr" marL="97790" marR="57150" indent="-1905">
              <a:lnSpc>
                <a:spcPct val="114999"/>
              </a:lnSpc>
              <a:spcBef>
                <a:spcPts val="675"/>
              </a:spcBef>
            </a:pPr>
            <a:r>
              <a:rPr dirty="0" sz="2600" spc="40">
                <a:solidFill>
                  <a:srgbClr val="FFFFFF"/>
                </a:solidFill>
                <a:latin typeface="Times New Roman"/>
                <a:cs typeface="Times New Roman"/>
              </a:rPr>
              <a:t>Install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security </a:t>
            </a:r>
            <a:r>
              <a:rPr dirty="0" sz="2600" spc="-6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solutions </a:t>
            </a:r>
            <a:r>
              <a:rPr dirty="0" sz="2600" spc="4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 detect</a:t>
            </a:r>
            <a:r>
              <a:rPr dirty="0" sz="2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phishing </a:t>
            </a:r>
            <a:r>
              <a:rPr dirty="0" sz="2600" spc="-6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attempts.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72387" y="3047"/>
            <a:ext cx="3019425" cy="7371715"/>
          </a:xfrm>
          <a:custGeom>
            <a:avLst/>
            <a:gdLst/>
            <a:ahLst/>
            <a:cxnLst/>
            <a:rect l="l" t="t" r="r" b="b"/>
            <a:pathLst>
              <a:path w="3019425" h="7371715">
                <a:moveTo>
                  <a:pt x="1581911" y="7371587"/>
                </a:moveTo>
                <a:lnTo>
                  <a:pt x="1444752" y="7371587"/>
                </a:lnTo>
                <a:lnTo>
                  <a:pt x="1406652" y="7368540"/>
                </a:lnTo>
                <a:lnTo>
                  <a:pt x="1354835" y="7363968"/>
                </a:lnTo>
                <a:lnTo>
                  <a:pt x="1303019" y="7357872"/>
                </a:lnTo>
                <a:lnTo>
                  <a:pt x="1252727" y="7348728"/>
                </a:lnTo>
                <a:lnTo>
                  <a:pt x="1200911" y="7339583"/>
                </a:lnTo>
                <a:lnTo>
                  <a:pt x="1152144" y="7327392"/>
                </a:lnTo>
                <a:lnTo>
                  <a:pt x="1101852" y="7315200"/>
                </a:lnTo>
                <a:lnTo>
                  <a:pt x="1054607" y="7301483"/>
                </a:lnTo>
                <a:lnTo>
                  <a:pt x="1007363" y="7286244"/>
                </a:lnTo>
                <a:lnTo>
                  <a:pt x="964692" y="7269480"/>
                </a:lnTo>
                <a:lnTo>
                  <a:pt x="920496" y="7251192"/>
                </a:lnTo>
                <a:lnTo>
                  <a:pt x="879348" y="7232904"/>
                </a:lnTo>
                <a:lnTo>
                  <a:pt x="838200" y="7213092"/>
                </a:lnTo>
                <a:lnTo>
                  <a:pt x="797051" y="7191756"/>
                </a:lnTo>
                <a:lnTo>
                  <a:pt x="757427" y="7170420"/>
                </a:lnTo>
                <a:lnTo>
                  <a:pt x="717803" y="7146035"/>
                </a:lnTo>
                <a:lnTo>
                  <a:pt x="679703" y="7121652"/>
                </a:lnTo>
                <a:lnTo>
                  <a:pt x="641603" y="7095744"/>
                </a:lnTo>
                <a:lnTo>
                  <a:pt x="605027" y="7068311"/>
                </a:lnTo>
                <a:lnTo>
                  <a:pt x="534923" y="7010400"/>
                </a:lnTo>
                <a:lnTo>
                  <a:pt x="499871" y="6979920"/>
                </a:lnTo>
                <a:lnTo>
                  <a:pt x="435863" y="6915911"/>
                </a:lnTo>
                <a:lnTo>
                  <a:pt x="403859" y="6882383"/>
                </a:lnTo>
                <a:lnTo>
                  <a:pt x="373379" y="6847332"/>
                </a:lnTo>
                <a:lnTo>
                  <a:pt x="315467" y="6774180"/>
                </a:lnTo>
                <a:lnTo>
                  <a:pt x="288035" y="6736080"/>
                </a:lnTo>
                <a:lnTo>
                  <a:pt x="262127" y="6696456"/>
                </a:lnTo>
                <a:lnTo>
                  <a:pt x="237744" y="6656832"/>
                </a:lnTo>
                <a:lnTo>
                  <a:pt x="213359" y="6615683"/>
                </a:lnTo>
                <a:lnTo>
                  <a:pt x="190500" y="6573011"/>
                </a:lnTo>
                <a:lnTo>
                  <a:pt x="169163" y="6530340"/>
                </a:lnTo>
                <a:lnTo>
                  <a:pt x="129540" y="6441948"/>
                </a:lnTo>
                <a:lnTo>
                  <a:pt x="111251" y="6396228"/>
                </a:lnTo>
                <a:lnTo>
                  <a:pt x="94488" y="6348984"/>
                </a:lnTo>
                <a:lnTo>
                  <a:pt x="79248" y="6303264"/>
                </a:lnTo>
                <a:lnTo>
                  <a:pt x="51815" y="6205728"/>
                </a:lnTo>
                <a:lnTo>
                  <a:pt x="30479" y="6105144"/>
                </a:lnTo>
                <a:lnTo>
                  <a:pt x="21335" y="6053328"/>
                </a:lnTo>
                <a:lnTo>
                  <a:pt x="9144" y="5948172"/>
                </a:lnTo>
                <a:lnTo>
                  <a:pt x="4571" y="5894832"/>
                </a:lnTo>
                <a:lnTo>
                  <a:pt x="1523" y="5839968"/>
                </a:lnTo>
                <a:lnTo>
                  <a:pt x="0" y="5789676"/>
                </a:lnTo>
                <a:lnTo>
                  <a:pt x="0" y="0"/>
                </a:lnTo>
                <a:lnTo>
                  <a:pt x="3019044" y="0"/>
                </a:lnTo>
                <a:lnTo>
                  <a:pt x="3019044" y="5844540"/>
                </a:lnTo>
                <a:lnTo>
                  <a:pt x="3014471" y="5897880"/>
                </a:lnTo>
                <a:lnTo>
                  <a:pt x="3011423" y="5951220"/>
                </a:lnTo>
                <a:lnTo>
                  <a:pt x="3005327" y="6003036"/>
                </a:lnTo>
                <a:lnTo>
                  <a:pt x="2997707" y="6054852"/>
                </a:lnTo>
                <a:lnTo>
                  <a:pt x="2988563" y="6106668"/>
                </a:lnTo>
                <a:lnTo>
                  <a:pt x="2977896" y="6156960"/>
                </a:lnTo>
                <a:lnTo>
                  <a:pt x="2967227" y="6205728"/>
                </a:lnTo>
                <a:lnTo>
                  <a:pt x="2939796" y="6303264"/>
                </a:lnTo>
                <a:lnTo>
                  <a:pt x="2923031" y="6348984"/>
                </a:lnTo>
                <a:lnTo>
                  <a:pt x="2907792" y="6396228"/>
                </a:lnTo>
                <a:lnTo>
                  <a:pt x="2889504" y="6440424"/>
                </a:lnTo>
                <a:lnTo>
                  <a:pt x="2869692" y="6486144"/>
                </a:lnTo>
                <a:lnTo>
                  <a:pt x="2827019" y="6571487"/>
                </a:lnTo>
                <a:lnTo>
                  <a:pt x="2804159" y="6614159"/>
                </a:lnTo>
                <a:lnTo>
                  <a:pt x="2779775" y="6655308"/>
                </a:lnTo>
                <a:lnTo>
                  <a:pt x="2755392" y="6694932"/>
                </a:lnTo>
                <a:lnTo>
                  <a:pt x="2729483" y="6733032"/>
                </a:lnTo>
                <a:lnTo>
                  <a:pt x="2702052" y="6771132"/>
                </a:lnTo>
                <a:lnTo>
                  <a:pt x="2673096" y="6809232"/>
                </a:lnTo>
                <a:lnTo>
                  <a:pt x="2644140" y="6844283"/>
                </a:lnTo>
                <a:lnTo>
                  <a:pt x="2613659" y="6879335"/>
                </a:lnTo>
                <a:lnTo>
                  <a:pt x="2549652" y="6946392"/>
                </a:lnTo>
                <a:lnTo>
                  <a:pt x="2516123" y="6978396"/>
                </a:lnTo>
                <a:lnTo>
                  <a:pt x="2482596" y="7008876"/>
                </a:lnTo>
                <a:lnTo>
                  <a:pt x="2447544" y="7037832"/>
                </a:lnTo>
                <a:lnTo>
                  <a:pt x="2410967" y="7066787"/>
                </a:lnTo>
                <a:lnTo>
                  <a:pt x="2337815" y="7121652"/>
                </a:lnTo>
                <a:lnTo>
                  <a:pt x="2298192" y="7146035"/>
                </a:lnTo>
                <a:lnTo>
                  <a:pt x="2260092" y="7170420"/>
                </a:lnTo>
                <a:lnTo>
                  <a:pt x="2180844" y="7213092"/>
                </a:lnTo>
                <a:lnTo>
                  <a:pt x="2139696" y="7234428"/>
                </a:lnTo>
                <a:lnTo>
                  <a:pt x="2097023" y="7252716"/>
                </a:lnTo>
                <a:lnTo>
                  <a:pt x="2055875" y="7271004"/>
                </a:lnTo>
                <a:lnTo>
                  <a:pt x="2013203" y="7287768"/>
                </a:lnTo>
                <a:lnTo>
                  <a:pt x="2008631" y="7289292"/>
                </a:lnTo>
                <a:lnTo>
                  <a:pt x="2005583" y="7289292"/>
                </a:lnTo>
                <a:lnTo>
                  <a:pt x="2002535" y="7290816"/>
                </a:lnTo>
                <a:lnTo>
                  <a:pt x="1956815" y="7306056"/>
                </a:lnTo>
                <a:lnTo>
                  <a:pt x="1909571" y="7319772"/>
                </a:lnTo>
                <a:lnTo>
                  <a:pt x="1860803" y="7331963"/>
                </a:lnTo>
                <a:lnTo>
                  <a:pt x="1813559" y="7342632"/>
                </a:lnTo>
                <a:lnTo>
                  <a:pt x="1764792" y="7351776"/>
                </a:lnTo>
                <a:lnTo>
                  <a:pt x="1714500" y="7359396"/>
                </a:lnTo>
                <a:lnTo>
                  <a:pt x="1664207" y="7365492"/>
                </a:lnTo>
                <a:lnTo>
                  <a:pt x="1613915" y="7370063"/>
                </a:lnTo>
                <a:lnTo>
                  <a:pt x="1581911" y="7371587"/>
                </a:lnTo>
                <a:close/>
              </a:path>
            </a:pathLst>
          </a:custGeom>
          <a:solidFill>
            <a:srgbClr val="9F89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133067" y="1185544"/>
            <a:ext cx="2304415" cy="2736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8415">
              <a:lnSpc>
                <a:spcPts val="3295"/>
              </a:lnSpc>
              <a:spcBef>
                <a:spcPts val="100"/>
              </a:spcBef>
            </a:pPr>
            <a:r>
              <a:rPr dirty="0" sz="2750" spc="165" b="1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endParaRPr sz="2750">
              <a:latin typeface="Times New Roman"/>
              <a:cs typeface="Times New Roman"/>
            </a:endParaRPr>
          </a:p>
          <a:p>
            <a:pPr algn="ctr" marL="36830" marR="58419">
              <a:lnSpc>
                <a:spcPts val="3279"/>
              </a:lnSpc>
              <a:spcBef>
                <a:spcPts val="120"/>
              </a:spcBef>
            </a:pPr>
            <a:r>
              <a:rPr dirty="0" sz="2750" spc="215" b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750" spc="24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750" spc="225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750" spc="240" b="1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dirty="0" sz="2750" spc="24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750" spc="23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750" spc="229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750" b="1">
                <a:solidFill>
                  <a:srgbClr val="FFFFFF"/>
                </a:solidFill>
                <a:latin typeface="Times New Roman"/>
                <a:cs typeface="Times New Roman"/>
              </a:rPr>
              <a:t>G  </a:t>
            </a:r>
            <a:r>
              <a:rPr dirty="0" sz="2750" spc="260" b="1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endParaRPr sz="2750">
              <a:latin typeface="Times New Roman"/>
              <a:cs typeface="Times New Roman"/>
            </a:endParaRPr>
          </a:p>
          <a:p>
            <a:pPr algn="just" marL="12700" marR="5080" indent="85090">
              <a:lnSpc>
                <a:spcPct val="116700"/>
              </a:lnSpc>
              <a:spcBef>
                <a:spcPts val="655"/>
              </a:spcBef>
            </a:pPr>
            <a:r>
              <a:rPr dirty="0" sz="2550" spc="145">
                <a:solidFill>
                  <a:srgbClr val="FFFFFF"/>
                </a:solidFill>
                <a:latin typeface="Times New Roman"/>
                <a:cs typeface="Times New Roman"/>
              </a:rPr>
              <a:t>Automatically </a:t>
            </a:r>
            <a:r>
              <a:rPr dirty="0" sz="2550" spc="-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50" spc="95">
                <a:solidFill>
                  <a:srgbClr val="FFFFFF"/>
                </a:solidFill>
                <a:latin typeface="Times New Roman"/>
                <a:cs typeface="Times New Roman"/>
              </a:rPr>
              <a:t>detect </a:t>
            </a:r>
            <a:r>
              <a:rPr dirty="0" sz="2550" spc="10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550" spc="75">
                <a:solidFill>
                  <a:srgbClr val="FFFFFF"/>
                </a:solidFill>
                <a:latin typeface="Times New Roman"/>
                <a:cs typeface="Times New Roman"/>
              </a:rPr>
              <a:t>filter </a:t>
            </a:r>
            <a:r>
              <a:rPr dirty="0" sz="2550" spc="-6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50" spc="45">
                <a:solidFill>
                  <a:srgbClr val="FFFFFF"/>
                </a:solidFill>
                <a:latin typeface="Times New Roman"/>
                <a:cs typeface="Times New Roman"/>
              </a:rPr>
              <a:t>phishing</a:t>
            </a:r>
            <a:r>
              <a:rPr dirty="0" sz="25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50" spc="45">
                <a:solidFill>
                  <a:srgbClr val="FFFFFF"/>
                </a:solidFill>
                <a:latin typeface="Times New Roman"/>
                <a:cs typeface="Times New Roman"/>
              </a:rPr>
              <a:t>emails.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3107" y="7222972"/>
            <a:ext cx="10897235" cy="2435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8800"/>
              </a:lnSpc>
              <a:spcBef>
                <a:spcPts val="95"/>
              </a:spcBef>
            </a:pPr>
            <a:r>
              <a:rPr dirty="0" sz="5600" spc="440" b="1">
                <a:solidFill>
                  <a:srgbClr val="9677B5"/>
                </a:solidFill>
                <a:latin typeface="Trebuchet MS"/>
                <a:cs typeface="Trebuchet MS"/>
              </a:rPr>
              <a:t>TOOLS</a:t>
            </a:r>
            <a:r>
              <a:rPr dirty="0" sz="5600" spc="5" b="1">
                <a:solidFill>
                  <a:srgbClr val="9677B5"/>
                </a:solidFill>
                <a:latin typeface="Trebuchet MS"/>
                <a:cs typeface="Trebuchet MS"/>
              </a:rPr>
              <a:t> </a:t>
            </a:r>
            <a:r>
              <a:rPr dirty="0" sz="5600" spc="395" b="1">
                <a:solidFill>
                  <a:srgbClr val="9677B5"/>
                </a:solidFill>
                <a:latin typeface="Trebuchet MS"/>
                <a:cs typeface="Trebuchet MS"/>
              </a:rPr>
              <a:t>TO</a:t>
            </a:r>
            <a:r>
              <a:rPr dirty="0" sz="5600" spc="-35" b="1">
                <a:solidFill>
                  <a:srgbClr val="9677B5"/>
                </a:solidFill>
                <a:latin typeface="Trebuchet MS"/>
                <a:cs typeface="Trebuchet MS"/>
              </a:rPr>
              <a:t> </a:t>
            </a:r>
            <a:r>
              <a:rPr dirty="0" sz="5600" spc="455" b="1">
                <a:solidFill>
                  <a:srgbClr val="9677B5"/>
                </a:solidFill>
                <a:latin typeface="Trebuchet MS"/>
                <a:cs typeface="Trebuchet MS"/>
              </a:rPr>
              <a:t>PROTECT</a:t>
            </a:r>
            <a:r>
              <a:rPr dirty="0" sz="5600" spc="25" b="1">
                <a:solidFill>
                  <a:srgbClr val="9677B5"/>
                </a:solidFill>
                <a:latin typeface="Trebuchet MS"/>
                <a:cs typeface="Trebuchet MS"/>
              </a:rPr>
              <a:t> </a:t>
            </a:r>
            <a:r>
              <a:rPr dirty="0" sz="5600" spc="434" b="1">
                <a:solidFill>
                  <a:srgbClr val="9677B5"/>
                </a:solidFill>
                <a:latin typeface="Trebuchet MS"/>
                <a:cs typeface="Trebuchet MS"/>
              </a:rPr>
              <a:t>AGAINST </a:t>
            </a:r>
            <a:r>
              <a:rPr dirty="0" sz="5600" spc="-1670" b="1">
                <a:solidFill>
                  <a:srgbClr val="9677B5"/>
                </a:solidFill>
                <a:latin typeface="Trebuchet MS"/>
                <a:cs typeface="Trebuchet MS"/>
              </a:rPr>
              <a:t> </a:t>
            </a:r>
            <a:r>
              <a:rPr dirty="0" sz="5600" spc="570" b="1">
                <a:solidFill>
                  <a:srgbClr val="9677B5"/>
                </a:solidFill>
                <a:latin typeface="Trebuchet MS"/>
                <a:cs typeface="Trebuchet MS"/>
              </a:rPr>
              <a:t>PHISHING</a:t>
            </a:r>
            <a:endParaRPr sz="5600">
              <a:latin typeface="Trebuchet MS"/>
              <a:cs typeface="Trebuchet MS"/>
            </a:endParaRPr>
          </a:p>
          <a:p>
            <a:pPr algn="ctr" marL="11430">
              <a:lnSpc>
                <a:spcPct val="100000"/>
              </a:lnSpc>
              <a:spcBef>
                <a:spcPts val="1235"/>
              </a:spcBef>
              <a:tabLst>
                <a:tab pos="1643380" algn="l"/>
                <a:tab pos="2981325" algn="l"/>
                <a:tab pos="3825875" algn="l"/>
              </a:tabLst>
            </a:pP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Protecting	Yourself	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from	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Phishing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33600" y="1219200"/>
              <a:ext cx="16154400" cy="9067800"/>
            </a:xfrm>
            <a:custGeom>
              <a:avLst/>
              <a:gdLst/>
              <a:ahLst/>
              <a:cxnLst/>
              <a:rect l="l" t="t" r="r" b="b"/>
              <a:pathLst>
                <a:path w="16154400" h="9067800">
                  <a:moveTo>
                    <a:pt x="5708904" y="9067800"/>
                  </a:moveTo>
                  <a:lnTo>
                    <a:pt x="1914144" y="9067800"/>
                  </a:lnTo>
                  <a:lnTo>
                    <a:pt x="1723644" y="9006840"/>
                  </a:lnTo>
                  <a:lnTo>
                    <a:pt x="1746503" y="7996428"/>
                  </a:lnTo>
                  <a:lnTo>
                    <a:pt x="320039" y="7650480"/>
                  </a:lnTo>
                  <a:lnTo>
                    <a:pt x="0" y="0"/>
                  </a:lnTo>
                  <a:lnTo>
                    <a:pt x="7237476" y="964692"/>
                  </a:lnTo>
                  <a:lnTo>
                    <a:pt x="5708904" y="9067800"/>
                  </a:lnTo>
                  <a:close/>
                </a:path>
                <a:path w="16154400" h="9067800">
                  <a:moveTo>
                    <a:pt x="16154400" y="8034528"/>
                  </a:moveTo>
                  <a:lnTo>
                    <a:pt x="15761208" y="7577328"/>
                  </a:lnTo>
                  <a:lnTo>
                    <a:pt x="16154400" y="7120128"/>
                  </a:lnTo>
                  <a:lnTo>
                    <a:pt x="16154400" y="8034528"/>
                  </a:lnTo>
                  <a:close/>
                </a:path>
              </a:pathLst>
            </a:custGeom>
            <a:solidFill>
              <a:srgbClr val="12F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1522475"/>
              <a:ext cx="7239000" cy="8764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9019" y="2400300"/>
              <a:ext cx="1283207" cy="5532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1840" y="5643371"/>
              <a:ext cx="1143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32007" y="7164323"/>
              <a:ext cx="99059" cy="990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8311" y="8281416"/>
              <a:ext cx="99059" cy="9906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402059" y="2868168"/>
            <a:ext cx="5005705" cy="13277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50" spc="-1040" b="0">
                <a:latin typeface="Trebuchet MS"/>
                <a:cs typeface="Trebuchet MS"/>
              </a:rPr>
              <a:t>C</a:t>
            </a:r>
            <a:r>
              <a:rPr dirty="0" sz="8550" spc="-1155" b="0">
                <a:latin typeface="Trebuchet MS"/>
                <a:cs typeface="Trebuchet MS"/>
              </a:rPr>
              <a:t>O</a:t>
            </a:r>
            <a:r>
              <a:rPr dirty="0" sz="8550" spc="-1090" b="0">
                <a:latin typeface="Trebuchet MS"/>
                <a:cs typeface="Trebuchet MS"/>
              </a:rPr>
              <a:t>N</a:t>
            </a:r>
            <a:r>
              <a:rPr dirty="0" sz="8550" spc="-1030" b="0">
                <a:latin typeface="Trebuchet MS"/>
                <a:cs typeface="Trebuchet MS"/>
              </a:rPr>
              <a:t>C</a:t>
            </a:r>
            <a:r>
              <a:rPr dirty="0" sz="8550" spc="-865" b="0">
                <a:latin typeface="Trebuchet MS"/>
                <a:cs typeface="Trebuchet MS"/>
              </a:rPr>
              <a:t>L</a:t>
            </a:r>
            <a:r>
              <a:rPr dirty="0" sz="8550" spc="-1120" b="0">
                <a:latin typeface="Trebuchet MS"/>
                <a:cs typeface="Trebuchet MS"/>
              </a:rPr>
              <a:t>U</a:t>
            </a:r>
            <a:r>
              <a:rPr dirty="0" sz="8550" spc="-815" b="0">
                <a:latin typeface="Trebuchet MS"/>
                <a:cs typeface="Trebuchet MS"/>
              </a:rPr>
              <a:t>S</a:t>
            </a:r>
            <a:r>
              <a:rPr dirty="0" sz="8550" spc="-490" b="0">
                <a:latin typeface="Trebuchet MS"/>
                <a:cs typeface="Trebuchet MS"/>
              </a:rPr>
              <a:t>I</a:t>
            </a:r>
            <a:r>
              <a:rPr dirty="0" sz="8550" spc="-1125" b="0">
                <a:latin typeface="Trebuchet MS"/>
                <a:cs typeface="Trebuchet MS"/>
              </a:rPr>
              <a:t>ON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89056" y="5454395"/>
            <a:ext cx="5210810" cy="2957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0504">
              <a:lnSpc>
                <a:spcPct val="100000"/>
              </a:lnSpc>
              <a:spcBef>
                <a:spcPts val="95"/>
              </a:spcBef>
            </a:pPr>
            <a:r>
              <a:rPr dirty="0" sz="2550" spc="-80">
                <a:solidFill>
                  <a:srgbClr val="FFFFFF"/>
                </a:solidFill>
                <a:latin typeface="Lucida Sans Unicode"/>
                <a:cs typeface="Lucida Sans Unicode"/>
              </a:rPr>
              <a:t>Always</a:t>
            </a:r>
            <a:r>
              <a:rPr dirty="0" sz="25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65">
                <a:solidFill>
                  <a:srgbClr val="FFFFFF"/>
                </a:solidFill>
                <a:latin typeface="Lucida Sans Unicode"/>
                <a:cs typeface="Lucida Sans Unicode"/>
              </a:rPr>
              <a:t>verify</a:t>
            </a:r>
            <a:r>
              <a:rPr dirty="0" sz="255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75">
                <a:solidFill>
                  <a:srgbClr val="FFFFFF"/>
                </a:solidFill>
                <a:latin typeface="Lucida Sans Unicode"/>
                <a:cs typeface="Lucida Sans Unicode"/>
              </a:rPr>
              <a:t>before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Lucida Sans Unicode"/>
                <a:cs typeface="Lucida Sans Unicode"/>
              </a:rPr>
              <a:t>youtrust.</a:t>
            </a:r>
            <a:endParaRPr sz="25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Lucida Sans Unicode"/>
              <a:cs typeface="Lucida Sans Unicode"/>
            </a:endParaRPr>
          </a:p>
          <a:p>
            <a:pPr marL="12700" marR="368300">
              <a:lnSpc>
                <a:spcPct val="115500"/>
              </a:lnSpc>
              <a:spcBef>
                <a:spcPts val="5"/>
              </a:spcBef>
            </a:pP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sh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9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ons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ly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ev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v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8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2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Lucida Sans Unicode"/>
                <a:cs typeface="Lucida Sans Unicode"/>
              </a:rPr>
              <a:t>so</a:t>
            </a:r>
            <a:r>
              <a:rPr dirty="0" sz="2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t’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s 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essential</a:t>
            </a:r>
            <a:r>
              <a:rPr dirty="0" sz="2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stay</a:t>
            </a:r>
            <a:r>
              <a:rPr dirty="0" sz="22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informed.</a:t>
            </a:r>
            <a:endParaRPr sz="2200">
              <a:latin typeface="Lucida Sans Unicode"/>
              <a:cs typeface="Lucida Sans Unicode"/>
            </a:endParaRPr>
          </a:p>
          <a:p>
            <a:pPr marL="155575" marR="5080">
              <a:lnSpc>
                <a:spcPct val="113599"/>
              </a:lnSpc>
              <a:spcBef>
                <a:spcPts val="2735"/>
              </a:spcBef>
            </a:pP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Report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any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suspicious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activity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help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protect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yourself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organization.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8231" y="2186939"/>
              <a:ext cx="8049768" cy="72207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1220" y="4828032"/>
              <a:ext cx="9753600" cy="1028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6091" y="3314700"/>
              <a:ext cx="9607550" cy="1949450"/>
            </a:xfrm>
            <a:custGeom>
              <a:avLst/>
              <a:gdLst/>
              <a:ahLst/>
              <a:cxnLst/>
              <a:rect l="l" t="t" r="r" b="b"/>
              <a:pathLst>
                <a:path w="9607550" h="1949450">
                  <a:moveTo>
                    <a:pt x="9607296" y="1949196"/>
                  </a:moveTo>
                  <a:lnTo>
                    <a:pt x="0" y="1949196"/>
                  </a:lnTo>
                  <a:lnTo>
                    <a:pt x="0" y="0"/>
                  </a:lnTo>
                  <a:lnTo>
                    <a:pt x="9607296" y="0"/>
                  </a:lnTo>
                  <a:lnTo>
                    <a:pt x="9607296" y="1949196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1220" y="7210043"/>
              <a:ext cx="9753600" cy="10287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6091" y="5777484"/>
              <a:ext cx="9607550" cy="1949450"/>
            </a:xfrm>
            <a:custGeom>
              <a:avLst/>
              <a:gdLst/>
              <a:ahLst/>
              <a:cxnLst/>
              <a:rect l="l" t="t" r="r" b="b"/>
              <a:pathLst>
                <a:path w="9607550" h="1949450">
                  <a:moveTo>
                    <a:pt x="9607296" y="1949195"/>
                  </a:moveTo>
                  <a:lnTo>
                    <a:pt x="0" y="1949195"/>
                  </a:lnTo>
                  <a:lnTo>
                    <a:pt x="0" y="0"/>
                  </a:lnTo>
                  <a:lnTo>
                    <a:pt x="9607296" y="0"/>
                  </a:lnTo>
                  <a:lnTo>
                    <a:pt x="9607296" y="1949195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459980"/>
              <a:ext cx="4829556" cy="2819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6440" y="2770632"/>
              <a:ext cx="8343900" cy="60106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6988" y="3491484"/>
              <a:ext cx="1143000" cy="13380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6988" y="6004559"/>
              <a:ext cx="1143000" cy="133807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0388" y="1370203"/>
            <a:ext cx="1003681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26225" algn="l"/>
              </a:tabLst>
            </a:pPr>
            <a:r>
              <a:rPr dirty="0" sz="5400" spc="-30">
                <a:solidFill>
                  <a:srgbClr val="221F1F"/>
                </a:solidFill>
                <a:latin typeface="Trebuchet MS"/>
                <a:cs typeface="Trebuchet MS"/>
              </a:rPr>
              <a:t>IN</a:t>
            </a:r>
            <a:r>
              <a:rPr dirty="0" sz="5400" spc="-114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335">
                <a:solidFill>
                  <a:srgbClr val="221F1F"/>
                </a:solidFill>
                <a:latin typeface="Trebuchet MS"/>
                <a:cs typeface="Trebuchet MS"/>
              </a:rPr>
              <a:t>T</a:t>
            </a:r>
            <a:r>
              <a:rPr dirty="0" sz="5400" spc="-1145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330">
                <a:solidFill>
                  <a:srgbClr val="221F1F"/>
                </a:solidFill>
                <a:latin typeface="Trebuchet MS"/>
                <a:cs typeface="Trebuchet MS"/>
              </a:rPr>
              <a:t>R</a:t>
            </a:r>
            <a:r>
              <a:rPr dirty="0" sz="5400" spc="-1135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380">
                <a:solidFill>
                  <a:srgbClr val="221F1F"/>
                </a:solidFill>
                <a:latin typeface="Trebuchet MS"/>
                <a:cs typeface="Trebuchet MS"/>
              </a:rPr>
              <a:t>O</a:t>
            </a:r>
            <a:r>
              <a:rPr dirty="0" sz="5400" spc="-1145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350">
                <a:solidFill>
                  <a:srgbClr val="221F1F"/>
                </a:solidFill>
                <a:latin typeface="Trebuchet MS"/>
                <a:cs typeface="Trebuchet MS"/>
              </a:rPr>
              <a:t>D</a:t>
            </a:r>
            <a:r>
              <a:rPr dirty="0" sz="5400" spc="-114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370">
                <a:solidFill>
                  <a:srgbClr val="221F1F"/>
                </a:solidFill>
                <a:latin typeface="Trebuchet MS"/>
                <a:cs typeface="Trebuchet MS"/>
              </a:rPr>
              <a:t>U</a:t>
            </a:r>
            <a:r>
              <a:rPr dirty="0" sz="5400" spc="-114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335">
                <a:solidFill>
                  <a:srgbClr val="221F1F"/>
                </a:solidFill>
                <a:latin typeface="Trebuchet MS"/>
                <a:cs typeface="Trebuchet MS"/>
              </a:rPr>
              <a:t>C</a:t>
            </a:r>
            <a:r>
              <a:rPr dirty="0" sz="5400" spc="-1145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335">
                <a:solidFill>
                  <a:srgbClr val="221F1F"/>
                </a:solidFill>
                <a:latin typeface="Trebuchet MS"/>
                <a:cs typeface="Trebuchet MS"/>
              </a:rPr>
              <a:t>T</a:t>
            </a:r>
            <a:r>
              <a:rPr dirty="0" sz="5400" spc="-1145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15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5400" spc="-114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380">
                <a:solidFill>
                  <a:srgbClr val="221F1F"/>
                </a:solidFill>
                <a:latin typeface="Trebuchet MS"/>
                <a:cs typeface="Trebuchet MS"/>
              </a:rPr>
              <a:t>O</a:t>
            </a:r>
            <a:r>
              <a:rPr dirty="0" sz="5400" spc="-1135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365">
                <a:solidFill>
                  <a:srgbClr val="221F1F"/>
                </a:solidFill>
                <a:latin typeface="Trebuchet MS"/>
                <a:cs typeface="Trebuchet MS"/>
              </a:rPr>
              <a:t>N</a:t>
            </a:r>
            <a:r>
              <a:rPr dirty="0" sz="5400" spc="509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5400" spc="-235">
                <a:solidFill>
                  <a:srgbClr val="221F1F"/>
                </a:solidFill>
                <a:latin typeface="Trebuchet MS"/>
                <a:cs typeface="Trebuchet MS"/>
              </a:rPr>
              <a:t>TO	</a:t>
            </a:r>
            <a:r>
              <a:rPr dirty="0" sz="5400" spc="395">
                <a:solidFill>
                  <a:srgbClr val="221F1F"/>
                </a:solidFill>
                <a:latin typeface="Trebuchet MS"/>
                <a:cs typeface="Trebuchet MS"/>
              </a:rPr>
              <a:t>PHISHING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1420" y="3580866"/>
            <a:ext cx="7031990" cy="1560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5"/>
              </a:spcBef>
              <a:tabLst>
                <a:tab pos="855344" algn="l"/>
                <a:tab pos="998219" algn="l"/>
                <a:tab pos="1324610" algn="l"/>
                <a:tab pos="1394460" algn="l"/>
                <a:tab pos="1569720" algn="l"/>
                <a:tab pos="1767839" algn="l"/>
                <a:tab pos="2990215" algn="l"/>
                <a:tab pos="3046730" algn="l"/>
                <a:tab pos="3302635" algn="l"/>
                <a:tab pos="3850004" algn="l"/>
                <a:tab pos="4267200" algn="l"/>
                <a:tab pos="4707890" algn="l"/>
                <a:tab pos="4942205" algn="l"/>
                <a:tab pos="5181600" algn="l"/>
                <a:tab pos="5524500" algn="l"/>
                <a:tab pos="6473825" algn="l"/>
              </a:tabLst>
            </a:pPr>
            <a:r>
              <a:rPr dirty="0" sz="2200" spc="204">
                <a:solidFill>
                  <a:srgbClr val="221F1F"/>
                </a:solidFill>
                <a:latin typeface="Tahoma"/>
                <a:cs typeface="Tahoma"/>
              </a:rPr>
              <a:t>Phishing		</a:t>
            </a:r>
            <a:r>
              <a:rPr dirty="0" sz="2200" spc="70">
                <a:solidFill>
                  <a:srgbClr val="221F1F"/>
                </a:solidFill>
                <a:latin typeface="Tahoma"/>
                <a:cs typeface="Tahoma"/>
              </a:rPr>
              <a:t>is</a:t>
            </a:r>
            <a:r>
              <a:rPr dirty="0" sz="2200" spc="295">
                <a:solidFill>
                  <a:srgbClr val="221F1F"/>
                </a:solidFill>
                <a:latin typeface="Tahoma"/>
                <a:cs typeface="Tahoma"/>
              </a:rPr>
              <a:t> </a:t>
            </a:r>
            <a:r>
              <a:rPr dirty="0" sz="2200" spc="40">
                <a:solidFill>
                  <a:srgbClr val="221F1F"/>
                </a:solidFill>
                <a:latin typeface="Tahoma"/>
                <a:cs typeface="Tahoma"/>
              </a:rPr>
              <a:t>a</a:t>
            </a:r>
            <a:r>
              <a:rPr dirty="0" sz="2200" spc="55">
                <a:solidFill>
                  <a:srgbClr val="221F1F"/>
                </a:solidFill>
                <a:latin typeface="Tahoma"/>
                <a:cs typeface="Tahoma"/>
              </a:rPr>
              <a:t> 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cyberattack	</a:t>
            </a:r>
            <a:r>
              <a:rPr dirty="0" sz="2200" spc="75">
                <a:solidFill>
                  <a:srgbClr val="221F1F"/>
                </a:solidFill>
                <a:latin typeface="Tahoma"/>
                <a:cs typeface="Tahoma"/>
              </a:rPr>
              <a:t>in</a:t>
            </a:r>
            <a:r>
              <a:rPr dirty="0" sz="2200" spc="295">
                <a:solidFill>
                  <a:srgbClr val="221F1F"/>
                </a:solidFill>
                <a:latin typeface="Tahoma"/>
                <a:cs typeface="Tahoma"/>
              </a:rPr>
              <a:t> </a:t>
            </a:r>
            <a:r>
              <a:rPr dirty="0" sz="2200" spc="180">
                <a:solidFill>
                  <a:srgbClr val="221F1F"/>
                </a:solidFill>
                <a:latin typeface="Tahoma"/>
                <a:cs typeface="Tahoma"/>
              </a:rPr>
              <a:t>which	</a:t>
            </a:r>
            <a:r>
              <a:rPr dirty="0" sz="2200" spc="210">
                <a:solidFill>
                  <a:srgbClr val="221F1F"/>
                </a:solidFill>
                <a:latin typeface="Tahoma"/>
                <a:cs typeface="Tahoma"/>
              </a:rPr>
              <a:t>attackers </a:t>
            </a:r>
            <a:r>
              <a:rPr dirty="0" sz="2200" spc="215">
                <a:solidFill>
                  <a:srgbClr val="221F1F"/>
                </a:solidFill>
                <a:latin typeface="Tahoma"/>
                <a:cs typeface="Tahoma"/>
              </a:rPr>
              <a:t> </a:t>
            </a:r>
            <a:r>
              <a:rPr dirty="0" sz="2200" spc="195">
                <a:solidFill>
                  <a:srgbClr val="221F1F"/>
                </a:solidFill>
                <a:latin typeface="Tahoma"/>
                <a:cs typeface="Tahoma"/>
              </a:rPr>
              <a:t>p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o</a:t>
            </a:r>
            <a:r>
              <a:rPr dirty="0" sz="2200" spc="200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4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135">
                <a:solidFill>
                  <a:srgbClr val="221F1F"/>
                </a:solidFill>
                <a:latin typeface="Tahoma"/>
                <a:cs typeface="Tahoma"/>
              </a:rPr>
              <a:t>a</a:t>
            </a:r>
            <a:r>
              <a:rPr dirty="0" sz="2200" spc="3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185">
                <a:solidFill>
                  <a:srgbClr val="221F1F"/>
                </a:solidFill>
                <a:latin typeface="Tahoma"/>
                <a:cs typeface="Tahoma"/>
              </a:rPr>
              <a:t>l</a:t>
            </a:r>
            <a:r>
              <a:rPr dirty="0" sz="2200" spc="24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254">
                <a:solidFill>
                  <a:srgbClr val="221F1F"/>
                </a:solidFill>
                <a:latin typeface="Tahoma"/>
                <a:cs typeface="Tahoma"/>
              </a:rPr>
              <a:t>g</a:t>
            </a:r>
            <a:r>
              <a:rPr dirty="0" sz="2200" spc="200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29">
                <a:solidFill>
                  <a:srgbClr val="221F1F"/>
                </a:solidFill>
                <a:latin typeface="Tahoma"/>
                <a:cs typeface="Tahoma"/>
              </a:rPr>
              <a:t>t</a:t>
            </a:r>
            <a:r>
              <a:rPr dirty="0" sz="2200" spc="200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80">
                <a:solidFill>
                  <a:srgbClr val="221F1F"/>
                </a:solidFill>
                <a:latin typeface="Tahoma"/>
                <a:cs typeface="Tahoma"/>
              </a:rPr>
              <a:t>m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a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t</a:t>
            </a:r>
            <a:r>
              <a:rPr dirty="0" sz="2200" spc="4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215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n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t</a:t>
            </a:r>
            <a:r>
              <a:rPr dirty="0" sz="2200" spc="200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t</a:t>
            </a:r>
            <a:r>
              <a:rPr dirty="0" sz="2200" spc="200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4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3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125">
                <a:solidFill>
                  <a:srgbClr val="221F1F"/>
                </a:solidFill>
                <a:latin typeface="Tahoma"/>
                <a:cs typeface="Tahoma"/>
              </a:rPr>
              <a:t>t</a:t>
            </a:r>
            <a:r>
              <a:rPr dirty="0" sz="2200" spc="45">
                <a:solidFill>
                  <a:srgbClr val="221F1F"/>
                </a:solidFill>
                <a:latin typeface="Tahoma"/>
                <a:cs typeface="Tahoma"/>
              </a:rPr>
              <a:t>o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185">
                <a:solidFill>
                  <a:srgbClr val="221F1F"/>
                </a:solidFill>
                <a:latin typeface="Tahoma"/>
                <a:cs typeface="Tahoma"/>
              </a:rPr>
              <a:t>t</a:t>
            </a:r>
            <a:r>
              <a:rPr dirty="0" sz="2200" spc="210">
                <a:solidFill>
                  <a:srgbClr val="221F1F"/>
                </a:solidFill>
                <a:latin typeface="Tahoma"/>
                <a:cs typeface="Tahoma"/>
              </a:rPr>
              <a:t>r</a:t>
            </a:r>
            <a:r>
              <a:rPr dirty="0" sz="2200" spc="185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15">
                <a:solidFill>
                  <a:srgbClr val="221F1F"/>
                </a:solidFill>
                <a:latin typeface="Tahoma"/>
                <a:cs typeface="Tahoma"/>
              </a:rPr>
              <a:t>c</a:t>
            </a:r>
            <a:r>
              <a:rPr dirty="0" sz="2200" spc="40">
                <a:solidFill>
                  <a:srgbClr val="221F1F"/>
                </a:solidFill>
                <a:latin typeface="Tahoma"/>
                <a:cs typeface="Tahoma"/>
              </a:rPr>
              <a:t>k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210">
                <a:solidFill>
                  <a:srgbClr val="221F1F"/>
                </a:solidFill>
                <a:latin typeface="Tahoma"/>
                <a:cs typeface="Tahoma"/>
              </a:rPr>
              <a:t>u</a:t>
            </a:r>
            <a:r>
              <a:rPr dirty="0" sz="2200" spc="21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229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195">
                <a:solidFill>
                  <a:srgbClr val="221F1F"/>
                </a:solidFill>
                <a:latin typeface="Tahoma"/>
                <a:cs typeface="Tahoma"/>
              </a:rPr>
              <a:t>r</a:t>
            </a:r>
            <a:r>
              <a:rPr dirty="0" sz="2200" spc="3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165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10">
                <a:solidFill>
                  <a:srgbClr val="221F1F"/>
                </a:solidFill>
                <a:latin typeface="Tahoma"/>
                <a:cs typeface="Tahoma"/>
              </a:rPr>
              <a:t>n</a:t>
            </a:r>
            <a:r>
              <a:rPr dirty="0" sz="2200" spc="195">
                <a:solidFill>
                  <a:srgbClr val="221F1F"/>
                </a:solidFill>
                <a:latin typeface="Tahoma"/>
                <a:cs typeface="Tahoma"/>
              </a:rPr>
              <a:t>t</a:t>
            </a:r>
            <a:r>
              <a:rPr dirty="0" sz="2200" spc="30">
                <a:solidFill>
                  <a:srgbClr val="221F1F"/>
                </a:solidFill>
                <a:latin typeface="Tahoma"/>
                <a:cs typeface="Tahoma"/>
              </a:rPr>
              <a:t>o  </a:t>
            </a:r>
            <a:r>
              <a:rPr dirty="0" sz="2200" spc="235">
                <a:solidFill>
                  <a:srgbClr val="221F1F"/>
                </a:solidFill>
                <a:latin typeface="Tahoma"/>
                <a:cs typeface="Tahoma"/>
              </a:rPr>
              <a:t>p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r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o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v</a:t>
            </a:r>
            <a:r>
              <a:rPr dirty="0" sz="2200" spc="210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d</a:t>
            </a:r>
            <a:r>
              <a:rPr dirty="0" sz="2200" spc="210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n</a:t>
            </a:r>
            <a:r>
              <a:rPr dirty="0" sz="2200" spc="45">
                <a:solidFill>
                  <a:srgbClr val="221F1F"/>
                </a:solidFill>
                <a:latin typeface="Tahoma"/>
                <a:cs typeface="Tahoma"/>
              </a:rPr>
              <a:t>g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21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24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260">
                <a:solidFill>
                  <a:srgbClr val="221F1F"/>
                </a:solidFill>
                <a:latin typeface="Tahoma"/>
                <a:cs typeface="Tahoma"/>
              </a:rPr>
              <a:t>n</a:t>
            </a:r>
            <a:r>
              <a:rPr dirty="0" sz="2200" spc="22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215">
                <a:solidFill>
                  <a:srgbClr val="221F1F"/>
                </a:solidFill>
                <a:latin typeface="Tahoma"/>
                <a:cs typeface="Tahoma"/>
              </a:rPr>
              <a:t>iti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v</a:t>
            </a:r>
            <a:r>
              <a:rPr dirty="0" sz="2200" spc="4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	</a:t>
            </a:r>
            <a:r>
              <a:rPr dirty="0" sz="2200" spc="200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n</a:t>
            </a:r>
            <a:r>
              <a:rPr dirty="0" sz="2200" spc="229">
                <a:solidFill>
                  <a:srgbClr val="221F1F"/>
                </a:solidFill>
                <a:latin typeface="Tahoma"/>
                <a:cs typeface="Tahoma"/>
              </a:rPr>
              <a:t>f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o</a:t>
            </a:r>
            <a:r>
              <a:rPr dirty="0" sz="2200" spc="229">
                <a:solidFill>
                  <a:srgbClr val="221F1F"/>
                </a:solidFill>
                <a:latin typeface="Tahoma"/>
                <a:cs typeface="Tahoma"/>
              </a:rPr>
              <a:t>r</a:t>
            </a:r>
            <a:r>
              <a:rPr dirty="0" sz="2200" spc="280">
                <a:solidFill>
                  <a:srgbClr val="221F1F"/>
                </a:solidFill>
                <a:latin typeface="Tahoma"/>
                <a:cs typeface="Tahoma"/>
              </a:rPr>
              <a:t>m</a:t>
            </a:r>
            <a:r>
              <a:rPr dirty="0" sz="2200" spc="240">
                <a:solidFill>
                  <a:srgbClr val="221F1F"/>
                </a:solidFill>
                <a:latin typeface="Tahoma"/>
                <a:cs typeface="Tahoma"/>
              </a:rPr>
              <a:t>at</a:t>
            </a:r>
            <a:r>
              <a:rPr dirty="0" sz="2200" spc="210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54">
                <a:solidFill>
                  <a:srgbClr val="221F1F"/>
                </a:solidFill>
                <a:latin typeface="Tahoma"/>
                <a:cs typeface="Tahoma"/>
              </a:rPr>
              <a:t>o</a:t>
            </a:r>
            <a:r>
              <a:rPr dirty="0" sz="2200" spc="45">
                <a:solidFill>
                  <a:srgbClr val="221F1F"/>
                </a:solidFill>
                <a:latin typeface="Tahoma"/>
                <a:cs typeface="Tahoma"/>
              </a:rPr>
              <a:t>n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30">
                <a:solidFill>
                  <a:srgbClr val="221F1F"/>
                </a:solidFill>
                <a:latin typeface="Tahoma"/>
                <a:cs typeface="Tahoma"/>
              </a:rPr>
              <a:t>(</a:t>
            </a:r>
            <a:r>
              <a:rPr dirty="0" sz="2200" spc="-450">
                <a:solidFill>
                  <a:srgbClr val="221F1F"/>
                </a:solidFill>
                <a:latin typeface="Tahoma"/>
                <a:cs typeface="Tahoma"/>
              </a:rPr>
              <a:t> </a:t>
            </a:r>
            <a:r>
              <a:rPr dirty="0" sz="2200" spc="235">
                <a:solidFill>
                  <a:srgbClr val="221F1F"/>
                </a:solidFill>
                <a:latin typeface="Tahoma"/>
                <a:cs typeface="Tahoma"/>
              </a:rPr>
              <a:t>p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a</a:t>
            </a:r>
            <a:r>
              <a:rPr dirty="0" sz="2200" spc="22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240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270">
                <a:solidFill>
                  <a:srgbClr val="221F1F"/>
                </a:solidFill>
                <a:latin typeface="Tahoma"/>
                <a:cs typeface="Tahoma"/>
              </a:rPr>
              <a:t>w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o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r</a:t>
            </a:r>
            <a:r>
              <a:rPr dirty="0" sz="2200" spc="254">
                <a:solidFill>
                  <a:srgbClr val="221F1F"/>
                </a:solidFill>
                <a:latin typeface="Tahoma"/>
                <a:cs typeface="Tahoma"/>
              </a:rPr>
              <a:t>d</a:t>
            </a:r>
            <a:r>
              <a:rPr dirty="0" sz="2200" spc="22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25">
                <a:solidFill>
                  <a:srgbClr val="221F1F"/>
                </a:solidFill>
                <a:latin typeface="Tahoma"/>
                <a:cs typeface="Tahoma"/>
              </a:rPr>
              <a:t>,  </a:t>
            </a:r>
            <a:r>
              <a:rPr dirty="0" sz="2200" spc="180">
                <a:solidFill>
                  <a:srgbClr val="221F1F"/>
                </a:solidFill>
                <a:latin typeface="Tahoma"/>
                <a:cs typeface="Tahoma"/>
              </a:rPr>
              <a:t>credit		</a:t>
            </a:r>
            <a:r>
              <a:rPr dirty="0" sz="2200" spc="160">
                <a:solidFill>
                  <a:srgbClr val="221F1F"/>
                </a:solidFill>
                <a:latin typeface="Tahoma"/>
                <a:cs typeface="Tahoma"/>
              </a:rPr>
              <a:t>card	</a:t>
            </a:r>
            <a:r>
              <a:rPr dirty="0" sz="2200" spc="210">
                <a:solidFill>
                  <a:srgbClr val="221F1F"/>
                </a:solidFill>
                <a:latin typeface="Tahoma"/>
                <a:cs typeface="Tahoma"/>
              </a:rPr>
              <a:t>numbers,	</a:t>
            </a:r>
            <a:r>
              <a:rPr dirty="0" sz="2200" spc="180">
                <a:solidFill>
                  <a:srgbClr val="221F1F"/>
                </a:solidFill>
                <a:latin typeface="Tahoma"/>
                <a:cs typeface="Tahoma"/>
              </a:rPr>
              <a:t>etc.).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1420" y="6167119"/>
            <a:ext cx="6781800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990600" algn="l"/>
                <a:tab pos="1650364" algn="l"/>
                <a:tab pos="2013585" algn="l"/>
                <a:tab pos="3715385" algn="l"/>
                <a:tab pos="4568825" algn="l"/>
                <a:tab pos="5340350" algn="l"/>
              </a:tabLst>
            </a:pPr>
            <a:r>
              <a:rPr dirty="0" sz="2200" spc="20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225">
                <a:solidFill>
                  <a:srgbClr val="221F1F"/>
                </a:solidFill>
                <a:latin typeface="Tahoma"/>
                <a:cs typeface="Tahoma"/>
              </a:rPr>
              <a:t>x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a</a:t>
            </a:r>
            <a:r>
              <a:rPr dirty="0" sz="2200" spc="345">
                <a:solidFill>
                  <a:srgbClr val="221F1F"/>
                </a:solidFill>
                <a:latin typeface="Tahoma"/>
                <a:cs typeface="Tahoma"/>
              </a:rPr>
              <a:t>m</a:t>
            </a:r>
            <a:r>
              <a:rPr dirty="0" sz="2200" spc="375">
                <a:solidFill>
                  <a:srgbClr val="221F1F"/>
                </a:solidFill>
                <a:latin typeface="Tahoma"/>
                <a:cs typeface="Tahoma"/>
              </a:rPr>
              <a:t>p</a:t>
            </a:r>
            <a:r>
              <a:rPr dirty="0" sz="2200" spc="200">
                <a:solidFill>
                  <a:srgbClr val="221F1F"/>
                </a:solidFill>
                <a:latin typeface="Tahoma"/>
                <a:cs typeface="Tahoma"/>
              </a:rPr>
              <a:t>l</a:t>
            </a:r>
            <a:r>
              <a:rPr dirty="0" sz="2200" spc="30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33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-360">
                <a:solidFill>
                  <a:srgbClr val="221F1F"/>
                </a:solidFill>
                <a:latin typeface="Tahoma"/>
                <a:cs typeface="Tahoma"/>
              </a:rPr>
              <a:t>: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229">
                <a:solidFill>
                  <a:srgbClr val="221F1F"/>
                </a:solidFill>
                <a:latin typeface="Tahoma"/>
                <a:cs typeface="Tahoma"/>
              </a:rPr>
              <a:t>F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a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k</a:t>
            </a:r>
            <a:r>
              <a:rPr dirty="0" sz="2200" spc="85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330">
                <a:solidFill>
                  <a:srgbClr val="221F1F"/>
                </a:solidFill>
                <a:latin typeface="Tahoma"/>
                <a:cs typeface="Tahoma"/>
              </a:rPr>
              <a:t> </a:t>
            </a:r>
            <a:r>
              <a:rPr dirty="0" sz="2200" spc="30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345">
                <a:solidFill>
                  <a:srgbClr val="221F1F"/>
                </a:solidFill>
                <a:latin typeface="Tahoma"/>
                <a:cs typeface="Tahoma"/>
              </a:rPr>
              <a:t>m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a</a:t>
            </a:r>
            <a:r>
              <a:rPr dirty="0" sz="2200" spc="235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200">
                <a:solidFill>
                  <a:srgbClr val="221F1F"/>
                </a:solidFill>
                <a:latin typeface="Tahoma"/>
                <a:cs typeface="Tahoma"/>
              </a:rPr>
              <a:t>l</a:t>
            </a:r>
            <a:r>
              <a:rPr dirty="0" sz="2200" spc="32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-285">
                <a:solidFill>
                  <a:srgbClr val="221F1F"/>
                </a:solidFill>
                <a:latin typeface="Tahoma"/>
                <a:cs typeface="Tahoma"/>
              </a:rPr>
              <a:t>,</a:t>
            </a:r>
            <a:r>
              <a:rPr dirty="0" sz="2200" spc="340">
                <a:solidFill>
                  <a:srgbClr val="221F1F"/>
                </a:solidFill>
                <a:latin typeface="Tahoma"/>
                <a:cs typeface="Tahoma"/>
              </a:rPr>
              <a:t> 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f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r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a</a:t>
            </a:r>
            <a:r>
              <a:rPr dirty="0" sz="2200" spc="270">
                <a:solidFill>
                  <a:srgbClr val="221F1F"/>
                </a:solidFill>
                <a:latin typeface="Tahoma"/>
                <a:cs typeface="Tahoma"/>
              </a:rPr>
              <a:t>u</a:t>
            </a:r>
            <a:r>
              <a:rPr dirty="0" sz="2200" spc="375">
                <a:solidFill>
                  <a:srgbClr val="221F1F"/>
                </a:solidFill>
                <a:latin typeface="Tahoma"/>
                <a:cs typeface="Tahoma"/>
              </a:rPr>
              <a:t>d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u</a:t>
            </a:r>
            <a:r>
              <a:rPr dirty="0" sz="2200" spc="200">
                <a:solidFill>
                  <a:srgbClr val="221F1F"/>
                </a:solidFill>
                <a:latin typeface="Tahoma"/>
                <a:cs typeface="Tahoma"/>
              </a:rPr>
              <a:t>l</a:t>
            </a:r>
            <a:r>
              <a:rPr dirty="0" sz="2200" spc="30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n</a:t>
            </a:r>
            <a:r>
              <a:rPr dirty="0" sz="2200" spc="100">
                <a:solidFill>
                  <a:srgbClr val="221F1F"/>
                </a:solidFill>
                <a:latin typeface="Tahoma"/>
                <a:cs typeface="Tahoma"/>
              </a:rPr>
              <a:t>t</a:t>
            </a:r>
            <a:r>
              <a:rPr dirty="0" sz="2200">
                <a:solidFill>
                  <a:srgbClr val="221F1F"/>
                </a:solidFill>
                <a:latin typeface="Tahoma"/>
                <a:cs typeface="Tahoma"/>
              </a:rPr>
              <a:t>	</a:t>
            </a:r>
            <a:r>
              <a:rPr dirty="0" sz="2200" spc="245">
                <a:solidFill>
                  <a:srgbClr val="221F1F"/>
                </a:solidFill>
                <a:latin typeface="Tahoma"/>
                <a:cs typeface="Tahoma"/>
              </a:rPr>
              <a:t>w</a:t>
            </a:r>
            <a:r>
              <a:rPr dirty="0" sz="2200" spc="30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375">
                <a:solidFill>
                  <a:srgbClr val="221F1F"/>
                </a:solidFill>
                <a:latin typeface="Tahoma"/>
                <a:cs typeface="Tahoma"/>
              </a:rPr>
              <a:t>b</a:t>
            </a:r>
            <a:r>
              <a:rPr dirty="0" sz="2200" spc="33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235">
                <a:solidFill>
                  <a:srgbClr val="221F1F"/>
                </a:solidFill>
                <a:latin typeface="Tahoma"/>
                <a:cs typeface="Tahoma"/>
              </a:rPr>
              <a:t>i</a:t>
            </a:r>
            <a:r>
              <a:rPr dirty="0" sz="2200" spc="330">
                <a:solidFill>
                  <a:srgbClr val="221F1F"/>
                </a:solidFill>
                <a:latin typeface="Tahoma"/>
                <a:cs typeface="Tahoma"/>
              </a:rPr>
              <a:t>t</a:t>
            </a:r>
            <a:r>
              <a:rPr dirty="0" sz="2200" spc="300">
                <a:solidFill>
                  <a:srgbClr val="221F1F"/>
                </a:solidFill>
                <a:latin typeface="Tahoma"/>
                <a:cs typeface="Tahoma"/>
              </a:rPr>
              <a:t>e</a:t>
            </a:r>
            <a:r>
              <a:rPr dirty="0" sz="2200" spc="335">
                <a:solidFill>
                  <a:srgbClr val="221F1F"/>
                </a:solidFill>
                <a:latin typeface="Tahoma"/>
                <a:cs typeface="Tahoma"/>
              </a:rPr>
              <a:t>s</a:t>
            </a:r>
            <a:r>
              <a:rPr dirty="0" sz="2200" spc="-290">
                <a:solidFill>
                  <a:srgbClr val="221F1F"/>
                </a:solidFill>
                <a:latin typeface="Tahoma"/>
                <a:cs typeface="Tahoma"/>
              </a:rPr>
              <a:t>,  </a:t>
            </a:r>
            <a:r>
              <a:rPr dirty="0" sz="2200" spc="180">
                <a:solidFill>
                  <a:srgbClr val="221F1F"/>
                </a:solidFill>
                <a:latin typeface="Tahoma"/>
                <a:cs typeface="Tahoma"/>
              </a:rPr>
              <a:t>social	</a:t>
            </a:r>
            <a:r>
              <a:rPr dirty="0" sz="2200" spc="185">
                <a:solidFill>
                  <a:srgbClr val="221F1F"/>
                </a:solidFill>
                <a:latin typeface="Tahoma"/>
                <a:cs typeface="Tahoma"/>
              </a:rPr>
              <a:t>media	</a:t>
            </a:r>
            <a:r>
              <a:rPr dirty="0" sz="2200" spc="220">
                <a:solidFill>
                  <a:srgbClr val="221F1F"/>
                </a:solidFill>
                <a:latin typeface="Tahoma"/>
                <a:cs typeface="Tahoma"/>
              </a:rPr>
              <a:t>messages,	</a:t>
            </a:r>
            <a:r>
              <a:rPr dirty="0" sz="2200" spc="170">
                <a:solidFill>
                  <a:srgbClr val="221F1F"/>
                </a:solidFill>
                <a:latin typeface="Tahoma"/>
                <a:cs typeface="Tahoma"/>
              </a:rPr>
              <a:t>SMS,	</a:t>
            </a:r>
            <a:r>
              <a:rPr dirty="0" sz="2200" spc="155">
                <a:solidFill>
                  <a:srgbClr val="221F1F"/>
                </a:solidFill>
                <a:latin typeface="Tahoma"/>
                <a:cs typeface="Tahoma"/>
              </a:rPr>
              <a:t>etc.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01111" y="1920239"/>
              <a:ext cx="1984375" cy="3073400"/>
            </a:xfrm>
            <a:custGeom>
              <a:avLst/>
              <a:gdLst/>
              <a:ahLst/>
              <a:cxnLst/>
              <a:rect l="l" t="t" r="r" b="b"/>
              <a:pathLst>
                <a:path w="1984375" h="3073400">
                  <a:moveTo>
                    <a:pt x="1234439" y="25399"/>
                  </a:moveTo>
                  <a:lnTo>
                    <a:pt x="751332" y="25399"/>
                  </a:lnTo>
                  <a:lnTo>
                    <a:pt x="763524" y="0"/>
                  </a:lnTo>
                  <a:lnTo>
                    <a:pt x="1222248" y="0"/>
                  </a:lnTo>
                  <a:lnTo>
                    <a:pt x="1234439" y="25399"/>
                  </a:lnTo>
                  <a:close/>
                </a:path>
                <a:path w="1984375" h="3073400">
                  <a:moveTo>
                    <a:pt x="1280160" y="38099"/>
                  </a:moveTo>
                  <a:lnTo>
                    <a:pt x="704088" y="38099"/>
                  </a:lnTo>
                  <a:lnTo>
                    <a:pt x="716279" y="25399"/>
                  </a:lnTo>
                  <a:lnTo>
                    <a:pt x="1267967" y="25399"/>
                  </a:lnTo>
                  <a:lnTo>
                    <a:pt x="1280160" y="38099"/>
                  </a:lnTo>
                  <a:close/>
                </a:path>
                <a:path w="1984375" h="3073400">
                  <a:moveTo>
                    <a:pt x="1348739" y="63499"/>
                  </a:moveTo>
                  <a:lnTo>
                    <a:pt x="635508" y="63499"/>
                  </a:lnTo>
                  <a:lnTo>
                    <a:pt x="647700" y="38099"/>
                  </a:lnTo>
                  <a:lnTo>
                    <a:pt x="1338072" y="38099"/>
                  </a:lnTo>
                  <a:lnTo>
                    <a:pt x="1348739" y="63499"/>
                  </a:lnTo>
                  <a:close/>
                </a:path>
                <a:path w="1984375" h="3073400">
                  <a:moveTo>
                    <a:pt x="1383791" y="76199"/>
                  </a:moveTo>
                  <a:lnTo>
                    <a:pt x="601979" y="76199"/>
                  </a:lnTo>
                  <a:lnTo>
                    <a:pt x="612648" y="63499"/>
                  </a:lnTo>
                  <a:lnTo>
                    <a:pt x="1371600" y="63499"/>
                  </a:lnTo>
                  <a:lnTo>
                    <a:pt x="1383791" y="76199"/>
                  </a:lnTo>
                  <a:close/>
                </a:path>
                <a:path w="1984375" h="3073400">
                  <a:moveTo>
                    <a:pt x="1438655" y="101599"/>
                  </a:moveTo>
                  <a:lnTo>
                    <a:pt x="547115" y="101599"/>
                  </a:lnTo>
                  <a:lnTo>
                    <a:pt x="557784" y="76199"/>
                  </a:lnTo>
                  <a:lnTo>
                    <a:pt x="1427988" y="76199"/>
                  </a:lnTo>
                  <a:lnTo>
                    <a:pt x="1438655" y="101599"/>
                  </a:lnTo>
                  <a:close/>
                </a:path>
                <a:path w="1984375" h="3073400">
                  <a:moveTo>
                    <a:pt x="1470660" y="114299"/>
                  </a:moveTo>
                  <a:lnTo>
                    <a:pt x="513588" y="114299"/>
                  </a:lnTo>
                  <a:lnTo>
                    <a:pt x="525779" y="101599"/>
                  </a:lnTo>
                  <a:lnTo>
                    <a:pt x="1459991" y="101599"/>
                  </a:lnTo>
                  <a:lnTo>
                    <a:pt x="1470660" y="114299"/>
                  </a:lnTo>
                  <a:close/>
                </a:path>
                <a:path w="1984375" h="3073400">
                  <a:moveTo>
                    <a:pt x="1511808" y="139699"/>
                  </a:moveTo>
                  <a:lnTo>
                    <a:pt x="472439" y="139699"/>
                  </a:lnTo>
                  <a:lnTo>
                    <a:pt x="483108" y="114299"/>
                  </a:lnTo>
                  <a:lnTo>
                    <a:pt x="1502664" y="114299"/>
                  </a:lnTo>
                  <a:lnTo>
                    <a:pt x="1511808" y="139699"/>
                  </a:lnTo>
                  <a:close/>
                </a:path>
                <a:path w="1984375" h="3073400">
                  <a:moveTo>
                    <a:pt x="1533143" y="152399"/>
                  </a:moveTo>
                  <a:lnTo>
                    <a:pt x="452627" y="152399"/>
                  </a:lnTo>
                  <a:lnTo>
                    <a:pt x="461772" y="139699"/>
                  </a:lnTo>
                  <a:lnTo>
                    <a:pt x="1524000" y="139699"/>
                  </a:lnTo>
                  <a:lnTo>
                    <a:pt x="1533143" y="152399"/>
                  </a:lnTo>
                  <a:close/>
                </a:path>
                <a:path w="1984375" h="3073400">
                  <a:moveTo>
                    <a:pt x="1563624" y="177799"/>
                  </a:moveTo>
                  <a:lnTo>
                    <a:pt x="422148" y="177799"/>
                  </a:lnTo>
                  <a:lnTo>
                    <a:pt x="431292" y="152399"/>
                  </a:lnTo>
                  <a:lnTo>
                    <a:pt x="1554479" y="152399"/>
                  </a:lnTo>
                  <a:lnTo>
                    <a:pt x="1563624" y="177799"/>
                  </a:lnTo>
                  <a:close/>
                </a:path>
                <a:path w="1984375" h="3073400">
                  <a:moveTo>
                    <a:pt x="1583436" y="190499"/>
                  </a:moveTo>
                  <a:lnTo>
                    <a:pt x="402336" y="190499"/>
                  </a:lnTo>
                  <a:lnTo>
                    <a:pt x="411480" y="177799"/>
                  </a:lnTo>
                  <a:lnTo>
                    <a:pt x="1572767" y="177799"/>
                  </a:lnTo>
                  <a:lnTo>
                    <a:pt x="1583436" y="190499"/>
                  </a:lnTo>
                  <a:close/>
                </a:path>
                <a:path w="1984375" h="3073400">
                  <a:moveTo>
                    <a:pt x="1630679" y="228599"/>
                  </a:moveTo>
                  <a:lnTo>
                    <a:pt x="353568" y="228599"/>
                  </a:lnTo>
                  <a:lnTo>
                    <a:pt x="362712" y="215899"/>
                  </a:lnTo>
                  <a:lnTo>
                    <a:pt x="373380" y="190499"/>
                  </a:lnTo>
                  <a:lnTo>
                    <a:pt x="1612391" y="190499"/>
                  </a:lnTo>
                  <a:lnTo>
                    <a:pt x="1621536" y="215899"/>
                  </a:lnTo>
                  <a:lnTo>
                    <a:pt x="1630679" y="228599"/>
                  </a:lnTo>
                  <a:close/>
                </a:path>
                <a:path w="1984375" h="3073400">
                  <a:moveTo>
                    <a:pt x="1676400" y="266699"/>
                  </a:moveTo>
                  <a:lnTo>
                    <a:pt x="307848" y="266699"/>
                  </a:lnTo>
                  <a:lnTo>
                    <a:pt x="316992" y="253999"/>
                  </a:lnTo>
                  <a:lnTo>
                    <a:pt x="326136" y="228599"/>
                  </a:lnTo>
                  <a:lnTo>
                    <a:pt x="1658112" y="228599"/>
                  </a:lnTo>
                  <a:lnTo>
                    <a:pt x="1667255" y="253999"/>
                  </a:lnTo>
                  <a:lnTo>
                    <a:pt x="1676400" y="266699"/>
                  </a:lnTo>
                  <a:close/>
                </a:path>
                <a:path w="1984375" h="3073400">
                  <a:moveTo>
                    <a:pt x="1702308" y="292099"/>
                  </a:moveTo>
                  <a:lnTo>
                    <a:pt x="281939" y="292099"/>
                  </a:lnTo>
                  <a:lnTo>
                    <a:pt x="291083" y="266699"/>
                  </a:lnTo>
                  <a:lnTo>
                    <a:pt x="1693164" y="266699"/>
                  </a:lnTo>
                  <a:lnTo>
                    <a:pt x="1702308" y="292099"/>
                  </a:lnTo>
                  <a:close/>
                </a:path>
                <a:path w="1984375" h="3073400">
                  <a:moveTo>
                    <a:pt x="1719072" y="304799"/>
                  </a:moveTo>
                  <a:lnTo>
                    <a:pt x="266700" y="304799"/>
                  </a:lnTo>
                  <a:lnTo>
                    <a:pt x="274319" y="292099"/>
                  </a:lnTo>
                  <a:lnTo>
                    <a:pt x="1709927" y="292099"/>
                  </a:lnTo>
                  <a:lnTo>
                    <a:pt x="1719072" y="304799"/>
                  </a:lnTo>
                  <a:close/>
                </a:path>
                <a:path w="1984375" h="3073400">
                  <a:moveTo>
                    <a:pt x="1735836" y="330199"/>
                  </a:moveTo>
                  <a:lnTo>
                    <a:pt x="249936" y="330199"/>
                  </a:lnTo>
                  <a:lnTo>
                    <a:pt x="257556" y="304799"/>
                  </a:lnTo>
                  <a:lnTo>
                    <a:pt x="1726691" y="304799"/>
                  </a:lnTo>
                  <a:lnTo>
                    <a:pt x="1735836" y="330199"/>
                  </a:lnTo>
                  <a:close/>
                </a:path>
                <a:path w="1984375" h="3073400">
                  <a:moveTo>
                    <a:pt x="1766315" y="368299"/>
                  </a:moveTo>
                  <a:lnTo>
                    <a:pt x="217931" y="368299"/>
                  </a:lnTo>
                  <a:lnTo>
                    <a:pt x="225551" y="342899"/>
                  </a:lnTo>
                  <a:lnTo>
                    <a:pt x="233171" y="342899"/>
                  </a:lnTo>
                  <a:lnTo>
                    <a:pt x="242315" y="330199"/>
                  </a:lnTo>
                  <a:lnTo>
                    <a:pt x="1743455" y="330199"/>
                  </a:lnTo>
                  <a:lnTo>
                    <a:pt x="1758696" y="342899"/>
                  </a:lnTo>
                  <a:lnTo>
                    <a:pt x="1766315" y="368299"/>
                  </a:lnTo>
                  <a:close/>
                </a:path>
                <a:path w="1984375" h="3073400">
                  <a:moveTo>
                    <a:pt x="1796796" y="406399"/>
                  </a:moveTo>
                  <a:lnTo>
                    <a:pt x="188975" y="406399"/>
                  </a:lnTo>
                  <a:lnTo>
                    <a:pt x="196595" y="380999"/>
                  </a:lnTo>
                  <a:lnTo>
                    <a:pt x="202692" y="380999"/>
                  </a:lnTo>
                  <a:lnTo>
                    <a:pt x="210312" y="368299"/>
                  </a:lnTo>
                  <a:lnTo>
                    <a:pt x="1773936" y="368299"/>
                  </a:lnTo>
                  <a:lnTo>
                    <a:pt x="1789176" y="380999"/>
                  </a:lnTo>
                  <a:lnTo>
                    <a:pt x="1796796" y="406399"/>
                  </a:lnTo>
                  <a:close/>
                </a:path>
                <a:path w="1984375" h="3073400">
                  <a:moveTo>
                    <a:pt x="1810512" y="419099"/>
                  </a:moveTo>
                  <a:lnTo>
                    <a:pt x="175260" y="419099"/>
                  </a:lnTo>
                  <a:lnTo>
                    <a:pt x="181356" y="406399"/>
                  </a:lnTo>
                  <a:lnTo>
                    <a:pt x="1802891" y="406399"/>
                  </a:lnTo>
                  <a:lnTo>
                    <a:pt x="1810512" y="419099"/>
                  </a:lnTo>
                  <a:close/>
                </a:path>
                <a:path w="1984375" h="3073400">
                  <a:moveTo>
                    <a:pt x="1830324" y="457199"/>
                  </a:moveTo>
                  <a:lnTo>
                    <a:pt x="155448" y="457199"/>
                  </a:lnTo>
                  <a:lnTo>
                    <a:pt x="161544" y="444499"/>
                  </a:lnTo>
                  <a:lnTo>
                    <a:pt x="167639" y="419099"/>
                  </a:lnTo>
                  <a:lnTo>
                    <a:pt x="1816608" y="419099"/>
                  </a:lnTo>
                  <a:lnTo>
                    <a:pt x="1824227" y="444499"/>
                  </a:lnTo>
                  <a:lnTo>
                    <a:pt x="1830324" y="457199"/>
                  </a:lnTo>
                  <a:close/>
                </a:path>
                <a:path w="1984375" h="3073400">
                  <a:moveTo>
                    <a:pt x="1860803" y="495299"/>
                  </a:moveTo>
                  <a:lnTo>
                    <a:pt x="123443" y="495299"/>
                  </a:lnTo>
                  <a:lnTo>
                    <a:pt x="135636" y="482599"/>
                  </a:lnTo>
                  <a:lnTo>
                    <a:pt x="141731" y="457199"/>
                  </a:lnTo>
                  <a:lnTo>
                    <a:pt x="1844039" y="457199"/>
                  </a:lnTo>
                  <a:lnTo>
                    <a:pt x="1848612" y="482599"/>
                  </a:lnTo>
                  <a:lnTo>
                    <a:pt x="1860803" y="495299"/>
                  </a:lnTo>
                  <a:close/>
                </a:path>
                <a:path w="1984375" h="3073400">
                  <a:moveTo>
                    <a:pt x="1877567" y="533399"/>
                  </a:moveTo>
                  <a:lnTo>
                    <a:pt x="106680" y="533399"/>
                  </a:lnTo>
                  <a:lnTo>
                    <a:pt x="112775" y="520699"/>
                  </a:lnTo>
                  <a:lnTo>
                    <a:pt x="117348" y="495299"/>
                  </a:lnTo>
                  <a:lnTo>
                    <a:pt x="1866900" y="495299"/>
                  </a:lnTo>
                  <a:lnTo>
                    <a:pt x="1872996" y="520699"/>
                  </a:lnTo>
                  <a:lnTo>
                    <a:pt x="1877567" y="533399"/>
                  </a:lnTo>
                  <a:close/>
                </a:path>
                <a:path w="1984375" h="3073400">
                  <a:moveTo>
                    <a:pt x="1905000" y="596899"/>
                  </a:moveTo>
                  <a:lnTo>
                    <a:pt x="80771" y="596899"/>
                  </a:lnTo>
                  <a:lnTo>
                    <a:pt x="85343" y="571499"/>
                  </a:lnTo>
                  <a:lnTo>
                    <a:pt x="91439" y="571499"/>
                  </a:lnTo>
                  <a:lnTo>
                    <a:pt x="96012" y="558799"/>
                  </a:lnTo>
                  <a:lnTo>
                    <a:pt x="102107" y="533399"/>
                  </a:lnTo>
                  <a:lnTo>
                    <a:pt x="1883664" y="533399"/>
                  </a:lnTo>
                  <a:lnTo>
                    <a:pt x="1889760" y="558799"/>
                  </a:lnTo>
                  <a:lnTo>
                    <a:pt x="1898903" y="571499"/>
                  </a:lnTo>
                  <a:lnTo>
                    <a:pt x="1905000" y="596899"/>
                  </a:lnTo>
                  <a:close/>
                </a:path>
                <a:path w="1984375" h="3073400">
                  <a:moveTo>
                    <a:pt x="1944624" y="711199"/>
                  </a:moveTo>
                  <a:lnTo>
                    <a:pt x="39624" y="711199"/>
                  </a:lnTo>
                  <a:lnTo>
                    <a:pt x="44195" y="685799"/>
                  </a:lnTo>
                  <a:lnTo>
                    <a:pt x="50292" y="673099"/>
                  </a:lnTo>
                  <a:lnTo>
                    <a:pt x="54863" y="647699"/>
                  </a:lnTo>
                  <a:lnTo>
                    <a:pt x="59436" y="647699"/>
                  </a:lnTo>
                  <a:lnTo>
                    <a:pt x="62483" y="634999"/>
                  </a:lnTo>
                  <a:lnTo>
                    <a:pt x="67056" y="609599"/>
                  </a:lnTo>
                  <a:lnTo>
                    <a:pt x="76200" y="596899"/>
                  </a:lnTo>
                  <a:lnTo>
                    <a:pt x="1908048" y="596899"/>
                  </a:lnTo>
                  <a:lnTo>
                    <a:pt x="1917191" y="609599"/>
                  </a:lnTo>
                  <a:lnTo>
                    <a:pt x="1921764" y="634999"/>
                  </a:lnTo>
                  <a:lnTo>
                    <a:pt x="1930908" y="647699"/>
                  </a:lnTo>
                  <a:lnTo>
                    <a:pt x="1933955" y="673099"/>
                  </a:lnTo>
                  <a:lnTo>
                    <a:pt x="1938527" y="685799"/>
                  </a:lnTo>
                  <a:lnTo>
                    <a:pt x="1941576" y="685799"/>
                  </a:lnTo>
                  <a:lnTo>
                    <a:pt x="1944624" y="711199"/>
                  </a:lnTo>
                  <a:close/>
                </a:path>
                <a:path w="1984375" h="3073400">
                  <a:moveTo>
                    <a:pt x="1959864" y="761999"/>
                  </a:moveTo>
                  <a:lnTo>
                    <a:pt x="24383" y="761999"/>
                  </a:lnTo>
                  <a:lnTo>
                    <a:pt x="27431" y="749299"/>
                  </a:lnTo>
                  <a:lnTo>
                    <a:pt x="30480" y="723899"/>
                  </a:lnTo>
                  <a:lnTo>
                    <a:pt x="36575" y="711199"/>
                  </a:lnTo>
                  <a:lnTo>
                    <a:pt x="1947672" y="711199"/>
                  </a:lnTo>
                  <a:lnTo>
                    <a:pt x="1953767" y="723899"/>
                  </a:lnTo>
                  <a:lnTo>
                    <a:pt x="1958339" y="749299"/>
                  </a:lnTo>
                  <a:lnTo>
                    <a:pt x="1959864" y="761999"/>
                  </a:lnTo>
                  <a:close/>
                </a:path>
                <a:path w="1984375" h="3073400">
                  <a:moveTo>
                    <a:pt x="1050036" y="3047999"/>
                  </a:moveTo>
                  <a:lnTo>
                    <a:pt x="934212" y="3047999"/>
                  </a:lnTo>
                  <a:lnTo>
                    <a:pt x="929639" y="3035299"/>
                  </a:lnTo>
                  <a:lnTo>
                    <a:pt x="915924" y="3009899"/>
                  </a:lnTo>
                  <a:lnTo>
                    <a:pt x="905255" y="2997199"/>
                  </a:lnTo>
                  <a:lnTo>
                    <a:pt x="893063" y="2971799"/>
                  </a:lnTo>
                  <a:lnTo>
                    <a:pt x="879348" y="2933699"/>
                  </a:lnTo>
                  <a:lnTo>
                    <a:pt x="862584" y="2920999"/>
                  </a:lnTo>
                  <a:lnTo>
                    <a:pt x="845820" y="2895599"/>
                  </a:lnTo>
                  <a:lnTo>
                    <a:pt x="826008" y="2857499"/>
                  </a:lnTo>
                  <a:lnTo>
                    <a:pt x="783336" y="2781299"/>
                  </a:lnTo>
                  <a:lnTo>
                    <a:pt x="760476" y="2743199"/>
                  </a:lnTo>
                  <a:lnTo>
                    <a:pt x="734567" y="2705099"/>
                  </a:lnTo>
                  <a:lnTo>
                    <a:pt x="710184" y="2654299"/>
                  </a:lnTo>
                  <a:lnTo>
                    <a:pt x="684276" y="2616199"/>
                  </a:lnTo>
                  <a:lnTo>
                    <a:pt x="656843" y="2552699"/>
                  </a:lnTo>
                  <a:lnTo>
                    <a:pt x="627888" y="2514599"/>
                  </a:lnTo>
                  <a:lnTo>
                    <a:pt x="600455" y="2463799"/>
                  </a:lnTo>
                  <a:lnTo>
                    <a:pt x="571500" y="2400299"/>
                  </a:lnTo>
                  <a:lnTo>
                    <a:pt x="541020" y="2349499"/>
                  </a:lnTo>
                  <a:lnTo>
                    <a:pt x="512063" y="2285999"/>
                  </a:lnTo>
                  <a:lnTo>
                    <a:pt x="483108" y="2235199"/>
                  </a:lnTo>
                  <a:lnTo>
                    <a:pt x="452627" y="2171699"/>
                  </a:lnTo>
                  <a:lnTo>
                    <a:pt x="422148" y="2120899"/>
                  </a:lnTo>
                  <a:lnTo>
                    <a:pt x="393192" y="2057399"/>
                  </a:lnTo>
                  <a:lnTo>
                    <a:pt x="364236" y="2006599"/>
                  </a:lnTo>
                  <a:lnTo>
                    <a:pt x="335280" y="1943099"/>
                  </a:lnTo>
                  <a:lnTo>
                    <a:pt x="306324" y="1892299"/>
                  </a:lnTo>
                  <a:lnTo>
                    <a:pt x="251460" y="1752599"/>
                  </a:lnTo>
                  <a:lnTo>
                    <a:pt x="225551" y="1714499"/>
                  </a:lnTo>
                  <a:lnTo>
                    <a:pt x="199644" y="1638299"/>
                  </a:lnTo>
                  <a:lnTo>
                    <a:pt x="175260" y="1600199"/>
                  </a:lnTo>
                  <a:lnTo>
                    <a:pt x="152400" y="1523999"/>
                  </a:lnTo>
                  <a:lnTo>
                    <a:pt x="129539" y="1485899"/>
                  </a:lnTo>
                  <a:lnTo>
                    <a:pt x="109727" y="1435099"/>
                  </a:lnTo>
                  <a:lnTo>
                    <a:pt x="91439" y="1371599"/>
                  </a:lnTo>
                  <a:lnTo>
                    <a:pt x="73151" y="1320799"/>
                  </a:lnTo>
                  <a:lnTo>
                    <a:pt x="56387" y="1282699"/>
                  </a:lnTo>
                  <a:lnTo>
                    <a:pt x="42671" y="1219199"/>
                  </a:lnTo>
                  <a:lnTo>
                    <a:pt x="30480" y="1181099"/>
                  </a:lnTo>
                  <a:lnTo>
                    <a:pt x="19812" y="1142999"/>
                  </a:lnTo>
                  <a:lnTo>
                    <a:pt x="12192" y="1092199"/>
                  </a:lnTo>
                  <a:lnTo>
                    <a:pt x="6095" y="1054099"/>
                  </a:lnTo>
                  <a:lnTo>
                    <a:pt x="1524" y="1015999"/>
                  </a:lnTo>
                  <a:lnTo>
                    <a:pt x="0" y="977899"/>
                  </a:lnTo>
                  <a:lnTo>
                    <a:pt x="1524" y="952499"/>
                  </a:lnTo>
                  <a:lnTo>
                    <a:pt x="1524" y="914399"/>
                  </a:lnTo>
                  <a:lnTo>
                    <a:pt x="3048" y="914399"/>
                  </a:lnTo>
                  <a:lnTo>
                    <a:pt x="3048" y="901699"/>
                  </a:lnTo>
                  <a:lnTo>
                    <a:pt x="4571" y="901699"/>
                  </a:lnTo>
                  <a:lnTo>
                    <a:pt x="6095" y="876299"/>
                  </a:lnTo>
                  <a:lnTo>
                    <a:pt x="7619" y="876299"/>
                  </a:lnTo>
                  <a:lnTo>
                    <a:pt x="7619" y="863599"/>
                  </a:lnTo>
                  <a:lnTo>
                    <a:pt x="10668" y="838199"/>
                  </a:lnTo>
                  <a:lnTo>
                    <a:pt x="13715" y="825499"/>
                  </a:lnTo>
                  <a:lnTo>
                    <a:pt x="15239" y="800099"/>
                  </a:lnTo>
                  <a:lnTo>
                    <a:pt x="18287" y="800099"/>
                  </a:lnTo>
                  <a:lnTo>
                    <a:pt x="22860" y="761999"/>
                  </a:lnTo>
                  <a:lnTo>
                    <a:pt x="1962912" y="761999"/>
                  </a:lnTo>
                  <a:lnTo>
                    <a:pt x="1965960" y="787399"/>
                  </a:lnTo>
                  <a:lnTo>
                    <a:pt x="1969008" y="800099"/>
                  </a:lnTo>
                  <a:lnTo>
                    <a:pt x="1972055" y="825499"/>
                  </a:lnTo>
                  <a:lnTo>
                    <a:pt x="1975103" y="838199"/>
                  </a:lnTo>
                  <a:lnTo>
                    <a:pt x="1976627" y="863599"/>
                  </a:lnTo>
                  <a:lnTo>
                    <a:pt x="1979676" y="876299"/>
                  </a:lnTo>
                  <a:lnTo>
                    <a:pt x="1981200" y="901699"/>
                  </a:lnTo>
                  <a:lnTo>
                    <a:pt x="1982724" y="914399"/>
                  </a:lnTo>
                  <a:lnTo>
                    <a:pt x="1984248" y="939799"/>
                  </a:lnTo>
                  <a:lnTo>
                    <a:pt x="1984248" y="977899"/>
                  </a:lnTo>
                  <a:lnTo>
                    <a:pt x="1982724" y="1015999"/>
                  </a:lnTo>
                  <a:lnTo>
                    <a:pt x="1979676" y="1054099"/>
                  </a:lnTo>
                  <a:lnTo>
                    <a:pt x="1973579" y="1092199"/>
                  </a:lnTo>
                  <a:lnTo>
                    <a:pt x="1965960" y="1142999"/>
                  </a:lnTo>
                  <a:lnTo>
                    <a:pt x="1955291" y="1181099"/>
                  </a:lnTo>
                  <a:lnTo>
                    <a:pt x="1943100" y="1219199"/>
                  </a:lnTo>
                  <a:lnTo>
                    <a:pt x="1927860" y="1282699"/>
                  </a:lnTo>
                  <a:lnTo>
                    <a:pt x="1912620" y="1320799"/>
                  </a:lnTo>
                  <a:lnTo>
                    <a:pt x="1894332" y="1371599"/>
                  </a:lnTo>
                  <a:lnTo>
                    <a:pt x="1876043" y="1435099"/>
                  </a:lnTo>
                  <a:lnTo>
                    <a:pt x="1854708" y="1485899"/>
                  </a:lnTo>
                  <a:lnTo>
                    <a:pt x="1831848" y="1523999"/>
                  </a:lnTo>
                  <a:lnTo>
                    <a:pt x="1808988" y="1600199"/>
                  </a:lnTo>
                  <a:lnTo>
                    <a:pt x="1784603" y="1638299"/>
                  </a:lnTo>
                  <a:lnTo>
                    <a:pt x="1760220" y="1714499"/>
                  </a:lnTo>
                  <a:lnTo>
                    <a:pt x="1732788" y="1752599"/>
                  </a:lnTo>
                  <a:lnTo>
                    <a:pt x="1706879" y="1828799"/>
                  </a:lnTo>
                  <a:lnTo>
                    <a:pt x="1677924" y="1892299"/>
                  </a:lnTo>
                  <a:lnTo>
                    <a:pt x="1648967" y="1943099"/>
                  </a:lnTo>
                  <a:lnTo>
                    <a:pt x="1621536" y="2006599"/>
                  </a:lnTo>
                  <a:lnTo>
                    <a:pt x="1592579" y="2057399"/>
                  </a:lnTo>
                  <a:lnTo>
                    <a:pt x="1562100" y="2120899"/>
                  </a:lnTo>
                  <a:lnTo>
                    <a:pt x="1531620" y="2171699"/>
                  </a:lnTo>
                  <a:lnTo>
                    <a:pt x="1502664" y="2235199"/>
                  </a:lnTo>
                  <a:lnTo>
                    <a:pt x="1473708" y="2285999"/>
                  </a:lnTo>
                  <a:lnTo>
                    <a:pt x="1443227" y="2349499"/>
                  </a:lnTo>
                  <a:lnTo>
                    <a:pt x="1414272" y="2400299"/>
                  </a:lnTo>
                  <a:lnTo>
                    <a:pt x="1385315" y="2463799"/>
                  </a:lnTo>
                  <a:lnTo>
                    <a:pt x="1356360" y="2514599"/>
                  </a:lnTo>
                  <a:lnTo>
                    <a:pt x="1328927" y="2552699"/>
                  </a:lnTo>
                  <a:lnTo>
                    <a:pt x="1301496" y="2616199"/>
                  </a:lnTo>
                  <a:lnTo>
                    <a:pt x="1275588" y="2654299"/>
                  </a:lnTo>
                  <a:lnTo>
                    <a:pt x="1249679" y="2705099"/>
                  </a:lnTo>
                  <a:lnTo>
                    <a:pt x="1225296" y="2743199"/>
                  </a:lnTo>
                  <a:lnTo>
                    <a:pt x="1202436" y="2781299"/>
                  </a:lnTo>
                  <a:lnTo>
                    <a:pt x="1159764" y="2857499"/>
                  </a:lnTo>
                  <a:lnTo>
                    <a:pt x="1139952" y="2895599"/>
                  </a:lnTo>
                  <a:lnTo>
                    <a:pt x="1123188" y="2920999"/>
                  </a:lnTo>
                  <a:lnTo>
                    <a:pt x="1106424" y="2933699"/>
                  </a:lnTo>
                  <a:lnTo>
                    <a:pt x="1092708" y="2971799"/>
                  </a:lnTo>
                  <a:lnTo>
                    <a:pt x="1080515" y="2997199"/>
                  </a:lnTo>
                  <a:lnTo>
                    <a:pt x="1069848" y="3009899"/>
                  </a:lnTo>
                  <a:lnTo>
                    <a:pt x="1062227" y="3009899"/>
                  </a:lnTo>
                  <a:lnTo>
                    <a:pt x="1050036" y="3047999"/>
                  </a:lnTo>
                  <a:close/>
                </a:path>
                <a:path w="1984375" h="3073400">
                  <a:moveTo>
                    <a:pt x="1016508" y="3073399"/>
                  </a:moveTo>
                  <a:lnTo>
                    <a:pt x="969263" y="3073399"/>
                  </a:lnTo>
                  <a:lnTo>
                    <a:pt x="963167" y="3047999"/>
                  </a:lnTo>
                  <a:lnTo>
                    <a:pt x="1021079" y="3047999"/>
                  </a:lnTo>
                  <a:lnTo>
                    <a:pt x="1016508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31339" y="6978395"/>
              <a:ext cx="3756659" cy="33086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89405" y="5470525"/>
              <a:ext cx="15109190" cy="38100"/>
            </a:xfrm>
            <a:custGeom>
              <a:avLst/>
              <a:gdLst/>
              <a:ahLst/>
              <a:cxnLst/>
              <a:rect l="l" t="t" r="r" b="b"/>
              <a:pathLst>
                <a:path w="15109190" h="38100">
                  <a:moveTo>
                    <a:pt x="1510919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5109190" y="0"/>
                  </a:lnTo>
                  <a:lnTo>
                    <a:pt x="1510919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41776" y="5239511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49936" y="501396"/>
                  </a:moveTo>
                  <a:lnTo>
                    <a:pt x="205739" y="498348"/>
                  </a:lnTo>
                  <a:lnTo>
                    <a:pt x="163068" y="486155"/>
                  </a:lnTo>
                  <a:lnTo>
                    <a:pt x="123444" y="467867"/>
                  </a:lnTo>
                  <a:lnTo>
                    <a:pt x="89915" y="441960"/>
                  </a:lnTo>
                  <a:lnTo>
                    <a:pt x="59436" y="413003"/>
                  </a:lnTo>
                  <a:lnTo>
                    <a:pt x="35051" y="377951"/>
                  </a:lnTo>
                  <a:lnTo>
                    <a:pt x="15239" y="338327"/>
                  </a:lnTo>
                  <a:lnTo>
                    <a:pt x="4572" y="295655"/>
                  </a:lnTo>
                  <a:lnTo>
                    <a:pt x="0" y="251460"/>
                  </a:lnTo>
                  <a:lnTo>
                    <a:pt x="4572" y="205739"/>
                  </a:lnTo>
                  <a:lnTo>
                    <a:pt x="15239" y="163067"/>
                  </a:lnTo>
                  <a:lnTo>
                    <a:pt x="35051" y="124967"/>
                  </a:lnTo>
                  <a:lnTo>
                    <a:pt x="59436" y="89915"/>
                  </a:lnTo>
                  <a:lnTo>
                    <a:pt x="89915" y="59436"/>
                  </a:lnTo>
                  <a:lnTo>
                    <a:pt x="123444" y="35051"/>
                  </a:lnTo>
                  <a:lnTo>
                    <a:pt x="163068" y="16763"/>
                  </a:lnTo>
                  <a:lnTo>
                    <a:pt x="205739" y="4572"/>
                  </a:lnTo>
                  <a:lnTo>
                    <a:pt x="249936" y="0"/>
                  </a:lnTo>
                  <a:lnTo>
                    <a:pt x="295656" y="4572"/>
                  </a:lnTo>
                  <a:lnTo>
                    <a:pt x="338327" y="16763"/>
                  </a:lnTo>
                  <a:lnTo>
                    <a:pt x="376427" y="35051"/>
                  </a:lnTo>
                  <a:lnTo>
                    <a:pt x="411479" y="59436"/>
                  </a:lnTo>
                  <a:lnTo>
                    <a:pt x="441960" y="89915"/>
                  </a:lnTo>
                  <a:lnTo>
                    <a:pt x="466344" y="124967"/>
                  </a:lnTo>
                  <a:lnTo>
                    <a:pt x="486156" y="163067"/>
                  </a:lnTo>
                  <a:lnTo>
                    <a:pt x="496824" y="205739"/>
                  </a:lnTo>
                  <a:lnTo>
                    <a:pt x="501396" y="251460"/>
                  </a:lnTo>
                  <a:lnTo>
                    <a:pt x="496824" y="295655"/>
                  </a:lnTo>
                  <a:lnTo>
                    <a:pt x="486156" y="338327"/>
                  </a:lnTo>
                  <a:lnTo>
                    <a:pt x="466344" y="377951"/>
                  </a:lnTo>
                  <a:lnTo>
                    <a:pt x="441960" y="413003"/>
                  </a:lnTo>
                  <a:lnTo>
                    <a:pt x="411479" y="441960"/>
                  </a:lnTo>
                  <a:lnTo>
                    <a:pt x="376427" y="467867"/>
                  </a:lnTo>
                  <a:lnTo>
                    <a:pt x="338327" y="486155"/>
                  </a:lnTo>
                  <a:lnTo>
                    <a:pt x="295656" y="498348"/>
                  </a:lnTo>
                  <a:lnTo>
                    <a:pt x="249936" y="501396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89547" y="1920239"/>
              <a:ext cx="1983105" cy="3073400"/>
            </a:xfrm>
            <a:custGeom>
              <a:avLst/>
              <a:gdLst/>
              <a:ahLst/>
              <a:cxnLst/>
              <a:rect l="l" t="t" r="r" b="b"/>
              <a:pathLst>
                <a:path w="1983104" h="3073400">
                  <a:moveTo>
                    <a:pt x="1232916" y="25399"/>
                  </a:moveTo>
                  <a:lnTo>
                    <a:pt x="751331" y="25399"/>
                  </a:lnTo>
                  <a:lnTo>
                    <a:pt x="763524" y="0"/>
                  </a:lnTo>
                  <a:lnTo>
                    <a:pt x="1220724" y="0"/>
                  </a:lnTo>
                  <a:lnTo>
                    <a:pt x="1232916" y="25399"/>
                  </a:lnTo>
                  <a:close/>
                </a:path>
                <a:path w="1983104" h="3073400">
                  <a:moveTo>
                    <a:pt x="1280159" y="38099"/>
                  </a:moveTo>
                  <a:lnTo>
                    <a:pt x="704087" y="38099"/>
                  </a:lnTo>
                  <a:lnTo>
                    <a:pt x="716279" y="25399"/>
                  </a:lnTo>
                  <a:lnTo>
                    <a:pt x="1267968" y="25399"/>
                  </a:lnTo>
                  <a:lnTo>
                    <a:pt x="1280159" y="38099"/>
                  </a:lnTo>
                  <a:close/>
                </a:path>
                <a:path w="1983104" h="3073400">
                  <a:moveTo>
                    <a:pt x="1348740" y="63499"/>
                  </a:moveTo>
                  <a:lnTo>
                    <a:pt x="635507" y="63499"/>
                  </a:lnTo>
                  <a:lnTo>
                    <a:pt x="646176" y="38099"/>
                  </a:lnTo>
                  <a:lnTo>
                    <a:pt x="1338072" y="38099"/>
                  </a:lnTo>
                  <a:lnTo>
                    <a:pt x="1348740" y="63499"/>
                  </a:lnTo>
                  <a:close/>
                </a:path>
                <a:path w="1983104" h="3073400">
                  <a:moveTo>
                    <a:pt x="1382268" y="76199"/>
                  </a:moveTo>
                  <a:lnTo>
                    <a:pt x="600455" y="76199"/>
                  </a:lnTo>
                  <a:lnTo>
                    <a:pt x="612648" y="63499"/>
                  </a:lnTo>
                  <a:lnTo>
                    <a:pt x="1371600" y="63499"/>
                  </a:lnTo>
                  <a:lnTo>
                    <a:pt x="1382268" y="76199"/>
                  </a:lnTo>
                  <a:close/>
                </a:path>
                <a:path w="1983104" h="3073400">
                  <a:moveTo>
                    <a:pt x="1437131" y="101599"/>
                  </a:moveTo>
                  <a:lnTo>
                    <a:pt x="545592" y="101599"/>
                  </a:lnTo>
                  <a:lnTo>
                    <a:pt x="557783" y="76199"/>
                  </a:lnTo>
                  <a:lnTo>
                    <a:pt x="1426463" y="76199"/>
                  </a:lnTo>
                  <a:lnTo>
                    <a:pt x="1437131" y="101599"/>
                  </a:lnTo>
                  <a:close/>
                </a:path>
                <a:path w="1983104" h="3073400">
                  <a:moveTo>
                    <a:pt x="1470659" y="114299"/>
                  </a:moveTo>
                  <a:lnTo>
                    <a:pt x="513587" y="114299"/>
                  </a:lnTo>
                  <a:lnTo>
                    <a:pt x="524255" y="101599"/>
                  </a:lnTo>
                  <a:lnTo>
                    <a:pt x="1459992" y="101599"/>
                  </a:lnTo>
                  <a:lnTo>
                    <a:pt x="1470659" y="114299"/>
                  </a:lnTo>
                  <a:close/>
                </a:path>
                <a:path w="1983104" h="3073400">
                  <a:moveTo>
                    <a:pt x="1511807" y="139699"/>
                  </a:moveTo>
                  <a:lnTo>
                    <a:pt x="470916" y="139699"/>
                  </a:lnTo>
                  <a:lnTo>
                    <a:pt x="481583" y="114299"/>
                  </a:lnTo>
                  <a:lnTo>
                    <a:pt x="1501140" y="114299"/>
                  </a:lnTo>
                  <a:lnTo>
                    <a:pt x="1511807" y="139699"/>
                  </a:lnTo>
                  <a:close/>
                </a:path>
                <a:path w="1983104" h="3073400">
                  <a:moveTo>
                    <a:pt x="1533144" y="152399"/>
                  </a:moveTo>
                  <a:lnTo>
                    <a:pt x="451103" y="152399"/>
                  </a:lnTo>
                  <a:lnTo>
                    <a:pt x="461772" y="139699"/>
                  </a:lnTo>
                  <a:lnTo>
                    <a:pt x="1522476" y="139699"/>
                  </a:lnTo>
                  <a:lnTo>
                    <a:pt x="1533144" y="152399"/>
                  </a:lnTo>
                  <a:close/>
                </a:path>
                <a:path w="1983104" h="3073400">
                  <a:moveTo>
                    <a:pt x="1563624" y="177799"/>
                  </a:moveTo>
                  <a:lnTo>
                    <a:pt x="420624" y="177799"/>
                  </a:lnTo>
                  <a:lnTo>
                    <a:pt x="431292" y="152399"/>
                  </a:lnTo>
                  <a:lnTo>
                    <a:pt x="1552955" y="152399"/>
                  </a:lnTo>
                  <a:lnTo>
                    <a:pt x="1563624" y="177799"/>
                  </a:lnTo>
                  <a:close/>
                </a:path>
                <a:path w="1983104" h="3073400">
                  <a:moveTo>
                    <a:pt x="1581911" y="190499"/>
                  </a:moveTo>
                  <a:lnTo>
                    <a:pt x="400811" y="190499"/>
                  </a:lnTo>
                  <a:lnTo>
                    <a:pt x="411479" y="177799"/>
                  </a:lnTo>
                  <a:lnTo>
                    <a:pt x="1572768" y="177799"/>
                  </a:lnTo>
                  <a:lnTo>
                    <a:pt x="1581911" y="190499"/>
                  </a:lnTo>
                  <a:close/>
                </a:path>
                <a:path w="1983104" h="3073400">
                  <a:moveTo>
                    <a:pt x="1630679" y="228599"/>
                  </a:moveTo>
                  <a:lnTo>
                    <a:pt x="353568" y="228599"/>
                  </a:lnTo>
                  <a:lnTo>
                    <a:pt x="362711" y="215899"/>
                  </a:lnTo>
                  <a:lnTo>
                    <a:pt x="371855" y="190499"/>
                  </a:lnTo>
                  <a:lnTo>
                    <a:pt x="1610868" y="190499"/>
                  </a:lnTo>
                  <a:lnTo>
                    <a:pt x="1620011" y="215899"/>
                  </a:lnTo>
                  <a:lnTo>
                    <a:pt x="1630679" y="228599"/>
                  </a:lnTo>
                  <a:close/>
                </a:path>
                <a:path w="1983104" h="3073400">
                  <a:moveTo>
                    <a:pt x="1674876" y="266699"/>
                  </a:moveTo>
                  <a:lnTo>
                    <a:pt x="307848" y="266699"/>
                  </a:lnTo>
                  <a:lnTo>
                    <a:pt x="316992" y="253999"/>
                  </a:lnTo>
                  <a:lnTo>
                    <a:pt x="326135" y="228599"/>
                  </a:lnTo>
                  <a:lnTo>
                    <a:pt x="1658111" y="228599"/>
                  </a:lnTo>
                  <a:lnTo>
                    <a:pt x="1665731" y="253999"/>
                  </a:lnTo>
                  <a:lnTo>
                    <a:pt x="1674876" y="266699"/>
                  </a:lnTo>
                  <a:close/>
                </a:path>
                <a:path w="1983104" h="3073400">
                  <a:moveTo>
                    <a:pt x="1700783" y="292099"/>
                  </a:moveTo>
                  <a:lnTo>
                    <a:pt x="281940" y="292099"/>
                  </a:lnTo>
                  <a:lnTo>
                    <a:pt x="291083" y="266699"/>
                  </a:lnTo>
                  <a:lnTo>
                    <a:pt x="1693163" y="266699"/>
                  </a:lnTo>
                  <a:lnTo>
                    <a:pt x="1700783" y="292099"/>
                  </a:lnTo>
                  <a:close/>
                </a:path>
                <a:path w="1983104" h="3073400">
                  <a:moveTo>
                    <a:pt x="1734311" y="330199"/>
                  </a:moveTo>
                  <a:lnTo>
                    <a:pt x="248411" y="330199"/>
                  </a:lnTo>
                  <a:lnTo>
                    <a:pt x="256031" y="304799"/>
                  </a:lnTo>
                  <a:lnTo>
                    <a:pt x="274320" y="292099"/>
                  </a:lnTo>
                  <a:lnTo>
                    <a:pt x="1709927" y="292099"/>
                  </a:lnTo>
                  <a:lnTo>
                    <a:pt x="1719072" y="304799"/>
                  </a:lnTo>
                  <a:lnTo>
                    <a:pt x="1726692" y="304799"/>
                  </a:lnTo>
                  <a:lnTo>
                    <a:pt x="1734311" y="330199"/>
                  </a:lnTo>
                  <a:close/>
                </a:path>
                <a:path w="1983104" h="3073400">
                  <a:moveTo>
                    <a:pt x="1766316" y="368299"/>
                  </a:moveTo>
                  <a:lnTo>
                    <a:pt x="217931" y="368299"/>
                  </a:lnTo>
                  <a:lnTo>
                    <a:pt x="225551" y="342899"/>
                  </a:lnTo>
                  <a:lnTo>
                    <a:pt x="240792" y="330199"/>
                  </a:lnTo>
                  <a:lnTo>
                    <a:pt x="1741931" y="330199"/>
                  </a:lnTo>
                  <a:lnTo>
                    <a:pt x="1751076" y="342899"/>
                  </a:lnTo>
                  <a:lnTo>
                    <a:pt x="1758696" y="342899"/>
                  </a:lnTo>
                  <a:lnTo>
                    <a:pt x="1766316" y="368299"/>
                  </a:lnTo>
                  <a:close/>
                </a:path>
                <a:path w="1983104" h="3073400">
                  <a:moveTo>
                    <a:pt x="1795272" y="406399"/>
                  </a:moveTo>
                  <a:lnTo>
                    <a:pt x="187451" y="406399"/>
                  </a:lnTo>
                  <a:lnTo>
                    <a:pt x="195072" y="380999"/>
                  </a:lnTo>
                  <a:lnTo>
                    <a:pt x="210312" y="368299"/>
                  </a:lnTo>
                  <a:lnTo>
                    <a:pt x="1773935" y="368299"/>
                  </a:lnTo>
                  <a:lnTo>
                    <a:pt x="1780031" y="380999"/>
                  </a:lnTo>
                  <a:lnTo>
                    <a:pt x="1787652" y="380999"/>
                  </a:lnTo>
                  <a:lnTo>
                    <a:pt x="1795272" y="406399"/>
                  </a:lnTo>
                  <a:close/>
                </a:path>
                <a:path w="1983104" h="3073400">
                  <a:moveTo>
                    <a:pt x="1808987" y="419099"/>
                  </a:moveTo>
                  <a:lnTo>
                    <a:pt x="173736" y="419099"/>
                  </a:lnTo>
                  <a:lnTo>
                    <a:pt x="181355" y="406399"/>
                  </a:lnTo>
                  <a:lnTo>
                    <a:pt x="1802892" y="406399"/>
                  </a:lnTo>
                  <a:lnTo>
                    <a:pt x="1808987" y="419099"/>
                  </a:lnTo>
                  <a:close/>
                </a:path>
                <a:path w="1983104" h="3073400">
                  <a:moveTo>
                    <a:pt x="1830324" y="457199"/>
                  </a:moveTo>
                  <a:lnTo>
                    <a:pt x="153924" y="457199"/>
                  </a:lnTo>
                  <a:lnTo>
                    <a:pt x="161543" y="444499"/>
                  </a:lnTo>
                  <a:lnTo>
                    <a:pt x="167639" y="419099"/>
                  </a:lnTo>
                  <a:lnTo>
                    <a:pt x="1816607" y="419099"/>
                  </a:lnTo>
                  <a:lnTo>
                    <a:pt x="1822703" y="444499"/>
                  </a:lnTo>
                  <a:lnTo>
                    <a:pt x="1830324" y="457199"/>
                  </a:lnTo>
                  <a:close/>
                </a:path>
                <a:path w="1983104" h="3073400">
                  <a:moveTo>
                    <a:pt x="1860803" y="495299"/>
                  </a:moveTo>
                  <a:lnTo>
                    <a:pt x="129539" y="495299"/>
                  </a:lnTo>
                  <a:lnTo>
                    <a:pt x="134112" y="482599"/>
                  </a:lnTo>
                  <a:lnTo>
                    <a:pt x="141731" y="457199"/>
                  </a:lnTo>
                  <a:lnTo>
                    <a:pt x="1842516" y="457199"/>
                  </a:lnTo>
                  <a:lnTo>
                    <a:pt x="1848611" y="482599"/>
                  </a:lnTo>
                  <a:lnTo>
                    <a:pt x="1860803" y="495299"/>
                  </a:lnTo>
                  <a:close/>
                </a:path>
                <a:path w="1983104" h="3073400">
                  <a:moveTo>
                    <a:pt x="1892807" y="571499"/>
                  </a:moveTo>
                  <a:lnTo>
                    <a:pt x="89915" y="571499"/>
                  </a:lnTo>
                  <a:lnTo>
                    <a:pt x="96012" y="558799"/>
                  </a:lnTo>
                  <a:lnTo>
                    <a:pt x="100584" y="533399"/>
                  </a:lnTo>
                  <a:lnTo>
                    <a:pt x="106679" y="533399"/>
                  </a:lnTo>
                  <a:lnTo>
                    <a:pt x="111251" y="520699"/>
                  </a:lnTo>
                  <a:lnTo>
                    <a:pt x="117348" y="495299"/>
                  </a:lnTo>
                  <a:lnTo>
                    <a:pt x="1866900" y="495299"/>
                  </a:lnTo>
                  <a:lnTo>
                    <a:pt x="1871472" y="520699"/>
                  </a:lnTo>
                  <a:lnTo>
                    <a:pt x="1883663" y="533399"/>
                  </a:lnTo>
                  <a:lnTo>
                    <a:pt x="1888235" y="558799"/>
                  </a:lnTo>
                  <a:lnTo>
                    <a:pt x="1892807" y="571499"/>
                  </a:lnTo>
                  <a:close/>
                </a:path>
                <a:path w="1983104" h="3073400">
                  <a:moveTo>
                    <a:pt x="1903476" y="596899"/>
                  </a:moveTo>
                  <a:lnTo>
                    <a:pt x="80772" y="596899"/>
                  </a:lnTo>
                  <a:lnTo>
                    <a:pt x="85343" y="571499"/>
                  </a:lnTo>
                  <a:lnTo>
                    <a:pt x="1898903" y="571499"/>
                  </a:lnTo>
                  <a:lnTo>
                    <a:pt x="1903476" y="596899"/>
                  </a:lnTo>
                  <a:close/>
                </a:path>
                <a:path w="1983104" h="3073400">
                  <a:moveTo>
                    <a:pt x="1924811" y="647699"/>
                  </a:moveTo>
                  <a:lnTo>
                    <a:pt x="57912" y="647699"/>
                  </a:lnTo>
                  <a:lnTo>
                    <a:pt x="62484" y="634999"/>
                  </a:lnTo>
                  <a:lnTo>
                    <a:pt x="67055" y="609599"/>
                  </a:lnTo>
                  <a:lnTo>
                    <a:pt x="76200" y="596899"/>
                  </a:lnTo>
                  <a:lnTo>
                    <a:pt x="1908048" y="596899"/>
                  </a:lnTo>
                  <a:lnTo>
                    <a:pt x="1917192" y="609599"/>
                  </a:lnTo>
                  <a:lnTo>
                    <a:pt x="1921763" y="634999"/>
                  </a:lnTo>
                  <a:lnTo>
                    <a:pt x="1924811" y="647699"/>
                  </a:lnTo>
                  <a:close/>
                </a:path>
                <a:path w="1983104" h="3073400">
                  <a:moveTo>
                    <a:pt x="1937003" y="685799"/>
                  </a:moveTo>
                  <a:lnTo>
                    <a:pt x="47243" y="685799"/>
                  </a:lnTo>
                  <a:lnTo>
                    <a:pt x="50291" y="673099"/>
                  </a:lnTo>
                  <a:lnTo>
                    <a:pt x="54863" y="647699"/>
                  </a:lnTo>
                  <a:lnTo>
                    <a:pt x="1929383" y="647699"/>
                  </a:lnTo>
                  <a:lnTo>
                    <a:pt x="1932431" y="673099"/>
                  </a:lnTo>
                  <a:lnTo>
                    <a:pt x="1937003" y="685799"/>
                  </a:lnTo>
                  <a:close/>
                </a:path>
                <a:path w="1983104" h="3073400">
                  <a:moveTo>
                    <a:pt x="1944624" y="711199"/>
                  </a:moveTo>
                  <a:lnTo>
                    <a:pt x="39624" y="711199"/>
                  </a:lnTo>
                  <a:lnTo>
                    <a:pt x="42672" y="685799"/>
                  </a:lnTo>
                  <a:lnTo>
                    <a:pt x="1940052" y="685799"/>
                  </a:lnTo>
                  <a:lnTo>
                    <a:pt x="1944624" y="711199"/>
                  </a:lnTo>
                  <a:close/>
                </a:path>
                <a:path w="1983104" h="3073400">
                  <a:moveTo>
                    <a:pt x="1967483" y="800099"/>
                  </a:moveTo>
                  <a:lnTo>
                    <a:pt x="16763" y="800099"/>
                  </a:lnTo>
                  <a:lnTo>
                    <a:pt x="19812" y="787399"/>
                  </a:lnTo>
                  <a:lnTo>
                    <a:pt x="21336" y="761999"/>
                  </a:lnTo>
                  <a:lnTo>
                    <a:pt x="27431" y="749299"/>
                  </a:lnTo>
                  <a:lnTo>
                    <a:pt x="30479" y="723899"/>
                  </a:lnTo>
                  <a:lnTo>
                    <a:pt x="32003" y="723899"/>
                  </a:lnTo>
                  <a:lnTo>
                    <a:pt x="35051" y="711199"/>
                  </a:lnTo>
                  <a:lnTo>
                    <a:pt x="1947672" y="711199"/>
                  </a:lnTo>
                  <a:lnTo>
                    <a:pt x="1953768" y="723899"/>
                  </a:lnTo>
                  <a:lnTo>
                    <a:pt x="1956816" y="749299"/>
                  </a:lnTo>
                  <a:lnTo>
                    <a:pt x="1959863" y="761999"/>
                  </a:lnTo>
                  <a:lnTo>
                    <a:pt x="1961387" y="761999"/>
                  </a:lnTo>
                  <a:lnTo>
                    <a:pt x="1964435" y="787399"/>
                  </a:lnTo>
                  <a:lnTo>
                    <a:pt x="1967483" y="800099"/>
                  </a:lnTo>
                  <a:close/>
                </a:path>
                <a:path w="1983104" h="3073400">
                  <a:moveTo>
                    <a:pt x="1979676" y="901699"/>
                  </a:moveTo>
                  <a:lnTo>
                    <a:pt x="4572" y="901699"/>
                  </a:lnTo>
                  <a:lnTo>
                    <a:pt x="4572" y="876299"/>
                  </a:lnTo>
                  <a:lnTo>
                    <a:pt x="7619" y="863599"/>
                  </a:lnTo>
                  <a:lnTo>
                    <a:pt x="9143" y="838199"/>
                  </a:lnTo>
                  <a:lnTo>
                    <a:pt x="12191" y="825499"/>
                  </a:lnTo>
                  <a:lnTo>
                    <a:pt x="15239" y="800099"/>
                  </a:lnTo>
                  <a:lnTo>
                    <a:pt x="1969007" y="800099"/>
                  </a:lnTo>
                  <a:lnTo>
                    <a:pt x="1970531" y="825499"/>
                  </a:lnTo>
                  <a:lnTo>
                    <a:pt x="1972055" y="838199"/>
                  </a:lnTo>
                  <a:lnTo>
                    <a:pt x="1975103" y="838199"/>
                  </a:lnTo>
                  <a:lnTo>
                    <a:pt x="1976627" y="863599"/>
                  </a:lnTo>
                  <a:lnTo>
                    <a:pt x="1978152" y="876299"/>
                  </a:lnTo>
                  <a:lnTo>
                    <a:pt x="1979676" y="901699"/>
                  </a:lnTo>
                  <a:close/>
                </a:path>
                <a:path w="1983104" h="3073400">
                  <a:moveTo>
                    <a:pt x="1050035" y="3047999"/>
                  </a:moveTo>
                  <a:lnTo>
                    <a:pt x="934211" y="3047999"/>
                  </a:lnTo>
                  <a:lnTo>
                    <a:pt x="928116" y="3035299"/>
                  </a:lnTo>
                  <a:lnTo>
                    <a:pt x="914400" y="3009899"/>
                  </a:lnTo>
                  <a:lnTo>
                    <a:pt x="903731" y="2997199"/>
                  </a:lnTo>
                  <a:lnTo>
                    <a:pt x="891540" y="2971799"/>
                  </a:lnTo>
                  <a:lnTo>
                    <a:pt x="877824" y="2933699"/>
                  </a:lnTo>
                  <a:lnTo>
                    <a:pt x="862583" y="2920999"/>
                  </a:lnTo>
                  <a:lnTo>
                    <a:pt x="844296" y="2895599"/>
                  </a:lnTo>
                  <a:lnTo>
                    <a:pt x="804672" y="2819399"/>
                  </a:lnTo>
                  <a:lnTo>
                    <a:pt x="758951" y="2743199"/>
                  </a:lnTo>
                  <a:lnTo>
                    <a:pt x="734568" y="2705099"/>
                  </a:lnTo>
                  <a:lnTo>
                    <a:pt x="708659" y="2654299"/>
                  </a:lnTo>
                  <a:lnTo>
                    <a:pt x="682751" y="2616199"/>
                  </a:lnTo>
                  <a:lnTo>
                    <a:pt x="655320" y="2552699"/>
                  </a:lnTo>
                  <a:lnTo>
                    <a:pt x="627887" y="2514599"/>
                  </a:lnTo>
                  <a:lnTo>
                    <a:pt x="598931" y="2463799"/>
                  </a:lnTo>
                  <a:lnTo>
                    <a:pt x="569976" y="2400299"/>
                  </a:lnTo>
                  <a:lnTo>
                    <a:pt x="541020" y="2349499"/>
                  </a:lnTo>
                  <a:lnTo>
                    <a:pt x="512063" y="2285999"/>
                  </a:lnTo>
                  <a:lnTo>
                    <a:pt x="481583" y="2235199"/>
                  </a:lnTo>
                  <a:lnTo>
                    <a:pt x="452627" y="2171699"/>
                  </a:lnTo>
                  <a:lnTo>
                    <a:pt x="422148" y="2120899"/>
                  </a:lnTo>
                  <a:lnTo>
                    <a:pt x="393192" y="2057399"/>
                  </a:lnTo>
                  <a:lnTo>
                    <a:pt x="362711" y="2006599"/>
                  </a:lnTo>
                  <a:lnTo>
                    <a:pt x="333755" y="1943099"/>
                  </a:lnTo>
                  <a:lnTo>
                    <a:pt x="306324" y="1892299"/>
                  </a:lnTo>
                  <a:lnTo>
                    <a:pt x="251459" y="1752599"/>
                  </a:lnTo>
                  <a:lnTo>
                    <a:pt x="225551" y="1714499"/>
                  </a:lnTo>
                  <a:lnTo>
                    <a:pt x="199643" y="1638299"/>
                  </a:lnTo>
                  <a:lnTo>
                    <a:pt x="175260" y="1600199"/>
                  </a:lnTo>
                  <a:lnTo>
                    <a:pt x="150875" y="1523999"/>
                  </a:lnTo>
                  <a:lnTo>
                    <a:pt x="108203" y="1435099"/>
                  </a:lnTo>
                  <a:lnTo>
                    <a:pt x="89915" y="1371599"/>
                  </a:lnTo>
                  <a:lnTo>
                    <a:pt x="71627" y="1320799"/>
                  </a:lnTo>
                  <a:lnTo>
                    <a:pt x="56387" y="1282699"/>
                  </a:lnTo>
                  <a:lnTo>
                    <a:pt x="42672" y="1219199"/>
                  </a:lnTo>
                  <a:lnTo>
                    <a:pt x="28955" y="1181099"/>
                  </a:lnTo>
                  <a:lnTo>
                    <a:pt x="19812" y="1142999"/>
                  </a:lnTo>
                  <a:lnTo>
                    <a:pt x="10667" y="1092199"/>
                  </a:lnTo>
                  <a:lnTo>
                    <a:pt x="4572" y="1054099"/>
                  </a:lnTo>
                  <a:lnTo>
                    <a:pt x="1524" y="1015999"/>
                  </a:lnTo>
                  <a:lnTo>
                    <a:pt x="0" y="977899"/>
                  </a:lnTo>
                  <a:lnTo>
                    <a:pt x="0" y="952499"/>
                  </a:lnTo>
                  <a:lnTo>
                    <a:pt x="1524" y="939799"/>
                  </a:lnTo>
                  <a:lnTo>
                    <a:pt x="1524" y="914399"/>
                  </a:lnTo>
                  <a:lnTo>
                    <a:pt x="3048" y="901699"/>
                  </a:lnTo>
                  <a:lnTo>
                    <a:pt x="1981200" y="901699"/>
                  </a:lnTo>
                  <a:lnTo>
                    <a:pt x="1981200" y="914399"/>
                  </a:lnTo>
                  <a:lnTo>
                    <a:pt x="1982724" y="914399"/>
                  </a:lnTo>
                  <a:lnTo>
                    <a:pt x="1982724" y="1015999"/>
                  </a:lnTo>
                  <a:lnTo>
                    <a:pt x="1978152" y="1054099"/>
                  </a:lnTo>
                  <a:lnTo>
                    <a:pt x="1972055" y="1092199"/>
                  </a:lnTo>
                  <a:lnTo>
                    <a:pt x="1964435" y="1142999"/>
                  </a:lnTo>
                  <a:lnTo>
                    <a:pt x="1953768" y="1181099"/>
                  </a:lnTo>
                  <a:lnTo>
                    <a:pt x="1941576" y="1219199"/>
                  </a:lnTo>
                  <a:lnTo>
                    <a:pt x="1927859" y="1282699"/>
                  </a:lnTo>
                  <a:lnTo>
                    <a:pt x="1911096" y="1320799"/>
                  </a:lnTo>
                  <a:lnTo>
                    <a:pt x="1894331" y="1371599"/>
                  </a:lnTo>
                  <a:lnTo>
                    <a:pt x="1874520" y="1435099"/>
                  </a:lnTo>
                  <a:lnTo>
                    <a:pt x="1831848" y="1523999"/>
                  </a:lnTo>
                  <a:lnTo>
                    <a:pt x="1808987" y="1600199"/>
                  </a:lnTo>
                  <a:lnTo>
                    <a:pt x="1784603" y="1638299"/>
                  </a:lnTo>
                  <a:lnTo>
                    <a:pt x="1758696" y="1714499"/>
                  </a:lnTo>
                  <a:lnTo>
                    <a:pt x="1732787" y="1752599"/>
                  </a:lnTo>
                  <a:lnTo>
                    <a:pt x="1677924" y="1892299"/>
                  </a:lnTo>
                  <a:lnTo>
                    <a:pt x="1648968" y="1943099"/>
                  </a:lnTo>
                  <a:lnTo>
                    <a:pt x="1620011" y="2006599"/>
                  </a:lnTo>
                  <a:lnTo>
                    <a:pt x="1591055" y="2057399"/>
                  </a:lnTo>
                  <a:lnTo>
                    <a:pt x="1560576" y="2120899"/>
                  </a:lnTo>
                  <a:lnTo>
                    <a:pt x="1531620" y="2171699"/>
                  </a:lnTo>
                  <a:lnTo>
                    <a:pt x="1502663" y="2235199"/>
                  </a:lnTo>
                  <a:lnTo>
                    <a:pt x="1472183" y="2285999"/>
                  </a:lnTo>
                  <a:lnTo>
                    <a:pt x="1441703" y="2349499"/>
                  </a:lnTo>
                  <a:lnTo>
                    <a:pt x="1412748" y="2400299"/>
                  </a:lnTo>
                  <a:lnTo>
                    <a:pt x="1383792" y="2463799"/>
                  </a:lnTo>
                  <a:lnTo>
                    <a:pt x="1356359" y="2514599"/>
                  </a:lnTo>
                  <a:lnTo>
                    <a:pt x="1327403" y="2552699"/>
                  </a:lnTo>
                  <a:lnTo>
                    <a:pt x="1299972" y="2616199"/>
                  </a:lnTo>
                  <a:lnTo>
                    <a:pt x="1274063" y="2654299"/>
                  </a:lnTo>
                  <a:lnTo>
                    <a:pt x="1249679" y="2705099"/>
                  </a:lnTo>
                  <a:lnTo>
                    <a:pt x="1223772" y="2743199"/>
                  </a:lnTo>
                  <a:lnTo>
                    <a:pt x="1200911" y="2781299"/>
                  </a:lnTo>
                  <a:lnTo>
                    <a:pt x="1158240" y="2857499"/>
                  </a:lnTo>
                  <a:lnTo>
                    <a:pt x="1139952" y="2895599"/>
                  </a:lnTo>
                  <a:lnTo>
                    <a:pt x="1121663" y="2920999"/>
                  </a:lnTo>
                  <a:lnTo>
                    <a:pt x="1106424" y="2933699"/>
                  </a:lnTo>
                  <a:lnTo>
                    <a:pt x="1091183" y="2971799"/>
                  </a:lnTo>
                  <a:lnTo>
                    <a:pt x="1078992" y="2997199"/>
                  </a:lnTo>
                  <a:lnTo>
                    <a:pt x="1068324" y="3009899"/>
                  </a:lnTo>
                  <a:lnTo>
                    <a:pt x="1060703" y="3009899"/>
                  </a:lnTo>
                  <a:lnTo>
                    <a:pt x="1050035" y="3047999"/>
                  </a:lnTo>
                  <a:close/>
                </a:path>
                <a:path w="1983104" h="3073400">
                  <a:moveTo>
                    <a:pt x="1014983" y="3073399"/>
                  </a:moveTo>
                  <a:lnTo>
                    <a:pt x="969263" y="3073399"/>
                  </a:lnTo>
                  <a:lnTo>
                    <a:pt x="963168" y="3047999"/>
                  </a:lnTo>
                  <a:lnTo>
                    <a:pt x="1021079" y="3047999"/>
                  </a:lnTo>
                  <a:lnTo>
                    <a:pt x="1014983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30211" y="5239511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1460" y="501396"/>
                  </a:moveTo>
                  <a:lnTo>
                    <a:pt x="205740" y="498348"/>
                  </a:lnTo>
                  <a:lnTo>
                    <a:pt x="163068" y="486155"/>
                  </a:lnTo>
                  <a:lnTo>
                    <a:pt x="124968" y="467867"/>
                  </a:lnTo>
                  <a:lnTo>
                    <a:pt x="89916" y="441960"/>
                  </a:lnTo>
                  <a:lnTo>
                    <a:pt x="59436" y="413003"/>
                  </a:lnTo>
                  <a:lnTo>
                    <a:pt x="35052" y="377951"/>
                  </a:lnTo>
                  <a:lnTo>
                    <a:pt x="16764" y="338327"/>
                  </a:lnTo>
                  <a:lnTo>
                    <a:pt x="4572" y="295655"/>
                  </a:lnTo>
                  <a:lnTo>
                    <a:pt x="0" y="251460"/>
                  </a:lnTo>
                  <a:lnTo>
                    <a:pt x="4572" y="205739"/>
                  </a:lnTo>
                  <a:lnTo>
                    <a:pt x="16764" y="163067"/>
                  </a:lnTo>
                  <a:lnTo>
                    <a:pt x="35052" y="124967"/>
                  </a:lnTo>
                  <a:lnTo>
                    <a:pt x="59436" y="89915"/>
                  </a:lnTo>
                  <a:lnTo>
                    <a:pt x="89916" y="59436"/>
                  </a:lnTo>
                  <a:lnTo>
                    <a:pt x="124968" y="35051"/>
                  </a:lnTo>
                  <a:lnTo>
                    <a:pt x="163068" y="16763"/>
                  </a:lnTo>
                  <a:lnTo>
                    <a:pt x="205740" y="4572"/>
                  </a:lnTo>
                  <a:lnTo>
                    <a:pt x="251460" y="0"/>
                  </a:lnTo>
                  <a:lnTo>
                    <a:pt x="297180" y="4572"/>
                  </a:lnTo>
                  <a:lnTo>
                    <a:pt x="338328" y="16763"/>
                  </a:lnTo>
                  <a:lnTo>
                    <a:pt x="377952" y="35051"/>
                  </a:lnTo>
                  <a:lnTo>
                    <a:pt x="413004" y="59436"/>
                  </a:lnTo>
                  <a:lnTo>
                    <a:pt x="441960" y="89915"/>
                  </a:lnTo>
                  <a:lnTo>
                    <a:pt x="467868" y="124967"/>
                  </a:lnTo>
                  <a:lnTo>
                    <a:pt x="486156" y="163067"/>
                  </a:lnTo>
                  <a:lnTo>
                    <a:pt x="498348" y="205739"/>
                  </a:lnTo>
                  <a:lnTo>
                    <a:pt x="501396" y="251460"/>
                  </a:lnTo>
                  <a:lnTo>
                    <a:pt x="498348" y="295655"/>
                  </a:lnTo>
                  <a:lnTo>
                    <a:pt x="486156" y="338327"/>
                  </a:lnTo>
                  <a:lnTo>
                    <a:pt x="467868" y="377951"/>
                  </a:lnTo>
                  <a:lnTo>
                    <a:pt x="441960" y="413003"/>
                  </a:lnTo>
                  <a:lnTo>
                    <a:pt x="413004" y="441960"/>
                  </a:lnTo>
                  <a:lnTo>
                    <a:pt x="377952" y="467867"/>
                  </a:lnTo>
                  <a:lnTo>
                    <a:pt x="338328" y="486155"/>
                  </a:lnTo>
                  <a:lnTo>
                    <a:pt x="297180" y="498348"/>
                  </a:lnTo>
                  <a:lnTo>
                    <a:pt x="251460" y="501396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81031" y="1920239"/>
              <a:ext cx="1983105" cy="3073400"/>
            </a:xfrm>
            <a:custGeom>
              <a:avLst/>
              <a:gdLst/>
              <a:ahLst/>
              <a:cxnLst/>
              <a:rect l="l" t="t" r="r" b="b"/>
              <a:pathLst>
                <a:path w="1983104" h="3073400">
                  <a:moveTo>
                    <a:pt x="1231392" y="25399"/>
                  </a:moveTo>
                  <a:lnTo>
                    <a:pt x="749808" y="25399"/>
                  </a:lnTo>
                  <a:lnTo>
                    <a:pt x="762000" y="0"/>
                  </a:lnTo>
                  <a:lnTo>
                    <a:pt x="1219200" y="0"/>
                  </a:lnTo>
                  <a:lnTo>
                    <a:pt x="1231392" y="25399"/>
                  </a:lnTo>
                  <a:close/>
                </a:path>
                <a:path w="1983104" h="3073400">
                  <a:moveTo>
                    <a:pt x="1278636" y="38099"/>
                  </a:moveTo>
                  <a:lnTo>
                    <a:pt x="702564" y="38099"/>
                  </a:lnTo>
                  <a:lnTo>
                    <a:pt x="714756" y="25399"/>
                  </a:lnTo>
                  <a:lnTo>
                    <a:pt x="1266444" y="25399"/>
                  </a:lnTo>
                  <a:lnTo>
                    <a:pt x="1278636" y="38099"/>
                  </a:lnTo>
                  <a:close/>
                </a:path>
                <a:path w="1983104" h="3073400">
                  <a:moveTo>
                    <a:pt x="1348740" y="63499"/>
                  </a:moveTo>
                  <a:lnTo>
                    <a:pt x="633984" y="63499"/>
                  </a:lnTo>
                  <a:lnTo>
                    <a:pt x="644651" y="38099"/>
                  </a:lnTo>
                  <a:lnTo>
                    <a:pt x="1336548" y="38099"/>
                  </a:lnTo>
                  <a:lnTo>
                    <a:pt x="1348740" y="63499"/>
                  </a:lnTo>
                  <a:close/>
                </a:path>
                <a:path w="1983104" h="3073400">
                  <a:moveTo>
                    <a:pt x="1382268" y="76199"/>
                  </a:moveTo>
                  <a:lnTo>
                    <a:pt x="600456" y="76199"/>
                  </a:lnTo>
                  <a:lnTo>
                    <a:pt x="611124" y="63499"/>
                  </a:lnTo>
                  <a:lnTo>
                    <a:pt x="1370076" y="63499"/>
                  </a:lnTo>
                  <a:lnTo>
                    <a:pt x="1382268" y="76199"/>
                  </a:lnTo>
                  <a:close/>
                </a:path>
                <a:path w="1983104" h="3073400">
                  <a:moveTo>
                    <a:pt x="1437132" y="101599"/>
                  </a:moveTo>
                  <a:lnTo>
                    <a:pt x="544068" y="101599"/>
                  </a:lnTo>
                  <a:lnTo>
                    <a:pt x="556260" y="76199"/>
                  </a:lnTo>
                  <a:lnTo>
                    <a:pt x="1426464" y="76199"/>
                  </a:lnTo>
                  <a:lnTo>
                    <a:pt x="1437132" y="101599"/>
                  </a:lnTo>
                  <a:close/>
                </a:path>
                <a:path w="1983104" h="3073400">
                  <a:moveTo>
                    <a:pt x="1469136" y="114299"/>
                  </a:moveTo>
                  <a:lnTo>
                    <a:pt x="512064" y="114299"/>
                  </a:lnTo>
                  <a:lnTo>
                    <a:pt x="522732" y="101599"/>
                  </a:lnTo>
                  <a:lnTo>
                    <a:pt x="1458468" y="101599"/>
                  </a:lnTo>
                  <a:lnTo>
                    <a:pt x="1469136" y="114299"/>
                  </a:lnTo>
                  <a:close/>
                </a:path>
                <a:path w="1983104" h="3073400">
                  <a:moveTo>
                    <a:pt x="1511808" y="139699"/>
                  </a:moveTo>
                  <a:lnTo>
                    <a:pt x="470916" y="139699"/>
                  </a:lnTo>
                  <a:lnTo>
                    <a:pt x="481584" y="114299"/>
                  </a:lnTo>
                  <a:lnTo>
                    <a:pt x="1501140" y="114299"/>
                  </a:lnTo>
                  <a:lnTo>
                    <a:pt x="1511808" y="139699"/>
                  </a:lnTo>
                  <a:close/>
                </a:path>
                <a:path w="1983104" h="3073400">
                  <a:moveTo>
                    <a:pt x="1531620" y="152399"/>
                  </a:moveTo>
                  <a:lnTo>
                    <a:pt x="449579" y="152399"/>
                  </a:lnTo>
                  <a:lnTo>
                    <a:pt x="460248" y="139699"/>
                  </a:lnTo>
                  <a:lnTo>
                    <a:pt x="1520952" y="139699"/>
                  </a:lnTo>
                  <a:lnTo>
                    <a:pt x="1531620" y="152399"/>
                  </a:lnTo>
                  <a:close/>
                </a:path>
                <a:path w="1983104" h="3073400">
                  <a:moveTo>
                    <a:pt x="1562100" y="177799"/>
                  </a:moveTo>
                  <a:lnTo>
                    <a:pt x="419100" y="177799"/>
                  </a:lnTo>
                  <a:lnTo>
                    <a:pt x="429768" y="152399"/>
                  </a:lnTo>
                  <a:lnTo>
                    <a:pt x="1551432" y="152399"/>
                  </a:lnTo>
                  <a:lnTo>
                    <a:pt x="1562100" y="177799"/>
                  </a:lnTo>
                  <a:close/>
                </a:path>
                <a:path w="1983104" h="3073400">
                  <a:moveTo>
                    <a:pt x="1581912" y="190499"/>
                  </a:moveTo>
                  <a:lnTo>
                    <a:pt x="399288" y="190499"/>
                  </a:lnTo>
                  <a:lnTo>
                    <a:pt x="409956" y="177799"/>
                  </a:lnTo>
                  <a:lnTo>
                    <a:pt x="1571244" y="177799"/>
                  </a:lnTo>
                  <a:lnTo>
                    <a:pt x="1581912" y="190499"/>
                  </a:lnTo>
                  <a:close/>
                </a:path>
                <a:path w="1983104" h="3073400">
                  <a:moveTo>
                    <a:pt x="1629156" y="228599"/>
                  </a:moveTo>
                  <a:lnTo>
                    <a:pt x="352044" y="228599"/>
                  </a:lnTo>
                  <a:lnTo>
                    <a:pt x="361188" y="215899"/>
                  </a:lnTo>
                  <a:lnTo>
                    <a:pt x="371856" y="190499"/>
                  </a:lnTo>
                  <a:lnTo>
                    <a:pt x="1610868" y="190499"/>
                  </a:lnTo>
                  <a:lnTo>
                    <a:pt x="1620012" y="215899"/>
                  </a:lnTo>
                  <a:lnTo>
                    <a:pt x="1629156" y="228599"/>
                  </a:lnTo>
                  <a:close/>
                </a:path>
                <a:path w="1983104" h="3073400">
                  <a:moveTo>
                    <a:pt x="1674876" y="266699"/>
                  </a:moveTo>
                  <a:lnTo>
                    <a:pt x="307848" y="266699"/>
                  </a:lnTo>
                  <a:lnTo>
                    <a:pt x="315468" y="253999"/>
                  </a:lnTo>
                  <a:lnTo>
                    <a:pt x="324612" y="228599"/>
                  </a:lnTo>
                  <a:lnTo>
                    <a:pt x="1656588" y="228599"/>
                  </a:lnTo>
                  <a:lnTo>
                    <a:pt x="1665732" y="253999"/>
                  </a:lnTo>
                  <a:lnTo>
                    <a:pt x="1674876" y="266699"/>
                  </a:lnTo>
                  <a:close/>
                </a:path>
                <a:path w="1983104" h="3073400">
                  <a:moveTo>
                    <a:pt x="1700784" y="292099"/>
                  </a:moveTo>
                  <a:lnTo>
                    <a:pt x="281940" y="292099"/>
                  </a:lnTo>
                  <a:lnTo>
                    <a:pt x="289560" y="266699"/>
                  </a:lnTo>
                  <a:lnTo>
                    <a:pt x="1691640" y="266699"/>
                  </a:lnTo>
                  <a:lnTo>
                    <a:pt x="1700784" y="292099"/>
                  </a:lnTo>
                  <a:close/>
                </a:path>
                <a:path w="1983104" h="3073400">
                  <a:moveTo>
                    <a:pt x="1732788" y="330199"/>
                  </a:moveTo>
                  <a:lnTo>
                    <a:pt x="248412" y="330199"/>
                  </a:lnTo>
                  <a:lnTo>
                    <a:pt x="256032" y="304799"/>
                  </a:lnTo>
                  <a:lnTo>
                    <a:pt x="263651" y="304799"/>
                  </a:lnTo>
                  <a:lnTo>
                    <a:pt x="272796" y="292099"/>
                  </a:lnTo>
                  <a:lnTo>
                    <a:pt x="1709927" y="292099"/>
                  </a:lnTo>
                  <a:lnTo>
                    <a:pt x="1725168" y="304799"/>
                  </a:lnTo>
                  <a:lnTo>
                    <a:pt x="1732788" y="330199"/>
                  </a:lnTo>
                  <a:close/>
                </a:path>
                <a:path w="1983104" h="3073400">
                  <a:moveTo>
                    <a:pt x="1764792" y="368299"/>
                  </a:moveTo>
                  <a:lnTo>
                    <a:pt x="216408" y="368299"/>
                  </a:lnTo>
                  <a:lnTo>
                    <a:pt x="224027" y="342899"/>
                  </a:lnTo>
                  <a:lnTo>
                    <a:pt x="239268" y="330199"/>
                  </a:lnTo>
                  <a:lnTo>
                    <a:pt x="1741932" y="330199"/>
                  </a:lnTo>
                  <a:lnTo>
                    <a:pt x="1757172" y="342899"/>
                  </a:lnTo>
                  <a:lnTo>
                    <a:pt x="1764792" y="368299"/>
                  </a:lnTo>
                  <a:close/>
                </a:path>
                <a:path w="1983104" h="3073400">
                  <a:moveTo>
                    <a:pt x="1793748" y="406399"/>
                  </a:moveTo>
                  <a:lnTo>
                    <a:pt x="187451" y="406399"/>
                  </a:lnTo>
                  <a:lnTo>
                    <a:pt x="193548" y="380999"/>
                  </a:lnTo>
                  <a:lnTo>
                    <a:pt x="208788" y="368299"/>
                  </a:lnTo>
                  <a:lnTo>
                    <a:pt x="1772412" y="368299"/>
                  </a:lnTo>
                  <a:lnTo>
                    <a:pt x="1787652" y="380999"/>
                  </a:lnTo>
                  <a:lnTo>
                    <a:pt x="1793748" y="406399"/>
                  </a:lnTo>
                  <a:close/>
                </a:path>
                <a:path w="1983104" h="3073400">
                  <a:moveTo>
                    <a:pt x="1808988" y="419099"/>
                  </a:moveTo>
                  <a:lnTo>
                    <a:pt x="173736" y="419099"/>
                  </a:lnTo>
                  <a:lnTo>
                    <a:pt x="179832" y="406399"/>
                  </a:lnTo>
                  <a:lnTo>
                    <a:pt x="1801368" y="406399"/>
                  </a:lnTo>
                  <a:lnTo>
                    <a:pt x="1808988" y="419099"/>
                  </a:lnTo>
                  <a:close/>
                </a:path>
                <a:path w="1983104" h="3073400">
                  <a:moveTo>
                    <a:pt x="1828800" y="457199"/>
                  </a:moveTo>
                  <a:lnTo>
                    <a:pt x="152400" y="457199"/>
                  </a:lnTo>
                  <a:lnTo>
                    <a:pt x="160020" y="444499"/>
                  </a:lnTo>
                  <a:lnTo>
                    <a:pt x="166116" y="419099"/>
                  </a:lnTo>
                  <a:lnTo>
                    <a:pt x="1815084" y="419099"/>
                  </a:lnTo>
                  <a:lnTo>
                    <a:pt x="1822703" y="444499"/>
                  </a:lnTo>
                  <a:lnTo>
                    <a:pt x="1828800" y="457199"/>
                  </a:lnTo>
                  <a:close/>
                </a:path>
                <a:path w="1983104" h="3073400">
                  <a:moveTo>
                    <a:pt x="1859279" y="495299"/>
                  </a:moveTo>
                  <a:lnTo>
                    <a:pt x="121920" y="495299"/>
                  </a:lnTo>
                  <a:lnTo>
                    <a:pt x="134112" y="482599"/>
                  </a:lnTo>
                  <a:lnTo>
                    <a:pt x="140208" y="457199"/>
                  </a:lnTo>
                  <a:lnTo>
                    <a:pt x="1840992" y="457199"/>
                  </a:lnTo>
                  <a:lnTo>
                    <a:pt x="1847088" y="482599"/>
                  </a:lnTo>
                  <a:lnTo>
                    <a:pt x="1859279" y="495299"/>
                  </a:lnTo>
                  <a:close/>
                </a:path>
                <a:path w="1983104" h="3073400">
                  <a:moveTo>
                    <a:pt x="1876044" y="533399"/>
                  </a:moveTo>
                  <a:lnTo>
                    <a:pt x="105156" y="533399"/>
                  </a:lnTo>
                  <a:lnTo>
                    <a:pt x="109727" y="520699"/>
                  </a:lnTo>
                  <a:lnTo>
                    <a:pt x="115824" y="495299"/>
                  </a:lnTo>
                  <a:lnTo>
                    <a:pt x="1865376" y="495299"/>
                  </a:lnTo>
                  <a:lnTo>
                    <a:pt x="1871472" y="520699"/>
                  </a:lnTo>
                  <a:lnTo>
                    <a:pt x="1876044" y="533399"/>
                  </a:lnTo>
                  <a:close/>
                </a:path>
                <a:path w="1983104" h="3073400">
                  <a:moveTo>
                    <a:pt x="1892808" y="571499"/>
                  </a:moveTo>
                  <a:lnTo>
                    <a:pt x="89916" y="571499"/>
                  </a:lnTo>
                  <a:lnTo>
                    <a:pt x="94488" y="558799"/>
                  </a:lnTo>
                  <a:lnTo>
                    <a:pt x="99060" y="533399"/>
                  </a:lnTo>
                  <a:lnTo>
                    <a:pt x="1882140" y="533399"/>
                  </a:lnTo>
                  <a:lnTo>
                    <a:pt x="1886712" y="558799"/>
                  </a:lnTo>
                  <a:lnTo>
                    <a:pt x="1892808" y="571499"/>
                  </a:lnTo>
                  <a:close/>
                </a:path>
                <a:path w="1983104" h="3073400">
                  <a:moveTo>
                    <a:pt x="1901952" y="596899"/>
                  </a:moveTo>
                  <a:lnTo>
                    <a:pt x="79248" y="596899"/>
                  </a:lnTo>
                  <a:lnTo>
                    <a:pt x="83820" y="571499"/>
                  </a:lnTo>
                  <a:lnTo>
                    <a:pt x="1897379" y="571499"/>
                  </a:lnTo>
                  <a:lnTo>
                    <a:pt x="1901952" y="596899"/>
                  </a:lnTo>
                  <a:close/>
                </a:path>
                <a:path w="1983104" h="3073400">
                  <a:moveTo>
                    <a:pt x="1924812" y="647699"/>
                  </a:moveTo>
                  <a:lnTo>
                    <a:pt x="56388" y="647699"/>
                  </a:lnTo>
                  <a:lnTo>
                    <a:pt x="60960" y="634999"/>
                  </a:lnTo>
                  <a:lnTo>
                    <a:pt x="65532" y="609599"/>
                  </a:lnTo>
                  <a:lnTo>
                    <a:pt x="74675" y="596899"/>
                  </a:lnTo>
                  <a:lnTo>
                    <a:pt x="1906524" y="596899"/>
                  </a:lnTo>
                  <a:lnTo>
                    <a:pt x="1912620" y="609599"/>
                  </a:lnTo>
                  <a:lnTo>
                    <a:pt x="1915668" y="609599"/>
                  </a:lnTo>
                  <a:lnTo>
                    <a:pt x="1920240" y="634999"/>
                  </a:lnTo>
                  <a:lnTo>
                    <a:pt x="1924812" y="647699"/>
                  </a:lnTo>
                  <a:close/>
                </a:path>
                <a:path w="1983104" h="3073400">
                  <a:moveTo>
                    <a:pt x="1935479" y="685799"/>
                  </a:moveTo>
                  <a:lnTo>
                    <a:pt x="45720" y="685799"/>
                  </a:lnTo>
                  <a:lnTo>
                    <a:pt x="48768" y="673099"/>
                  </a:lnTo>
                  <a:lnTo>
                    <a:pt x="53340" y="647699"/>
                  </a:lnTo>
                  <a:lnTo>
                    <a:pt x="1927860" y="647699"/>
                  </a:lnTo>
                  <a:lnTo>
                    <a:pt x="1932432" y="673099"/>
                  </a:lnTo>
                  <a:lnTo>
                    <a:pt x="1935479" y="685799"/>
                  </a:lnTo>
                  <a:close/>
                </a:path>
                <a:path w="1983104" h="3073400">
                  <a:moveTo>
                    <a:pt x="1943100" y="711199"/>
                  </a:moveTo>
                  <a:lnTo>
                    <a:pt x="38100" y="711199"/>
                  </a:lnTo>
                  <a:lnTo>
                    <a:pt x="41148" y="685799"/>
                  </a:lnTo>
                  <a:lnTo>
                    <a:pt x="1940052" y="685799"/>
                  </a:lnTo>
                  <a:lnTo>
                    <a:pt x="1943100" y="711199"/>
                  </a:lnTo>
                  <a:close/>
                </a:path>
                <a:path w="1983104" h="3073400">
                  <a:moveTo>
                    <a:pt x="1965960" y="800099"/>
                  </a:moveTo>
                  <a:lnTo>
                    <a:pt x="15240" y="800099"/>
                  </a:lnTo>
                  <a:lnTo>
                    <a:pt x="18288" y="787399"/>
                  </a:lnTo>
                  <a:lnTo>
                    <a:pt x="21336" y="761999"/>
                  </a:lnTo>
                  <a:lnTo>
                    <a:pt x="22860" y="761999"/>
                  </a:lnTo>
                  <a:lnTo>
                    <a:pt x="25908" y="749299"/>
                  </a:lnTo>
                  <a:lnTo>
                    <a:pt x="28956" y="723899"/>
                  </a:lnTo>
                  <a:lnTo>
                    <a:pt x="35051" y="711199"/>
                  </a:lnTo>
                  <a:lnTo>
                    <a:pt x="1946148" y="711199"/>
                  </a:lnTo>
                  <a:lnTo>
                    <a:pt x="1950720" y="723899"/>
                  </a:lnTo>
                  <a:lnTo>
                    <a:pt x="1952244" y="723899"/>
                  </a:lnTo>
                  <a:lnTo>
                    <a:pt x="1955292" y="749299"/>
                  </a:lnTo>
                  <a:lnTo>
                    <a:pt x="1961388" y="761999"/>
                  </a:lnTo>
                  <a:lnTo>
                    <a:pt x="1962912" y="787399"/>
                  </a:lnTo>
                  <a:lnTo>
                    <a:pt x="1965960" y="800099"/>
                  </a:lnTo>
                  <a:close/>
                </a:path>
                <a:path w="1983104" h="3073400">
                  <a:moveTo>
                    <a:pt x="1972056" y="838199"/>
                  </a:moveTo>
                  <a:lnTo>
                    <a:pt x="10668" y="838199"/>
                  </a:lnTo>
                  <a:lnTo>
                    <a:pt x="12192" y="825499"/>
                  </a:lnTo>
                  <a:lnTo>
                    <a:pt x="13716" y="800099"/>
                  </a:lnTo>
                  <a:lnTo>
                    <a:pt x="1967484" y="800099"/>
                  </a:lnTo>
                  <a:lnTo>
                    <a:pt x="1969008" y="825499"/>
                  </a:lnTo>
                  <a:lnTo>
                    <a:pt x="1972056" y="838199"/>
                  </a:lnTo>
                  <a:close/>
                </a:path>
                <a:path w="1983104" h="3073400">
                  <a:moveTo>
                    <a:pt x="1978152" y="901699"/>
                  </a:moveTo>
                  <a:lnTo>
                    <a:pt x="3048" y="901699"/>
                  </a:lnTo>
                  <a:lnTo>
                    <a:pt x="3048" y="876299"/>
                  </a:lnTo>
                  <a:lnTo>
                    <a:pt x="4572" y="876299"/>
                  </a:lnTo>
                  <a:lnTo>
                    <a:pt x="7620" y="863599"/>
                  </a:lnTo>
                  <a:lnTo>
                    <a:pt x="7620" y="838199"/>
                  </a:lnTo>
                  <a:lnTo>
                    <a:pt x="1973579" y="838199"/>
                  </a:lnTo>
                  <a:lnTo>
                    <a:pt x="1975103" y="863599"/>
                  </a:lnTo>
                  <a:lnTo>
                    <a:pt x="1978152" y="876299"/>
                  </a:lnTo>
                  <a:lnTo>
                    <a:pt x="1978152" y="901699"/>
                  </a:lnTo>
                  <a:close/>
                </a:path>
                <a:path w="1983104" h="3073400">
                  <a:moveTo>
                    <a:pt x="1048512" y="3047999"/>
                  </a:moveTo>
                  <a:lnTo>
                    <a:pt x="932688" y="3047999"/>
                  </a:lnTo>
                  <a:lnTo>
                    <a:pt x="928116" y="3035299"/>
                  </a:lnTo>
                  <a:lnTo>
                    <a:pt x="914400" y="3009899"/>
                  </a:lnTo>
                  <a:lnTo>
                    <a:pt x="903732" y="2997199"/>
                  </a:lnTo>
                  <a:lnTo>
                    <a:pt x="891540" y="2971799"/>
                  </a:lnTo>
                  <a:lnTo>
                    <a:pt x="876300" y="2933699"/>
                  </a:lnTo>
                  <a:lnTo>
                    <a:pt x="861060" y="2920999"/>
                  </a:lnTo>
                  <a:lnTo>
                    <a:pt x="842772" y="2895599"/>
                  </a:lnTo>
                  <a:lnTo>
                    <a:pt x="824484" y="2857499"/>
                  </a:lnTo>
                  <a:lnTo>
                    <a:pt x="803148" y="2819399"/>
                  </a:lnTo>
                  <a:lnTo>
                    <a:pt x="757427" y="2743199"/>
                  </a:lnTo>
                  <a:lnTo>
                    <a:pt x="733044" y="2705099"/>
                  </a:lnTo>
                  <a:lnTo>
                    <a:pt x="708660" y="2654299"/>
                  </a:lnTo>
                  <a:lnTo>
                    <a:pt x="681227" y="2616199"/>
                  </a:lnTo>
                  <a:lnTo>
                    <a:pt x="655320" y="2552699"/>
                  </a:lnTo>
                  <a:lnTo>
                    <a:pt x="626364" y="2514599"/>
                  </a:lnTo>
                  <a:lnTo>
                    <a:pt x="598932" y="2463799"/>
                  </a:lnTo>
                  <a:lnTo>
                    <a:pt x="569976" y="2400299"/>
                  </a:lnTo>
                  <a:lnTo>
                    <a:pt x="541020" y="2349499"/>
                  </a:lnTo>
                  <a:lnTo>
                    <a:pt x="510540" y="2285999"/>
                  </a:lnTo>
                  <a:lnTo>
                    <a:pt x="480060" y="2235199"/>
                  </a:lnTo>
                  <a:lnTo>
                    <a:pt x="451103" y="2171699"/>
                  </a:lnTo>
                  <a:lnTo>
                    <a:pt x="422148" y="2120899"/>
                  </a:lnTo>
                  <a:lnTo>
                    <a:pt x="391668" y="2057399"/>
                  </a:lnTo>
                  <a:lnTo>
                    <a:pt x="362712" y="2006599"/>
                  </a:lnTo>
                  <a:lnTo>
                    <a:pt x="333756" y="1943099"/>
                  </a:lnTo>
                  <a:lnTo>
                    <a:pt x="304800" y="1892299"/>
                  </a:lnTo>
                  <a:lnTo>
                    <a:pt x="249936" y="1752599"/>
                  </a:lnTo>
                  <a:lnTo>
                    <a:pt x="224027" y="1714499"/>
                  </a:lnTo>
                  <a:lnTo>
                    <a:pt x="198120" y="1638299"/>
                  </a:lnTo>
                  <a:lnTo>
                    <a:pt x="173736" y="1600199"/>
                  </a:lnTo>
                  <a:lnTo>
                    <a:pt x="150875" y="1523999"/>
                  </a:lnTo>
                  <a:lnTo>
                    <a:pt x="108203" y="1435099"/>
                  </a:lnTo>
                  <a:lnTo>
                    <a:pt x="88392" y="1371599"/>
                  </a:lnTo>
                  <a:lnTo>
                    <a:pt x="71627" y="1320799"/>
                  </a:lnTo>
                  <a:lnTo>
                    <a:pt x="54864" y="1282699"/>
                  </a:lnTo>
                  <a:lnTo>
                    <a:pt x="41148" y="1219199"/>
                  </a:lnTo>
                  <a:lnTo>
                    <a:pt x="28956" y="1181099"/>
                  </a:lnTo>
                  <a:lnTo>
                    <a:pt x="18288" y="1142999"/>
                  </a:lnTo>
                  <a:lnTo>
                    <a:pt x="10668" y="1092199"/>
                  </a:lnTo>
                  <a:lnTo>
                    <a:pt x="4572" y="1054099"/>
                  </a:lnTo>
                  <a:lnTo>
                    <a:pt x="0" y="1015999"/>
                  </a:lnTo>
                  <a:lnTo>
                    <a:pt x="0" y="914399"/>
                  </a:lnTo>
                  <a:lnTo>
                    <a:pt x="1524" y="914399"/>
                  </a:lnTo>
                  <a:lnTo>
                    <a:pt x="1524" y="901699"/>
                  </a:lnTo>
                  <a:lnTo>
                    <a:pt x="1979676" y="901699"/>
                  </a:lnTo>
                  <a:lnTo>
                    <a:pt x="1981200" y="914399"/>
                  </a:lnTo>
                  <a:lnTo>
                    <a:pt x="1981200" y="939799"/>
                  </a:lnTo>
                  <a:lnTo>
                    <a:pt x="1982724" y="952499"/>
                  </a:lnTo>
                  <a:lnTo>
                    <a:pt x="1982724" y="977899"/>
                  </a:lnTo>
                  <a:lnTo>
                    <a:pt x="1981200" y="1015999"/>
                  </a:lnTo>
                  <a:lnTo>
                    <a:pt x="1972056" y="1092199"/>
                  </a:lnTo>
                  <a:lnTo>
                    <a:pt x="1962912" y="1142999"/>
                  </a:lnTo>
                  <a:lnTo>
                    <a:pt x="1953768" y="1181099"/>
                  </a:lnTo>
                  <a:lnTo>
                    <a:pt x="1940052" y="1219199"/>
                  </a:lnTo>
                  <a:lnTo>
                    <a:pt x="1926336" y="1282699"/>
                  </a:lnTo>
                  <a:lnTo>
                    <a:pt x="1911096" y="1320799"/>
                  </a:lnTo>
                  <a:lnTo>
                    <a:pt x="1892808" y="1371599"/>
                  </a:lnTo>
                  <a:lnTo>
                    <a:pt x="1874520" y="1435099"/>
                  </a:lnTo>
                  <a:lnTo>
                    <a:pt x="1831848" y="1523999"/>
                  </a:lnTo>
                  <a:lnTo>
                    <a:pt x="1807464" y="1600199"/>
                  </a:lnTo>
                  <a:lnTo>
                    <a:pt x="1783079" y="1638299"/>
                  </a:lnTo>
                  <a:lnTo>
                    <a:pt x="1758696" y="1714499"/>
                  </a:lnTo>
                  <a:lnTo>
                    <a:pt x="1731264" y="1752599"/>
                  </a:lnTo>
                  <a:lnTo>
                    <a:pt x="1676400" y="1892299"/>
                  </a:lnTo>
                  <a:lnTo>
                    <a:pt x="1648968" y="1943099"/>
                  </a:lnTo>
                  <a:lnTo>
                    <a:pt x="1618488" y="2006599"/>
                  </a:lnTo>
                  <a:lnTo>
                    <a:pt x="1589532" y="2057399"/>
                  </a:lnTo>
                  <a:lnTo>
                    <a:pt x="1560576" y="2120899"/>
                  </a:lnTo>
                  <a:lnTo>
                    <a:pt x="1531620" y="2171699"/>
                  </a:lnTo>
                  <a:lnTo>
                    <a:pt x="1501140" y="2235199"/>
                  </a:lnTo>
                  <a:lnTo>
                    <a:pt x="1470660" y="2285999"/>
                  </a:lnTo>
                  <a:lnTo>
                    <a:pt x="1441703" y="2349499"/>
                  </a:lnTo>
                  <a:lnTo>
                    <a:pt x="1412748" y="2400299"/>
                  </a:lnTo>
                  <a:lnTo>
                    <a:pt x="1383792" y="2463799"/>
                  </a:lnTo>
                  <a:lnTo>
                    <a:pt x="1354836" y="2514599"/>
                  </a:lnTo>
                  <a:lnTo>
                    <a:pt x="1327403" y="2552699"/>
                  </a:lnTo>
                  <a:lnTo>
                    <a:pt x="1299972" y="2616199"/>
                  </a:lnTo>
                  <a:lnTo>
                    <a:pt x="1274064" y="2654299"/>
                  </a:lnTo>
                  <a:lnTo>
                    <a:pt x="1248156" y="2705099"/>
                  </a:lnTo>
                  <a:lnTo>
                    <a:pt x="1223772" y="2743199"/>
                  </a:lnTo>
                  <a:lnTo>
                    <a:pt x="1178052" y="2819399"/>
                  </a:lnTo>
                  <a:lnTo>
                    <a:pt x="1138427" y="2895599"/>
                  </a:lnTo>
                  <a:lnTo>
                    <a:pt x="1120140" y="2920999"/>
                  </a:lnTo>
                  <a:lnTo>
                    <a:pt x="1104900" y="2933699"/>
                  </a:lnTo>
                  <a:lnTo>
                    <a:pt x="1077468" y="2997199"/>
                  </a:lnTo>
                  <a:lnTo>
                    <a:pt x="1059179" y="3009899"/>
                  </a:lnTo>
                  <a:lnTo>
                    <a:pt x="1048512" y="3047999"/>
                  </a:lnTo>
                  <a:close/>
                </a:path>
                <a:path w="1983104" h="3073400">
                  <a:moveTo>
                    <a:pt x="1013460" y="3073399"/>
                  </a:moveTo>
                  <a:lnTo>
                    <a:pt x="967740" y="3073399"/>
                  </a:lnTo>
                  <a:lnTo>
                    <a:pt x="961644" y="3047999"/>
                  </a:lnTo>
                  <a:lnTo>
                    <a:pt x="1019556" y="3047999"/>
                  </a:lnTo>
                  <a:lnTo>
                    <a:pt x="1013460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20171" y="5239511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1459" y="501396"/>
                  </a:moveTo>
                  <a:lnTo>
                    <a:pt x="205739" y="498348"/>
                  </a:lnTo>
                  <a:lnTo>
                    <a:pt x="163068" y="486155"/>
                  </a:lnTo>
                  <a:lnTo>
                    <a:pt x="124968" y="467867"/>
                  </a:lnTo>
                  <a:lnTo>
                    <a:pt x="89916" y="441960"/>
                  </a:lnTo>
                  <a:lnTo>
                    <a:pt x="59435" y="413003"/>
                  </a:lnTo>
                  <a:lnTo>
                    <a:pt x="35051" y="377951"/>
                  </a:lnTo>
                  <a:lnTo>
                    <a:pt x="16763" y="338327"/>
                  </a:lnTo>
                  <a:lnTo>
                    <a:pt x="4572" y="295655"/>
                  </a:lnTo>
                  <a:lnTo>
                    <a:pt x="0" y="251460"/>
                  </a:lnTo>
                  <a:lnTo>
                    <a:pt x="4572" y="205739"/>
                  </a:lnTo>
                  <a:lnTo>
                    <a:pt x="16763" y="163067"/>
                  </a:lnTo>
                  <a:lnTo>
                    <a:pt x="35051" y="124967"/>
                  </a:lnTo>
                  <a:lnTo>
                    <a:pt x="59435" y="89915"/>
                  </a:lnTo>
                  <a:lnTo>
                    <a:pt x="89916" y="59436"/>
                  </a:lnTo>
                  <a:lnTo>
                    <a:pt x="124968" y="35051"/>
                  </a:lnTo>
                  <a:lnTo>
                    <a:pt x="163068" y="16763"/>
                  </a:lnTo>
                  <a:lnTo>
                    <a:pt x="205739" y="4572"/>
                  </a:lnTo>
                  <a:lnTo>
                    <a:pt x="251459" y="0"/>
                  </a:lnTo>
                  <a:lnTo>
                    <a:pt x="295655" y="4572"/>
                  </a:lnTo>
                  <a:lnTo>
                    <a:pt x="338327" y="16763"/>
                  </a:lnTo>
                  <a:lnTo>
                    <a:pt x="377951" y="35051"/>
                  </a:lnTo>
                  <a:lnTo>
                    <a:pt x="413003" y="59436"/>
                  </a:lnTo>
                  <a:lnTo>
                    <a:pt x="441959" y="89915"/>
                  </a:lnTo>
                  <a:lnTo>
                    <a:pt x="467868" y="124967"/>
                  </a:lnTo>
                  <a:lnTo>
                    <a:pt x="486155" y="163067"/>
                  </a:lnTo>
                  <a:lnTo>
                    <a:pt x="498348" y="205739"/>
                  </a:lnTo>
                  <a:lnTo>
                    <a:pt x="501396" y="251460"/>
                  </a:lnTo>
                  <a:lnTo>
                    <a:pt x="498348" y="295655"/>
                  </a:lnTo>
                  <a:lnTo>
                    <a:pt x="486155" y="338327"/>
                  </a:lnTo>
                  <a:lnTo>
                    <a:pt x="467868" y="377951"/>
                  </a:lnTo>
                  <a:lnTo>
                    <a:pt x="441959" y="413003"/>
                  </a:lnTo>
                  <a:lnTo>
                    <a:pt x="413003" y="441960"/>
                  </a:lnTo>
                  <a:lnTo>
                    <a:pt x="377951" y="467867"/>
                  </a:lnTo>
                  <a:lnTo>
                    <a:pt x="338327" y="486155"/>
                  </a:lnTo>
                  <a:lnTo>
                    <a:pt x="295655" y="498348"/>
                  </a:lnTo>
                  <a:lnTo>
                    <a:pt x="251459" y="501396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270991" y="1920239"/>
              <a:ext cx="1983105" cy="3073400"/>
            </a:xfrm>
            <a:custGeom>
              <a:avLst/>
              <a:gdLst/>
              <a:ahLst/>
              <a:cxnLst/>
              <a:rect l="l" t="t" r="r" b="b"/>
              <a:pathLst>
                <a:path w="1983105" h="3073400">
                  <a:moveTo>
                    <a:pt x="1232915" y="25399"/>
                  </a:moveTo>
                  <a:lnTo>
                    <a:pt x="749807" y="25399"/>
                  </a:lnTo>
                  <a:lnTo>
                    <a:pt x="762000" y="0"/>
                  </a:lnTo>
                  <a:lnTo>
                    <a:pt x="1220723" y="0"/>
                  </a:lnTo>
                  <a:lnTo>
                    <a:pt x="1232915" y="25399"/>
                  </a:lnTo>
                  <a:close/>
                </a:path>
                <a:path w="1983105" h="3073400">
                  <a:moveTo>
                    <a:pt x="1280159" y="38099"/>
                  </a:moveTo>
                  <a:lnTo>
                    <a:pt x="704088" y="38099"/>
                  </a:lnTo>
                  <a:lnTo>
                    <a:pt x="716279" y="25399"/>
                  </a:lnTo>
                  <a:lnTo>
                    <a:pt x="1267967" y="25399"/>
                  </a:lnTo>
                  <a:lnTo>
                    <a:pt x="1280159" y="38099"/>
                  </a:lnTo>
                  <a:close/>
                </a:path>
                <a:path w="1983105" h="3073400">
                  <a:moveTo>
                    <a:pt x="1348740" y="63499"/>
                  </a:moveTo>
                  <a:lnTo>
                    <a:pt x="633984" y="63499"/>
                  </a:lnTo>
                  <a:lnTo>
                    <a:pt x="646175" y="38099"/>
                  </a:lnTo>
                  <a:lnTo>
                    <a:pt x="1336548" y="38099"/>
                  </a:lnTo>
                  <a:lnTo>
                    <a:pt x="1348740" y="63499"/>
                  </a:lnTo>
                  <a:close/>
                </a:path>
                <a:path w="1983105" h="3073400">
                  <a:moveTo>
                    <a:pt x="1382267" y="76199"/>
                  </a:moveTo>
                  <a:lnTo>
                    <a:pt x="600455" y="76199"/>
                  </a:lnTo>
                  <a:lnTo>
                    <a:pt x="612648" y="63499"/>
                  </a:lnTo>
                  <a:lnTo>
                    <a:pt x="1371600" y="63499"/>
                  </a:lnTo>
                  <a:lnTo>
                    <a:pt x="1382267" y="76199"/>
                  </a:lnTo>
                  <a:close/>
                </a:path>
                <a:path w="1983105" h="3073400">
                  <a:moveTo>
                    <a:pt x="1437131" y="101599"/>
                  </a:moveTo>
                  <a:lnTo>
                    <a:pt x="545592" y="101599"/>
                  </a:lnTo>
                  <a:lnTo>
                    <a:pt x="556259" y="76199"/>
                  </a:lnTo>
                  <a:lnTo>
                    <a:pt x="1426463" y="76199"/>
                  </a:lnTo>
                  <a:lnTo>
                    <a:pt x="1437131" y="101599"/>
                  </a:lnTo>
                  <a:close/>
                </a:path>
                <a:path w="1983105" h="3073400">
                  <a:moveTo>
                    <a:pt x="1469136" y="114299"/>
                  </a:moveTo>
                  <a:lnTo>
                    <a:pt x="513588" y="114299"/>
                  </a:lnTo>
                  <a:lnTo>
                    <a:pt x="524255" y="101599"/>
                  </a:lnTo>
                  <a:lnTo>
                    <a:pt x="1458467" y="101599"/>
                  </a:lnTo>
                  <a:lnTo>
                    <a:pt x="1469136" y="114299"/>
                  </a:lnTo>
                  <a:close/>
                </a:path>
                <a:path w="1983105" h="3073400">
                  <a:moveTo>
                    <a:pt x="1511807" y="139699"/>
                  </a:moveTo>
                  <a:lnTo>
                    <a:pt x="470915" y="139699"/>
                  </a:lnTo>
                  <a:lnTo>
                    <a:pt x="481584" y="114299"/>
                  </a:lnTo>
                  <a:lnTo>
                    <a:pt x="1501140" y="114299"/>
                  </a:lnTo>
                  <a:lnTo>
                    <a:pt x="1511807" y="139699"/>
                  </a:lnTo>
                  <a:close/>
                </a:path>
                <a:path w="1983105" h="3073400">
                  <a:moveTo>
                    <a:pt x="1531619" y="152399"/>
                  </a:moveTo>
                  <a:lnTo>
                    <a:pt x="451103" y="152399"/>
                  </a:lnTo>
                  <a:lnTo>
                    <a:pt x="460248" y="139699"/>
                  </a:lnTo>
                  <a:lnTo>
                    <a:pt x="1522475" y="139699"/>
                  </a:lnTo>
                  <a:lnTo>
                    <a:pt x="1531619" y="152399"/>
                  </a:lnTo>
                  <a:close/>
                </a:path>
                <a:path w="1983105" h="3073400">
                  <a:moveTo>
                    <a:pt x="1562100" y="177799"/>
                  </a:moveTo>
                  <a:lnTo>
                    <a:pt x="420623" y="177799"/>
                  </a:lnTo>
                  <a:lnTo>
                    <a:pt x="429767" y="152399"/>
                  </a:lnTo>
                  <a:lnTo>
                    <a:pt x="1552955" y="152399"/>
                  </a:lnTo>
                  <a:lnTo>
                    <a:pt x="1562100" y="177799"/>
                  </a:lnTo>
                  <a:close/>
                </a:path>
                <a:path w="1983105" h="3073400">
                  <a:moveTo>
                    <a:pt x="1581911" y="190499"/>
                  </a:moveTo>
                  <a:lnTo>
                    <a:pt x="400811" y="190499"/>
                  </a:lnTo>
                  <a:lnTo>
                    <a:pt x="411479" y="177799"/>
                  </a:lnTo>
                  <a:lnTo>
                    <a:pt x="1572767" y="177799"/>
                  </a:lnTo>
                  <a:lnTo>
                    <a:pt x="1581911" y="190499"/>
                  </a:lnTo>
                  <a:close/>
                </a:path>
                <a:path w="1983105" h="3073400">
                  <a:moveTo>
                    <a:pt x="1630679" y="228599"/>
                  </a:moveTo>
                  <a:lnTo>
                    <a:pt x="353567" y="228599"/>
                  </a:lnTo>
                  <a:lnTo>
                    <a:pt x="362711" y="215899"/>
                  </a:lnTo>
                  <a:lnTo>
                    <a:pt x="371855" y="190499"/>
                  </a:lnTo>
                  <a:lnTo>
                    <a:pt x="1610867" y="190499"/>
                  </a:lnTo>
                  <a:lnTo>
                    <a:pt x="1620011" y="215899"/>
                  </a:lnTo>
                  <a:lnTo>
                    <a:pt x="1630679" y="228599"/>
                  </a:lnTo>
                  <a:close/>
                </a:path>
                <a:path w="1983105" h="3073400">
                  <a:moveTo>
                    <a:pt x="1674875" y="266699"/>
                  </a:moveTo>
                  <a:lnTo>
                    <a:pt x="307848" y="266699"/>
                  </a:lnTo>
                  <a:lnTo>
                    <a:pt x="316992" y="253999"/>
                  </a:lnTo>
                  <a:lnTo>
                    <a:pt x="326136" y="228599"/>
                  </a:lnTo>
                  <a:lnTo>
                    <a:pt x="1656588" y="228599"/>
                  </a:lnTo>
                  <a:lnTo>
                    <a:pt x="1665731" y="253999"/>
                  </a:lnTo>
                  <a:lnTo>
                    <a:pt x="1674875" y="266699"/>
                  </a:lnTo>
                  <a:close/>
                </a:path>
                <a:path w="1983105" h="3073400">
                  <a:moveTo>
                    <a:pt x="1700784" y="292099"/>
                  </a:moveTo>
                  <a:lnTo>
                    <a:pt x="281940" y="292099"/>
                  </a:lnTo>
                  <a:lnTo>
                    <a:pt x="289559" y="266699"/>
                  </a:lnTo>
                  <a:lnTo>
                    <a:pt x="1693163" y="266699"/>
                  </a:lnTo>
                  <a:lnTo>
                    <a:pt x="1700784" y="292099"/>
                  </a:lnTo>
                  <a:close/>
                </a:path>
                <a:path w="1983105" h="3073400">
                  <a:moveTo>
                    <a:pt x="1717548" y="304799"/>
                  </a:moveTo>
                  <a:lnTo>
                    <a:pt x="265175" y="304799"/>
                  </a:lnTo>
                  <a:lnTo>
                    <a:pt x="272796" y="292099"/>
                  </a:lnTo>
                  <a:lnTo>
                    <a:pt x="1709927" y="292099"/>
                  </a:lnTo>
                  <a:lnTo>
                    <a:pt x="1717548" y="304799"/>
                  </a:lnTo>
                  <a:close/>
                </a:path>
                <a:path w="1983105" h="3073400">
                  <a:moveTo>
                    <a:pt x="1734311" y="330199"/>
                  </a:moveTo>
                  <a:lnTo>
                    <a:pt x="248411" y="330199"/>
                  </a:lnTo>
                  <a:lnTo>
                    <a:pt x="256031" y="304799"/>
                  </a:lnTo>
                  <a:lnTo>
                    <a:pt x="1726692" y="304799"/>
                  </a:lnTo>
                  <a:lnTo>
                    <a:pt x="1734311" y="330199"/>
                  </a:lnTo>
                  <a:close/>
                </a:path>
                <a:path w="1983105" h="3073400">
                  <a:moveTo>
                    <a:pt x="1749552" y="342899"/>
                  </a:moveTo>
                  <a:lnTo>
                    <a:pt x="233171" y="342899"/>
                  </a:lnTo>
                  <a:lnTo>
                    <a:pt x="240792" y="330199"/>
                  </a:lnTo>
                  <a:lnTo>
                    <a:pt x="1741931" y="330199"/>
                  </a:lnTo>
                  <a:lnTo>
                    <a:pt x="1749552" y="342899"/>
                  </a:lnTo>
                  <a:close/>
                </a:path>
                <a:path w="1983105" h="3073400">
                  <a:moveTo>
                    <a:pt x="1766315" y="368299"/>
                  </a:moveTo>
                  <a:lnTo>
                    <a:pt x="216407" y="368299"/>
                  </a:lnTo>
                  <a:lnTo>
                    <a:pt x="224027" y="342899"/>
                  </a:lnTo>
                  <a:lnTo>
                    <a:pt x="1758696" y="342899"/>
                  </a:lnTo>
                  <a:lnTo>
                    <a:pt x="1766315" y="368299"/>
                  </a:lnTo>
                  <a:close/>
                </a:path>
                <a:path w="1983105" h="3073400">
                  <a:moveTo>
                    <a:pt x="1780031" y="380999"/>
                  </a:moveTo>
                  <a:lnTo>
                    <a:pt x="202692" y="380999"/>
                  </a:lnTo>
                  <a:lnTo>
                    <a:pt x="208788" y="368299"/>
                  </a:lnTo>
                  <a:lnTo>
                    <a:pt x="1773936" y="368299"/>
                  </a:lnTo>
                  <a:lnTo>
                    <a:pt x="1780031" y="380999"/>
                  </a:lnTo>
                  <a:close/>
                </a:path>
                <a:path w="1983105" h="3073400">
                  <a:moveTo>
                    <a:pt x="1795271" y="406399"/>
                  </a:moveTo>
                  <a:lnTo>
                    <a:pt x="187451" y="406399"/>
                  </a:lnTo>
                  <a:lnTo>
                    <a:pt x="195071" y="380999"/>
                  </a:lnTo>
                  <a:lnTo>
                    <a:pt x="1787652" y="380999"/>
                  </a:lnTo>
                  <a:lnTo>
                    <a:pt x="1795271" y="406399"/>
                  </a:lnTo>
                  <a:close/>
                </a:path>
                <a:path w="1983105" h="3073400">
                  <a:moveTo>
                    <a:pt x="1828800" y="457199"/>
                  </a:moveTo>
                  <a:lnTo>
                    <a:pt x="153923" y="457199"/>
                  </a:lnTo>
                  <a:lnTo>
                    <a:pt x="160019" y="444499"/>
                  </a:lnTo>
                  <a:lnTo>
                    <a:pt x="167640" y="419099"/>
                  </a:lnTo>
                  <a:lnTo>
                    <a:pt x="173736" y="419099"/>
                  </a:lnTo>
                  <a:lnTo>
                    <a:pt x="181355" y="406399"/>
                  </a:lnTo>
                  <a:lnTo>
                    <a:pt x="1801367" y="406399"/>
                  </a:lnTo>
                  <a:lnTo>
                    <a:pt x="1816607" y="419099"/>
                  </a:lnTo>
                  <a:lnTo>
                    <a:pt x="1822703" y="444499"/>
                  </a:lnTo>
                  <a:lnTo>
                    <a:pt x="1828800" y="457199"/>
                  </a:lnTo>
                  <a:close/>
                </a:path>
                <a:path w="1983105" h="3073400">
                  <a:moveTo>
                    <a:pt x="1860803" y="495299"/>
                  </a:moveTo>
                  <a:lnTo>
                    <a:pt x="129540" y="495299"/>
                  </a:lnTo>
                  <a:lnTo>
                    <a:pt x="134111" y="482599"/>
                  </a:lnTo>
                  <a:lnTo>
                    <a:pt x="140207" y="457199"/>
                  </a:lnTo>
                  <a:lnTo>
                    <a:pt x="1842515" y="457199"/>
                  </a:lnTo>
                  <a:lnTo>
                    <a:pt x="1848611" y="482599"/>
                  </a:lnTo>
                  <a:lnTo>
                    <a:pt x="1860803" y="495299"/>
                  </a:lnTo>
                  <a:close/>
                </a:path>
                <a:path w="1983105" h="3073400">
                  <a:moveTo>
                    <a:pt x="1877567" y="533399"/>
                  </a:moveTo>
                  <a:lnTo>
                    <a:pt x="106679" y="533399"/>
                  </a:lnTo>
                  <a:lnTo>
                    <a:pt x="111251" y="520699"/>
                  </a:lnTo>
                  <a:lnTo>
                    <a:pt x="117348" y="495299"/>
                  </a:lnTo>
                  <a:lnTo>
                    <a:pt x="1866900" y="495299"/>
                  </a:lnTo>
                  <a:lnTo>
                    <a:pt x="1871471" y="520699"/>
                  </a:lnTo>
                  <a:lnTo>
                    <a:pt x="1877567" y="533399"/>
                  </a:lnTo>
                  <a:close/>
                </a:path>
                <a:path w="1983105" h="3073400">
                  <a:moveTo>
                    <a:pt x="1903475" y="596899"/>
                  </a:moveTo>
                  <a:lnTo>
                    <a:pt x="79248" y="596899"/>
                  </a:lnTo>
                  <a:lnTo>
                    <a:pt x="85344" y="571499"/>
                  </a:lnTo>
                  <a:lnTo>
                    <a:pt x="94488" y="558799"/>
                  </a:lnTo>
                  <a:lnTo>
                    <a:pt x="100584" y="533399"/>
                  </a:lnTo>
                  <a:lnTo>
                    <a:pt x="1882140" y="533399"/>
                  </a:lnTo>
                  <a:lnTo>
                    <a:pt x="1888236" y="558799"/>
                  </a:lnTo>
                  <a:lnTo>
                    <a:pt x="1897379" y="571499"/>
                  </a:lnTo>
                  <a:lnTo>
                    <a:pt x="1903475" y="596899"/>
                  </a:lnTo>
                  <a:close/>
                </a:path>
                <a:path w="1983105" h="3073400">
                  <a:moveTo>
                    <a:pt x="1937003" y="685799"/>
                  </a:moveTo>
                  <a:lnTo>
                    <a:pt x="45719" y="685799"/>
                  </a:lnTo>
                  <a:lnTo>
                    <a:pt x="50292" y="673099"/>
                  </a:lnTo>
                  <a:lnTo>
                    <a:pt x="53340" y="647699"/>
                  </a:lnTo>
                  <a:lnTo>
                    <a:pt x="62484" y="634999"/>
                  </a:lnTo>
                  <a:lnTo>
                    <a:pt x="65531" y="609599"/>
                  </a:lnTo>
                  <a:lnTo>
                    <a:pt x="70103" y="609599"/>
                  </a:lnTo>
                  <a:lnTo>
                    <a:pt x="76200" y="596899"/>
                  </a:lnTo>
                  <a:lnTo>
                    <a:pt x="1908048" y="596899"/>
                  </a:lnTo>
                  <a:lnTo>
                    <a:pt x="1917192" y="609599"/>
                  </a:lnTo>
                  <a:lnTo>
                    <a:pt x="1920240" y="634999"/>
                  </a:lnTo>
                  <a:lnTo>
                    <a:pt x="1929384" y="647699"/>
                  </a:lnTo>
                  <a:lnTo>
                    <a:pt x="1932431" y="673099"/>
                  </a:lnTo>
                  <a:lnTo>
                    <a:pt x="1937003" y="685799"/>
                  </a:lnTo>
                  <a:close/>
                </a:path>
                <a:path w="1983105" h="3073400">
                  <a:moveTo>
                    <a:pt x="1943100" y="711199"/>
                  </a:moveTo>
                  <a:lnTo>
                    <a:pt x="39623" y="711199"/>
                  </a:lnTo>
                  <a:lnTo>
                    <a:pt x="42671" y="685799"/>
                  </a:lnTo>
                  <a:lnTo>
                    <a:pt x="1940052" y="685799"/>
                  </a:lnTo>
                  <a:lnTo>
                    <a:pt x="1943100" y="711199"/>
                  </a:lnTo>
                  <a:close/>
                </a:path>
                <a:path w="1983105" h="3073400">
                  <a:moveTo>
                    <a:pt x="1958340" y="761999"/>
                  </a:moveTo>
                  <a:lnTo>
                    <a:pt x="24384" y="761999"/>
                  </a:lnTo>
                  <a:lnTo>
                    <a:pt x="25907" y="749299"/>
                  </a:lnTo>
                  <a:lnTo>
                    <a:pt x="30479" y="723899"/>
                  </a:lnTo>
                  <a:lnTo>
                    <a:pt x="32003" y="723899"/>
                  </a:lnTo>
                  <a:lnTo>
                    <a:pt x="35051" y="711199"/>
                  </a:lnTo>
                  <a:lnTo>
                    <a:pt x="1947671" y="711199"/>
                  </a:lnTo>
                  <a:lnTo>
                    <a:pt x="1953767" y="723899"/>
                  </a:lnTo>
                  <a:lnTo>
                    <a:pt x="1958340" y="761999"/>
                  </a:lnTo>
                  <a:close/>
                </a:path>
                <a:path w="1983105" h="3073400">
                  <a:moveTo>
                    <a:pt x="1048511" y="3047999"/>
                  </a:moveTo>
                  <a:lnTo>
                    <a:pt x="932688" y="3047999"/>
                  </a:lnTo>
                  <a:lnTo>
                    <a:pt x="928115" y="3035299"/>
                  </a:lnTo>
                  <a:lnTo>
                    <a:pt x="914400" y="3009899"/>
                  </a:lnTo>
                  <a:lnTo>
                    <a:pt x="903731" y="2997199"/>
                  </a:lnTo>
                  <a:lnTo>
                    <a:pt x="891540" y="2971799"/>
                  </a:lnTo>
                  <a:lnTo>
                    <a:pt x="877823" y="2933699"/>
                  </a:lnTo>
                  <a:lnTo>
                    <a:pt x="861059" y="2920999"/>
                  </a:lnTo>
                  <a:lnTo>
                    <a:pt x="844296" y="2895599"/>
                  </a:lnTo>
                  <a:lnTo>
                    <a:pt x="824484" y="2857499"/>
                  </a:lnTo>
                  <a:lnTo>
                    <a:pt x="781811" y="2781299"/>
                  </a:lnTo>
                  <a:lnTo>
                    <a:pt x="758951" y="2743199"/>
                  </a:lnTo>
                  <a:lnTo>
                    <a:pt x="734567" y="2705099"/>
                  </a:lnTo>
                  <a:lnTo>
                    <a:pt x="708659" y="2654299"/>
                  </a:lnTo>
                  <a:lnTo>
                    <a:pt x="682751" y="2616199"/>
                  </a:lnTo>
                  <a:lnTo>
                    <a:pt x="655319" y="2552699"/>
                  </a:lnTo>
                  <a:lnTo>
                    <a:pt x="627888" y="2514599"/>
                  </a:lnTo>
                  <a:lnTo>
                    <a:pt x="598931" y="2463799"/>
                  </a:lnTo>
                  <a:lnTo>
                    <a:pt x="569975" y="2400299"/>
                  </a:lnTo>
                  <a:lnTo>
                    <a:pt x="541019" y="2349499"/>
                  </a:lnTo>
                  <a:lnTo>
                    <a:pt x="510540" y="2285999"/>
                  </a:lnTo>
                  <a:lnTo>
                    <a:pt x="481584" y="2235199"/>
                  </a:lnTo>
                  <a:lnTo>
                    <a:pt x="451103" y="2171699"/>
                  </a:lnTo>
                  <a:lnTo>
                    <a:pt x="422148" y="2120899"/>
                  </a:lnTo>
                  <a:lnTo>
                    <a:pt x="391667" y="2057399"/>
                  </a:lnTo>
                  <a:lnTo>
                    <a:pt x="362711" y="2006599"/>
                  </a:lnTo>
                  <a:lnTo>
                    <a:pt x="333755" y="1943099"/>
                  </a:lnTo>
                  <a:lnTo>
                    <a:pt x="306323" y="1892299"/>
                  </a:lnTo>
                  <a:lnTo>
                    <a:pt x="277367" y="1828799"/>
                  </a:lnTo>
                  <a:lnTo>
                    <a:pt x="251459" y="1752599"/>
                  </a:lnTo>
                  <a:lnTo>
                    <a:pt x="224027" y="1714499"/>
                  </a:lnTo>
                  <a:lnTo>
                    <a:pt x="198119" y="1638299"/>
                  </a:lnTo>
                  <a:lnTo>
                    <a:pt x="175259" y="1600199"/>
                  </a:lnTo>
                  <a:lnTo>
                    <a:pt x="150875" y="1523999"/>
                  </a:lnTo>
                  <a:lnTo>
                    <a:pt x="108203" y="1435099"/>
                  </a:lnTo>
                  <a:lnTo>
                    <a:pt x="89915" y="1371599"/>
                  </a:lnTo>
                  <a:lnTo>
                    <a:pt x="71627" y="1320799"/>
                  </a:lnTo>
                  <a:lnTo>
                    <a:pt x="56388" y="1282699"/>
                  </a:lnTo>
                  <a:lnTo>
                    <a:pt x="41148" y="1219199"/>
                  </a:lnTo>
                  <a:lnTo>
                    <a:pt x="28955" y="1181099"/>
                  </a:lnTo>
                  <a:lnTo>
                    <a:pt x="18288" y="1142999"/>
                  </a:lnTo>
                  <a:lnTo>
                    <a:pt x="10667" y="1092199"/>
                  </a:lnTo>
                  <a:lnTo>
                    <a:pt x="4571" y="1054099"/>
                  </a:lnTo>
                  <a:lnTo>
                    <a:pt x="1523" y="1015999"/>
                  </a:lnTo>
                  <a:lnTo>
                    <a:pt x="0" y="977899"/>
                  </a:lnTo>
                  <a:lnTo>
                    <a:pt x="0" y="939799"/>
                  </a:lnTo>
                  <a:lnTo>
                    <a:pt x="1523" y="914399"/>
                  </a:lnTo>
                  <a:lnTo>
                    <a:pt x="3048" y="901699"/>
                  </a:lnTo>
                  <a:lnTo>
                    <a:pt x="4571" y="876299"/>
                  </a:lnTo>
                  <a:lnTo>
                    <a:pt x="7619" y="863599"/>
                  </a:lnTo>
                  <a:lnTo>
                    <a:pt x="9144" y="838199"/>
                  </a:lnTo>
                  <a:lnTo>
                    <a:pt x="12192" y="825499"/>
                  </a:lnTo>
                  <a:lnTo>
                    <a:pt x="15240" y="800099"/>
                  </a:lnTo>
                  <a:lnTo>
                    <a:pt x="18288" y="787399"/>
                  </a:lnTo>
                  <a:lnTo>
                    <a:pt x="21336" y="761999"/>
                  </a:lnTo>
                  <a:lnTo>
                    <a:pt x="1961388" y="761999"/>
                  </a:lnTo>
                  <a:lnTo>
                    <a:pt x="1965959" y="800099"/>
                  </a:lnTo>
                  <a:lnTo>
                    <a:pt x="1969007" y="800099"/>
                  </a:lnTo>
                  <a:lnTo>
                    <a:pt x="1970531" y="825499"/>
                  </a:lnTo>
                  <a:lnTo>
                    <a:pt x="1973579" y="838199"/>
                  </a:lnTo>
                  <a:lnTo>
                    <a:pt x="1975103" y="863599"/>
                  </a:lnTo>
                  <a:lnTo>
                    <a:pt x="1978152" y="876299"/>
                  </a:lnTo>
                  <a:lnTo>
                    <a:pt x="1979675" y="901699"/>
                  </a:lnTo>
                  <a:lnTo>
                    <a:pt x="1981200" y="901699"/>
                  </a:lnTo>
                  <a:lnTo>
                    <a:pt x="1981200" y="914399"/>
                  </a:lnTo>
                  <a:lnTo>
                    <a:pt x="1982723" y="939799"/>
                  </a:lnTo>
                  <a:lnTo>
                    <a:pt x="1982723" y="977899"/>
                  </a:lnTo>
                  <a:lnTo>
                    <a:pt x="1981200" y="1015999"/>
                  </a:lnTo>
                  <a:lnTo>
                    <a:pt x="1978152" y="1054099"/>
                  </a:lnTo>
                  <a:lnTo>
                    <a:pt x="1972055" y="1092199"/>
                  </a:lnTo>
                  <a:lnTo>
                    <a:pt x="1964436" y="1142999"/>
                  </a:lnTo>
                  <a:lnTo>
                    <a:pt x="1953767" y="1181099"/>
                  </a:lnTo>
                  <a:lnTo>
                    <a:pt x="1941575" y="1219199"/>
                  </a:lnTo>
                  <a:lnTo>
                    <a:pt x="1927859" y="1282699"/>
                  </a:lnTo>
                  <a:lnTo>
                    <a:pt x="1911096" y="1320799"/>
                  </a:lnTo>
                  <a:lnTo>
                    <a:pt x="1892807" y="1371599"/>
                  </a:lnTo>
                  <a:lnTo>
                    <a:pt x="1874519" y="1435099"/>
                  </a:lnTo>
                  <a:lnTo>
                    <a:pt x="1831848" y="1523999"/>
                  </a:lnTo>
                  <a:lnTo>
                    <a:pt x="1808988" y="1600199"/>
                  </a:lnTo>
                  <a:lnTo>
                    <a:pt x="1784603" y="1638299"/>
                  </a:lnTo>
                  <a:lnTo>
                    <a:pt x="1758696" y="1714499"/>
                  </a:lnTo>
                  <a:lnTo>
                    <a:pt x="1732788" y="1752599"/>
                  </a:lnTo>
                  <a:lnTo>
                    <a:pt x="1705355" y="1828799"/>
                  </a:lnTo>
                  <a:lnTo>
                    <a:pt x="1676400" y="1892299"/>
                  </a:lnTo>
                  <a:lnTo>
                    <a:pt x="1648967" y="1943099"/>
                  </a:lnTo>
                  <a:lnTo>
                    <a:pt x="1620011" y="2006599"/>
                  </a:lnTo>
                  <a:lnTo>
                    <a:pt x="1591055" y="2057399"/>
                  </a:lnTo>
                  <a:lnTo>
                    <a:pt x="1560575" y="2120899"/>
                  </a:lnTo>
                  <a:lnTo>
                    <a:pt x="1531619" y="2171699"/>
                  </a:lnTo>
                  <a:lnTo>
                    <a:pt x="1501140" y="2235199"/>
                  </a:lnTo>
                  <a:lnTo>
                    <a:pt x="1472184" y="2285999"/>
                  </a:lnTo>
                  <a:lnTo>
                    <a:pt x="1441703" y="2349499"/>
                  </a:lnTo>
                  <a:lnTo>
                    <a:pt x="1412748" y="2400299"/>
                  </a:lnTo>
                  <a:lnTo>
                    <a:pt x="1383792" y="2463799"/>
                  </a:lnTo>
                  <a:lnTo>
                    <a:pt x="1356359" y="2514599"/>
                  </a:lnTo>
                  <a:lnTo>
                    <a:pt x="1327403" y="2552699"/>
                  </a:lnTo>
                  <a:lnTo>
                    <a:pt x="1299971" y="2616199"/>
                  </a:lnTo>
                  <a:lnTo>
                    <a:pt x="1274063" y="2654299"/>
                  </a:lnTo>
                  <a:lnTo>
                    <a:pt x="1249679" y="2705099"/>
                  </a:lnTo>
                  <a:lnTo>
                    <a:pt x="1223771" y="2743199"/>
                  </a:lnTo>
                  <a:lnTo>
                    <a:pt x="1200911" y="2781299"/>
                  </a:lnTo>
                  <a:lnTo>
                    <a:pt x="1158240" y="2857499"/>
                  </a:lnTo>
                  <a:lnTo>
                    <a:pt x="1138427" y="2895599"/>
                  </a:lnTo>
                  <a:lnTo>
                    <a:pt x="1121663" y="2920999"/>
                  </a:lnTo>
                  <a:lnTo>
                    <a:pt x="1104900" y="2933699"/>
                  </a:lnTo>
                  <a:lnTo>
                    <a:pt x="1091184" y="2971799"/>
                  </a:lnTo>
                  <a:lnTo>
                    <a:pt x="1078992" y="2997199"/>
                  </a:lnTo>
                  <a:lnTo>
                    <a:pt x="1068323" y="3009899"/>
                  </a:lnTo>
                  <a:lnTo>
                    <a:pt x="1060703" y="3009899"/>
                  </a:lnTo>
                  <a:lnTo>
                    <a:pt x="1048511" y="3047999"/>
                  </a:lnTo>
                  <a:close/>
                </a:path>
                <a:path w="1983105" h="3073400">
                  <a:moveTo>
                    <a:pt x="1014984" y="3073399"/>
                  </a:moveTo>
                  <a:lnTo>
                    <a:pt x="967740" y="3073399"/>
                  </a:lnTo>
                  <a:lnTo>
                    <a:pt x="963167" y="3047999"/>
                  </a:lnTo>
                  <a:lnTo>
                    <a:pt x="1021079" y="3047999"/>
                  </a:lnTo>
                  <a:lnTo>
                    <a:pt x="1014984" y="3073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011656" y="5239511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49936" y="501396"/>
                  </a:moveTo>
                  <a:lnTo>
                    <a:pt x="205740" y="498348"/>
                  </a:lnTo>
                  <a:lnTo>
                    <a:pt x="163067" y="486155"/>
                  </a:lnTo>
                  <a:lnTo>
                    <a:pt x="123444" y="467867"/>
                  </a:lnTo>
                  <a:lnTo>
                    <a:pt x="88392" y="441960"/>
                  </a:lnTo>
                  <a:lnTo>
                    <a:pt x="59436" y="413003"/>
                  </a:lnTo>
                  <a:lnTo>
                    <a:pt x="33528" y="377951"/>
                  </a:lnTo>
                  <a:lnTo>
                    <a:pt x="15240" y="338327"/>
                  </a:lnTo>
                  <a:lnTo>
                    <a:pt x="3048" y="295655"/>
                  </a:lnTo>
                  <a:lnTo>
                    <a:pt x="0" y="251460"/>
                  </a:lnTo>
                  <a:lnTo>
                    <a:pt x="3048" y="205739"/>
                  </a:lnTo>
                  <a:lnTo>
                    <a:pt x="15240" y="163067"/>
                  </a:lnTo>
                  <a:lnTo>
                    <a:pt x="33528" y="124967"/>
                  </a:lnTo>
                  <a:lnTo>
                    <a:pt x="59436" y="89915"/>
                  </a:lnTo>
                  <a:lnTo>
                    <a:pt x="88392" y="59436"/>
                  </a:lnTo>
                  <a:lnTo>
                    <a:pt x="123444" y="35051"/>
                  </a:lnTo>
                  <a:lnTo>
                    <a:pt x="163067" y="16763"/>
                  </a:lnTo>
                  <a:lnTo>
                    <a:pt x="205740" y="4572"/>
                  </a:lnTo>
                  <a:lnTo>
                    <a:pt x="249936" y="0"/>
                  </a:lnTo>
                  <a:lnTo>
                    <a:pt x="295655" y="4572"/>
                  </a:lnTo>
                  <a:lnTo>
                    <a:pt x="336803" y="16763"/>
                  </a:lnTo>
                  <a:lnTo>
                    <a:pt x="376428" y="35051"/>
                  </a:lnTo>
                  <a:lnTo>
                    <a:pt x="411480" y="59436"/>
                  </a:lnTo>
                  <a:lnTo>
                    <a:pt x="441959" y="89915"/>
                  </a:lnTo>
                  <a:lnTo>
                    <a:pt x="466344" y="124967"/>
                  </a:lnTo>
                  <a:lnTo>
                    <a:pt x="484632" y="163067"/>
                  </a:lnTo>
                  <a:lnTo>
                    <a:pt x="496824" y="205739"/>
                  </a:lnTo>
                  <a:lnTo>
                    <a:pt x="501396" y="251460"/>
                  </a:lnTo>
                  <a:lnTo>
                    <a:pt x="496824" y="295655"/>
                  </a:lnTo>
                  <a:lnTo>
                    <a:pt x="484632" y="338327"/>
                  </a:lnTo>
                  <a:lnTo>
                    <a:pt x="466344" y="377951"/>
                  </a:lnTo>
                  <a:lnTo>
                    <a:pt x="441959" y="413003"/>
                  </a:lnTo>
                  <a:lnTo>
                    <a:pt x="411480" y="441960"/>
                  </a:lnTo>
                  <a:lnTo>
                    <a:pt x="376428" y="467867"/>
                  </a:lnTo>
                  <a:lnTo>
                    <a:pt x="336803" y="486155"/>
                  </a:lnTo>
                  <a:lnTo>
                    <a:pt x="295655" y="498348"/>
                  </a:lnTo>
                  <a:lnTo>
                    <a:pt x="249936" y="501396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095"/>
              <a:ext cx="4200144" cy="34930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67131" y="6670547"/>
              <a:ext cx="71627" cy="7162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97428" y="2369934"/>
            <a:ext cx="99314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1664">
                <a:solidFill>
                  <a:srgbClr val="FFF9F9"/>
                </a:solidFill>
                <a:latin typeface="Arial"/>
                <a:cs typeface="Arial"/>
              </a:rPr>
              <a:t>0</a:t>
            </a:r>
            <a:r>
              <a:rPr dirty="0" sz="6600" spc="-1395">
                <a:solidFill>
                  <a:srgbClr val="FFF9F9"/>
                </a:solidFill>
                <a:latin typeface="Arial"/>
                <a:cs typeface="Arial"/>
              </a:rPr>
              <a:t>1</a:t>
            </a:r>
            <a:endParaRPr sz="6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89838" y="2369934"/>
            <a:ext cx="117919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1664" b="1">
                <a:solidFill>
                  <a:srgbClr val="FFF9F9"/>
                </a:solidFill>
                <a:latin typeface="Arial"/>
                <a:cs typeface="Arial"/>
              </a:rPr>
              <a:t>0</a:t>
            </a:r>
            <a:r>
              <a:rPr dirty="0" sz="6600" spc="70" b="1">
                <a:solidFill>
                  <a:srgbClr val="FFF9F9"/>
                </a:solidFill>
                <a:latin typeface="Arial"/>
                <a:cs typeface="Arial"/>
              </a:rPr>
              <a:t>2</a:t>
            </a:r>
            <a:endParaRPr sz="6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0668" y="2369934"/>
            <a:ext cx="120713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1664" b="1">
                <a:solidFill>
                  <a:srgbClr val="FFF9F9"/>
                </a:solidFill>
                <a:latin typeface="Arial"/>
                <a:cs typeface="Arial"/>
              </a:rPr>
              <a:t>0</a:t>
            </a:r>
            <a:r>
              <a:rPr dirty="0" sz="6600" spc="290" b="1">
                <a:solidFill>
                  <a:srgbClr val="FFF9F9"/>
                </a:solidFill>
                <a:latin typeface="Arial"/>
                <a:cs typeface="Arial"/>
              </a:rPr>
              <a:t>3</a:t>
            </a:r>
            <a:endParaRPr sz="6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42339" y="2369934"/>
            <a:ext cx="123507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1664" b="1">
                <a:solidFill>
                  <a:srgbClr val="FFF9F9"/>
                </a:solidFill>
                <a:latin typeface="Arial"/>
                <a:cs typeface="Arial"/>
              </a:rPr>
              <a:t>0</a:t>
            </a:r>
            <a:r>
              <a:rPr dirty="0" sz="6600" spc="509" b="1">
                <a:solidFill>
                  <a:srgbClr val="FFF9F9"/>
                </a:solidFill>
                <a:latin typeface="Arial"/>
                <a:cs typeface="Arial"/>
              </a:rPr>
              <a:t>4</a:t>
            </a:r>
            <a:endParaRPr sz="6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6399" y="5903975"/>
            <a:ext cx="3711575" cy="504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7030" algn="l"/>
              </a:tabLst>
            </a:pPr>
            <a:r>
              <a:rPr dirty="0" sz="3150" spc="75" b="1">
                <a:solidFill>
                  <a:srgbClr val="221F1F"/>
                </a:solidFill>
                <a:latin typeface="Arial"/>
                <a:cs typeface="Arial"/>
              </a:rPr>
              <a:t>SPEAR	</a:t>
            </a:r>
            <a:r>
              <a:rPr dirty="0" sz="3150" spc="120" b="1">
                <a:solidFill>
                  <a:srgbClr val="221F1F"/>
                </a:solidFill>
                <a:latin typeface="Arial"/>
                <a:cs typeface="Arial"/>
              </a:rPr>
              <a:t>PHISHING</a:t>
            </a:r>
            <a:endParaRPr sz="3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04780" y="5918072"/>
            <a:ext cx="1903095" cy="47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80" b="1">
                <a:solidFill>
                  <a:srgbClr val="221F1F"/>
                </a:solidFill>
                <a:latin typeface="Arial"/>
                <a:cs typeface="Arial"/>
              </a:rPr>
              <a:t>W</a:t>
            </a:r>
            <a:r>
              <a:rPr dirty="0" sz="2950" spc="135" b="1">
                <a:solidFill>
                  <a:srgbClr val="221F1F"/>
                </a:solidFill>
                <a:latin typeface="Arial"/>
                <a:cs typeface="Arial"/>
              </a:rPr>
              <a:t>H</a:t>
            </a:r>
            <a:r>
              <a:rPr dirty="0" sz="2950" spc="120" b="1">
                <a:solidFill>
                  <a:srgbClr val="221F1F"/>
                </a:solidFill>
                <a:latin typeface="Arial"/>
                <a:cs typeface="Arial"/>
              </a:rPr>
              <a:t>A</a:t>
            </a:r>
            <a:r>
              <a:rPr dirty="0" sz="2950" spc="150" b="1">
                <a:solidFill>
                  <a:srgbClr val="221F1F"/>
                </a:solidFill>
                <a:latin typeface="Arial"/>
                <a:cs typeface="Arial"/>
              </a:rPr>
              <a:t>L</a:t>
            </a:r>
            <a:r>
              <a:rPr dirty="0" sz="2950" spc="195" b="1">
                <a:solidFill>
                  <a:srgbClr val="221F1F"/>
                </a:solidFill>
                <a:latin typeface="Arial"/>
                <a:cs typeface="Arial"/>
              </a:rPr>
              <a:t>I</a:t>
            </a:r>
            <a:r>
              <a:rPr dirty="0" sz="2950" spc="120" b="1">
                <a:solidFill>
                  <a:srgbClr val="221F1F"/>
                </a:solidFill>
                <a:latin typeface="Arial"/>
                <a:cs typeface="Arial"/>
              </a:rPr>
              <a:t>N</a:t>
            </a:r>
            <a:r>
              <a:rPr dirty="0" sz="2950" spc="-140" b="1">
                <a:solidFill>
                  <a:srgbClr val="221F1F"/>
                </a:solidFill>
                <a:latin typeface="Arial"/>
                <a:cs typeface="Arial"/>
              </a:rPr>
              <a:t>G</a:t>
            </a:r>
            <a:endParaRPr sz="2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9083" y="5688017"/>
            <a:ext cx="3402329" cy="3405504"/>
          </a:xfrm>
          <a:prstGeom prst="rect">
            <a:avLst/>
          </a:prstGeom>
        </p:spPr>
        <p:txBody>
          <a:bodyPr wrap="square" lIns="0" tIns="2425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10"/>
              </a:spcBef>
              <a:tabLst>
                <a:tab pos="1442720" algn="l"/>
              </a:tabLst>
            </a:pPr>
            <a:r>
              <a:rPr dirty="0" sz="2950" spc="75" b="1">
                <a:solidFill>
                  <a:srgbClr val="221F1F"/>
                </a:solidFill>
                <a:latin typeface="Arial"/>
                <a:cs typeface="Arial"/>
              </a:rPr>
              <a:t>EMAIL	</a:t>
            </a:r>
            <a:r>
              <a:rPr dirty="0" sz="2950" spc="114" b="1">
                <a:solidFill>
                  <a:srgbClr val="221F1F"/>
                </a:solidFill>
                <a:latin typeface="Arial"/>
                <a:cs typeface="Arial"/>
              </a:rPr>
              <a:t>PHISHING</a:t>
            </a:r>
            <a:endParaRPr sz="2950">
              <a:latin typeface="Arial"/>
              <a:cs typeface="Arial"/>
            </a:endParaRPr>
          </a:p>
          <a:p>
            <a:pPr algn="ctr" marL="224154" marR="194945" indent="635">
              <a:lnSpc>
                <a:spcPct val="120300"/>
              </a:lnSpc>
              <a:spcBef>
                <a:spcPts val="685"/>
              </a:spcBef>
              <a:tabLst>
                <a:tab pos="904875" algn="l"/>
                <a:tab pos="1829435" algn="l"/>
              </a:tabLst>
            </a:pP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Fake	</a:t>
            </a:r>
            <a:r>
              <a:rPr dirty="0" sz="1850" spc="70">
                <a:solidFill>
                  <a:srgbClr val="221F1F"/>
                </a:solidFill>
                <a:latin typeface="Lucida Sans Unicode"/>
                <a:cs typeface="Lucida Sans Unicode"/>
              </a:rPr>
              <a:t>emails	</a:t>
            </a:r>
            <a:r>
              <a:rPr dirty="0" sz="1850" spc="80">
                <a:solidFill>
                  <a:srgbClr val="221F1F"/>
                </a:solidFill>
                <a:latin typeface="Lucida Sans Unicode"/>
                <a:cs typeface="Lucida Sans Unicode"/>
              </a:rPr>
              <a:t>pretending </a:t>
            </a:r>
            <a:r>
              <a:rPr dirty="0" sz="1850" spc="-57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30">
                <a:solidFill>
                  <a:srgbClr val="221F1F"/>
                </a:solidFill>
                <a:latin typeface="Lucida Sans Unicode"/>
                <a:cs typeface="Lucida Sans Unicode"/>
              </a:rPr>
              <a:t>to</a:t>
            </a: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 be</a:t>
            </a:r>
            <a:r>
              <a:rPr dirty="0" sz="1850" spc="4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95">
                <a:solidFill>
                  <a:srgbClr val="221F1F"/>
                </a:solidFill>
                <a:latin typeface="Lucida Sans Unicode"/>
                <a:cs typeface="Lucida Sans Unicode"/>
              </a:rPr>
              <a:t>from </a:t>
            </a:r>
            <a:r>
              <a:rPr dirty="0" sz="1850" spc="114">
                <a:solidFill>
                  <a:srgbClr val="221F1F"/>
                </a:solidFill>
                <a:latin typeface="Lucida Sans Unicode"/>
                <a:cs typeface="Lucida Sans Unicode"/>
              </a:rPr>
              <a:t>banks, </a:t>
            </a:r>
            <a:r>
              <a:rPr dirty="0" sz="1850" spc="12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95">
                <a:solidFill>
                  <a:srgbClr val="221F1F"/>
                </a:solidFill>
                <a:latin typeface="Lucida Sans Unicode"/>
                <a:cs typeface="Lucida Sans Unicode"/>
              </a:rPr>
              <a:t>services,</a:t>
            </a:r>
            <a:r>
              <a:rPr dirty="0" sz="1850" spc="36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20">
                <a:solidFill>
                  <a:srgbClr val="221F1F"/>
                </a:solidFill>
                <a:latin typeface="Lucida Sans Unicode"/>
                <a:cs typeface="Lucida Sans Unicode"/>
              </a:rPr>
              <a:t>or</a:t>
            </a:r>
            <a:r>
              <a:rPr dirty="0" sz="1850" spc="29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85">
                <a:solidFill>
                  <a:srgbClr val="221F1F"/>
                </a:solidFill>
                <a:latin typeface="Lucida Sans Unicode"/>
                <a:cs typeface="Lucida Sans Unicode"/>
              </a:rPr>
              <a:t>colleagues.</a:t>
            </a:r>
            <a:endParaRPr sz="1850">
              <a:latin typeface="Lucida Sans Unicode"/>
              <a:cs typeface="Lucida Sans Unicode"/>
            </a:endParaRPr>
          </a:p>
          <a:p>
            <a:pPr algn="ctr" marL="429895" marR="397510" indent="-3810">
              <a:lnSpc>
                <a:spcPct val="109700"/>
              </a:lnSpc>
              <a:spcBef>
                <a:spcPts val="2415"/>
              </a:spcBef>
            </a:pPr>
            <a:r>
              <a:rPr dirty="0" sz="1850" spc="150">
                <a:solidFill>
                  <a:srgbClr val="221F1F"/>
                </a:solidFill>
                <a:latin typeface="Lucida Sans Unicode"/>
                <a:cs typeface="Lucida Sans Unicode"/>
              </a:rPr>
              <a:t>Characteristics: </a:t>
            </a:r>
            <a:r>
              <a:rPr dirty="0" sz="1850" spc="15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90">
                <a:solidFill>
                  <a:srgbClr val="221F1F"/>
                </a:solidFill>
                <a:latin typeface="Lucida Sans Unicode"/>
                <a:cs typeface="Lucida Sans Unicode"/>
              </a:rPr>
              <a:t>Misspelled</a:t>
            </a:r>
            <a:r>
              <a:rPr dirty="0" sz="1850" spc="29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70">
                <a:solidFill>
                  <a:srgbClr val="221F1F"/>
                </a:solidFill>
                <a:latin typeface="Lucida Sans Unicode"/>
                <a:cs typeface="Lucida Sans Unicode"/>
              </a:rPr>
              <a:t>domains, </a:t>
            </a:r>
            <a:r>
              <a:rPr dirty="0" sz="1850" spc="-57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14">
                <a:solidFill>
                  <a:srgbClr val="221F1F"/>
                </a:solidFill>
                <a:latin typeface="Lucida Sans Unicode"/>
                <a:cs typeface="Lucida Sans Unicode"/>
              </a:rPr>
              <a:t>urgent</a:t>
            </a:r>
            <a:r>
              <a:rPr dirty="0" sz="1850" spc="26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35">
                <a:solidFill>
                  <a:srgbClr val="221F1F"/>
                </a:solidFill>
                <a:latin typeface="Lucida Sans Unicode"/>
                <a:cs typeface="Lucida Sans Unicode"/>
              </a:rPr>
              <a:t>requests,</a:t>
            </a:r>
            <a:endParaRPr sz="1850">
              <a:latin typeface="Lucida Sans Unicode"/>
              <a:cs typeface="Lucida Sans Unicode"/>
            </a:endParaRPr>
          </a:p>
          <a:p>
            <a:pPr algn="ctr" marL="22860">
              <a:lnSpc>
                <a:spcPct val="100000"/>
              </a:lnSpc>
              <a:spcBef>
                <a:spcPts val="620"/>
              </a:spcBef>
              <a:tabLst>
                <a:tab pos="1450975" algn="l"/>
              </a:tabLst>
            </a:pP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-140">
                <a:solidFill>
                  <a:srgbClr val="221F1F"/>
                </a:solidFill>
                <a:latin typeface="Lucida Sans Unicode"/>
                <a:cs typeface="Lucida Sans Unicode"/>
              </a:rPr>
              <a:t>u</a:t>
            </a:r>
            <a:r>
              <a:rPr dirty="0" sz="1850" spc="-40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14">
                <a:solidFill>
                  <a:srgbClr val="221F1F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-409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40">
                <a:solidFill>
                  <a:srgbClr val="221F1F"/>
                </a:solidFill>
                <a:latin typeface="Lucida Sans Unicode"/>
                <a:cs typeface="Lucida Sans Unicode"/>
              </a:rPr>
              <a:t>p</a:t>
            </a:r>
            <a:r>
              <a:rPr dirty="0" sz="1850" spc="-409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65">
                <a:solidFill>
                  <a:srgbClr val="221F1F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-409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14">
                <a:solidFill>
                  <a:srgbClr val="221F1F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-41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65">
                <a:solidFill>
                  <a:srgbClr val="221F1F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-409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40">
                <a:solidFill>
                  <a:srgbClr val="221F1F"/>
                </a:solidFill>
                <a:latin typeface="Lucida Sans Unicode"/>
                <a:cs typeface="Lucida Sans Unicode"/>
              </a:rPr>
              <a:t>o</a:t>
            </a:r>
            <a:r>
              <a:rPr dirty="0" sz="1850" spc="-409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40">
                <a:solidFill>
                  <a:srgbClr val="221F1F"/>
                </a:solidFill>
                <a:latin typeface="Lucida Sans Unicode"/>
                <a:cs typeface="Lucida Sans Unicode"/>
              </a:rPr>
              <a:t>u</a:t>
            </a:r>
            <a:r>
              <a:rPr dirty="0" sz="1850" spc="-40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14">
                <a:solidFill>
                  <a:srgbClr val="221F1F"/>
                </a:solidFill>
                <a:latin typeface="Lucida Sans Unicode"/>
                <a:cs typeface="Lucida Sans Unicode"/>
              </a:rPr>
              <a:t>s</a:t>
            </a:r>
            <a:r>
              <a:rPr dirty="0" sz="1850">
                <a:solidFill>
                  <a:srgbClr val="221F1F"/>
                </a:solidFill>
                <a:latin typeface="Lucida Sans Unicode"/>
                <a:cs typeface="Lucida Sans Unicode"/>
              </a:rPr>
              <a:t>	</a:t>
            </a:r>
            <a:r>
              <a:rPr dirty="0" sz="1850" spc="-65">
                <a:solidFill>
                  <a:srgbClr val="221F1F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-34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60">
                <a:solidFill>
                  <a:srgbClr val="221F1F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-140">
                <a:solidFill>
                  <a:srgbClr val="221F1F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42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30">
                <a:solidFill>
                  <a:srgbClr val="221F1F"/>
                </a:solidFill>
                <a:latin typeface="Lucida Sans Unicode"/>
                <a:cs typeface="Lucida Sans Unicode"/>
              </a:rPr>
              <a:t>k</a:t>
            </a: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s</a:t>
            </a:r>
            <a:r>
              <a:rPr dirty="0" sz="1850" spc="-75">
                <a:solidFill>
                  <a:srgbClr val="221F1F"/>
                </a:solidFill>
                <a:latin typeface="Lucida Sans Unicode"/>
                <a:cs typeface="Lucida Sans Unicode"/>
              </a:rPr>
              <a:t>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43447" y="6478397"/>
            <a:ext cx="3056890" cy="26149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12400"/>
              </a:lnSpc>
              <a:spcBef>
                <a:spcPts val="85"/>
              </a:spcBef>
            </a:pPr>
            <a:r>
              <a:rPr dirty="0" sz="1850" spc="130">
                <a:solidFill>
                  <a:srgbClr val="221F1F"/>
                </a:solidFill>
                <a:latin typeface="Lucida Sans Unicode"/>
                <a:cs typeface="Lucida Sans Unicode"/>
              </a:rPr>
              <a:t>Tar</a:t>
            </a:r>
            <a:r>
              <a:rPr dirty="0" sz="1850" spc="130">
                <a:solidFill>
                  <a:srgbClr val="221F1F"/>
                </a:solidFill>
                <a:latin typeface="Lucida Sans Unicode"/>
                <a:cs typeface="Lucida Sans Unicode"/>
              </a:rPr>
              <a:t>g</a:t>
            </a:r>
            <a:r>
              <a:rPr dirty="0" sz="1850" spc="130">
                <a:solidFill>
                  <a:srgbClr val="221F1F"/>
                </a:solidFill>
                <a:latin typeface="Lucida Sans Unicode"/>
                <a:cs typeface="Lucida Sans Unicode"/>
              </a:rPr>
              <a:t>eted</a:t>
            </a:r>
            <a:r>
              <a:rPr dirty="0" sz="1850" spc="17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20">
                <a:solidFill>
                  <a:srgbClr val="221F1F"/>
                </a:solidFill>
                <a:latin typeface="Lucida Sans Unicode"/>
                <a:cs typeface="Lucida Sans Unicode"/>
              </a:rPr>
              <a:t>attacks</a:t>
            </a:r>
            <a:r>
              <a:rPr dirty="0" sz="1850" spc="15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90">
                <a:solidFill>
                  <a:srgbClr val="221F1F"/>
                </a:solidFill>
                <a:latin typeface="Lucida Sans Unicode"/>
                <a:cs typeface="Lucida Sans Unicode"/>
              </a:rPr>
              <a:t>aimed </a:t>
            </a:r>
            <a:r>
              <a:rPr dirty="0" sz="1850" spc="-57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at</a:t>
            </a:r>
            <a:r>
              <a:rPr dirty="0" sz="1850" spc="16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30">
                <a:solidFill>
                  <a:srgbClr val="221F1F"/>
                </a:solidFill>
                <a:latin typeface="Lucida Sans Unicode"/>
                <a:cs typeface="Lucida Sans Unicode"/>
              </a:rPr>
              <a:t>specific</a:t>
            </a:r>
            <a:r>
              <a:rPr dirty="0" sz="1850" spc="31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40">
                <a:solidFill>
                  <a:srgbClr val="221F1F"/>
                </a:solidFill>
                <a:latin typeface="Lucida Sans Unicode"/>
                <a:cs typeface="Lucida Sans Unicode"/>
              </a:rPr>
              <a:t>individuals </a:t>
            </a:r>
            <a:r>
              <a:rPr dirty="0" sz="1850" spc="14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or</a:t>
            </a:r>
            <a:r>
              <a:rPr dirty="0" sz="1850" spc="22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45">
                <a:solidFill>
                  <a:srgbClr val="221F1F"/>
                </a:solidFill>
                <a:latin typeface="Lucida Sans Unicode"/>
                <a:cs typeface="Lucida Sans Unicode"/>
              </a:rPr>
              <a:t>organizations.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50">
              <a:latin typeface="Lucida Sans Unicode"/>
              <a:cs typeface="Lucida Sans Unicode"/>
            </a:endParaRPr>
          </a:p>
          <a:p>
            <a:pPr algn="ctr" marL="169545" marR="154305" indent="-10795">
              <a:lnSpc>
                <a:spcPct val="109700"/>
              </a:lnSpc>
            </a:pPr>
            <a:r>
              <a:rPr dirty="0" sz="1850" spc="75">
                <a:solidFill>
                  <a:srgbClr val="221F1F"/>
                </a:solidFill>
                <a:latin typeface="Lucida Sans Unicode"/>
                <a:cs typeface="Lucida Sans Unicode"/>
              </a:rPr>
              <a:t>Usually</a:t>
            </a:r>
            <a:r>
              <a:rPr dirty="0" sz="1850" spc="8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85">
                <a:solidFill>
                  <a:srgbClr val="221F1F"/>
                </a:solidFill>
                <a:latin typeface="Lucida Sans Unicode"/>
                <a:cs typeface="Lucida Sans Unicode"/>
              </a:rPr>
              <a:t>involves </a:t>
            </a:r>
            <a:r>
              <a:rPr dirty="0" sz="1850" spc="9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30">
                <a:solidFill>
                  <a:srgbClr val="221F1F"/>
                </a:solidFill>
                <a:latin typeface="Lucida Sans Unicode"/>
                <a:cs typeface="Lucida Sans Unicode"/>
              </a:rPr>
              <a:t>research</a:t>
            </a:r>
            <a:r>
              <a:rPr dirty="0" sz="1850" spc="30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30">
                <a:solidFill>
                  <a:srgbClr val="221F1F"/>
                </a:solidFill>
                <a:latin typeface="Lucida Sans Unicode"/>
                <a:cs typeface="Lucida Sans Unicode"/>
              </a:rPr>
              <a:t>to</a:t>
            </a:r>
            <a:r>
              <a:rPr dirty="0" sz="1850" spc="17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95">
                <a:solidFill>
                  <a:srgbClr val="221F1F"/>
                </a:solidFill>
                <a:latin typeface="Lucida Sans Unicode"/>
                <a:cs typeface="Lucida Sans Unicode"/>
              </a:rPr>
              <a:t>make</a:t>
            </a:r>
            <a:r>
              <a:rPr dirty="0" sz="1850" spc="27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50">
                <a:solidFill>
                  <a:srgbClr val="221F1F"/>
                </a:solidFill>
                <a:latin typeface="Lucida Sans Unicode"/>
                <a:cs typeface="Lucida Sans Unicode"/>
              </a:rPr>
              <a:t>the </a:t>
            </a:r>
            <a:r>
              <a:rPr dirty="0" sz="1850" spc="-57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05">
                <a:solidFill>
                  <a:srgbClr val="221F1F"/>
                </a:solidFill>
                <a:latin typeface="Lucida Sans Unicode"/>
                <a:cs typeface="Lucida Sans Unicode"/>
              </a:rPr>
              <a:t>email</a:t>
            </a:r>
            <a:r>
              <a:rPr dirty="0" sz="1850" spc="27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20">
                <a:solidFill>
                  <a:srgbClr val="221F1F"/>
                </a:solidFill>
                <a:latin typeface="Lucida Sans Unicode"/>
                <a:cs typeface="Lucida Sans Unicode"/>
              </a:rPr>
              <a:t>appear</a:t>
            </a:r>
            <a:r>
              <a:rPr dirty="0" sz="1850" spc="29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95">
                <a:solidFill>
                  <a:srgbClr val="221F1F"/>
                </a:solidFill>
                <a:latin typeface="Lucida Sans Unicode"/>
                <a:cs typeface="Lucida Sans Unicode"/>
              </a:rPr>
              <a:t>more</a:t>
            </a:r>
            <a:endParaRPr sz="18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850" spc="140">
                <a:solidFill>
                  <a:srgbClr val="221F1F"/>
                </a:solidFill>
                <a:latin typeface="Lucida Sans Unicode"/>
                <a:cs typeface="Lucida Sans Unicode"/>
              </a:rPr>
              <a:t>convincing.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07500" y="6511925"/>
            <a:ext cx="3116580" cy="13055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algn="ctr" marL="12700" marR="5080" indent="-3175">
              <a:lnSpc>
                <a:spcPct val="109500"/>
              </a:lnSpc>
              <a:spcBef>
                <a:spcPts val="30"/>
              </a:spcBef>
              <a:tabLst>
                <a:tab pos="1202690" algn="l"/>
                <a:tab pos="1426845" algn="l"/>
                <a:tab pos="2385695" algn="l"/>
                <a:tab pos="2880360" algn="l"/>
              </a:tabLst>
            </a:pPr>
            <a:r>
              <a:rPr dirty="0" sz="1850" spc="80">
                <a:solidFill>
                  <a:srgbClr val="221F1F"/>
                </a:solidFill>
                <a:latin typeface="Lucida Sans Unicode"/>
                <a:cs typeface="Lucida Sans Unicode"/>
              </a:rPr>
              <a:t>Phishing	targeted	</a:t>
            </a:r>
            <a:r>
              <a:rPr dirty="0" sz="1850" spc="-15">
                <a:solidFill>
                  <a:srgbClr val="221F1F"/>
                </a:solidFill>
                <a:latin typeface="Lucida Sans Unicode"/>
                <a:cs typeface="Lucida Sans Unicode"/>
              </a:rPr>
              <a:t>at </a:t>
            </a:r>
            <a:r>
              <a:rPr dirty="0" sz="1850" spc="-1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60">
                <a:solidFill>
                  <a:srgbClr val="221F1F"/>
                </a:solidFill>
                <a:latin typeface="Lucida Sans Unicode"/>
                <a:cs typeface="Lucida Sans Unicode"/>
              </a:rPr>
              <a:t>h</a:t>
            </a:r>
            <a:r>
              <a:rPr dirty="0" sz="1850" spc="110">
                <a:solidFill>
                  <a:srgbClr val="221F1F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80">
                <a:solidFill>
                  <a:srgbClr val="221F1F"/>
                </a:solidFill>
                <a:latin typeface="Lucida Sans Unicode"/>
                <a:cs typeface="Lucida Sans Unicode"/>
              </a:rPr>
              <a:t>g</a:t>
            </a:r>
            <a:r>
              <a:rPr dirty="0" sz="1850" spc="70">
                <a:solidFill>
                  <a:srgbClr val="221F1F"/>
                </a:solidFill>
                <a:latin typeface="Lucida Sans Unicode"/>
                <a:cs typeface="Lucida Sans Unicode"/>
              </a:rPr>
              <a:t>h</a:t>
            </a:r>
            <a:r>
              <a:rPr dirty="0" sz="1850" spc="-65">
                <a:solidFill>
                  <a:srgbClr val="221F1F"/>
                </a:solidFill>
                <a:latin typeface="Lucida Sans Unicode"/>
                <a:cs typeface="Lucida Sans Unicode"/>
              </a:rPr>
              <a:t>-</a:t>
            </a:r>
            <a:r>
              <a:rPr dirty="0" sz="1850" spc="-24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95">
                <a:solidFill>
                  <a:srgbClr val="221F1F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80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80">
                <a:solidFill>
                  <a:srgbClr val="221F1F"/>
                </a:solidFill>
                <a:latin typeface="Lucida Sans Unicode"/>
                <a:cs typeface="Lucida Sans Unicode"/>
              </a:rPr>
              <a:t>v</a:t>
            </a:r>
            <a:r>
              <a:rPr dirty="0" sz="1850" spc="80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35">
                <a:solidFill>
                  <a:srgbClr val="221F1F"/>
                </a:solidFill>
                <a:latin typeface="Lucida Sans Unicode"/>
                <a:cs typeface="Lucida Sans Unicode"/>
              </a:rPr>
              <a:t>l</a:t>
            </a:r>
            <a:r>
              <a:rPr dirty="0" sz="1850">
                <a:solidFill>
                  <a:srgbClr val="221F1F"/>
                </a:solidFill>
                <a:latin typeface="Lucida Sans Unicode"/>
                <a:cs typeface="Lucida Sans Unicode"/>
              </a:rPr>
              <a:t>	</a:t>
            </a:r>
            <a:r>
              <a:rPr dirty="0" sz="1850" spc="80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95">
                <a:solidFill>
                  <a:srgbClr val="221F1F"/>
                </a:solidFill>
                <a:latin typeface="Lucida Sans Unicode"/>
                <a:cs typeface="Lucida Sans Unicode"/>
              </a:rPr>
              <a:t>x</a:t>
            </a:r>
            <a:r>
              <a:rPr dirty="0" sz="1850" spc="105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114">
                <a:solidFill>
                  <a:srgbClr val="221F1F"/>
                </a:solidFill>
                <a:latin typeface="Lucida Sans Unicode"/>
                <a:cs typeface="Lucida Sans Unicode"/>
              </a:rPr>
              <a:t>c</a:t>
            </a:r>
            <a:r>
              <a:rPr dirty="0" sz="1850" spc="114">
                <a:solidFill>
                  <a:srgbClr val="221F1F"/>
                </a:solidFill>
                <a:latin typeface="Lucida Sans Unicode"/>
                <a:cs typeface="Lucida Sans Unicode"/>
              </a:rPr>
              <a:t>utiv</a:t>
            </a:r>
            <a:r>
              <a:rPr dirty="0" sz="1850" spc="105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60">
                <a:solidFill>
                  <a:srgbClr val="221F1F"/>
                </a:solidFill>
                <a:latin typeface="Lucida Sans Unicode"/>
                <a:cs typeface="Lucida Sans Unicode"/>
              </a:rPr>
              <a:t>s</a:t>
            </a:r>
            <a:r>
              <a:rPr dirty="0" sz="1850">
                <a:solidFill>
                  <a:srgbClr val="221F1F"/>
                </a:solidFill>
                <a:latin typeface="Lucida Sans Unicode"/>
                <a:cs typeface="Lucida Sans Unicode"/>
              </a:rPr>
              <a:t>	</a:t>
            </a:r>
            <a:r>
              <a:rPr dirty="0" sz="1850" spc="-15">
                <a:solidFill>
                  <a:srgbClr val="221F1F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50">
                <a:solidFill>
                  <a:srgbClr val="221F1F"/>
                </a:solidFill>
                <a:latin typeface="Lucida Sans Unicode"/>
                <a:cs typeface="Lucida Sans Unicode"/>
              </a:rPr>
              <a:t>o  </a:t>
            </a:r>
            <a:r>
              <a:rPr dirty="0" sz="1850" spc="120">
                <a:solidFill>
                  <a:srgbClr val="221F1F"/>
                </a:solidFill>
                <a:latin typeface="Lucida Sans Unicode"/>
                <a:cs typeface="Lucida Sans Unicode"/>
              </a:rPr>
              <a:t>access</a:t>
            </a:r>
            <a:r>
              <a:rPr dirty="0" sz="1850" spc="39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35">
                <a:solidFill>
                  <a:srgbClr val="221F1F"/>
                </a:solidFill>
                <a:latin typeface="Lucida Sans Unicode"/>
                <a:cs typeface="Lucida Sans Unicode"/>
              </a:rPr>
              <a:t>sensitive</a:t>
            </a:r>
            <a:endParaRPr sz="1850">
              <a:latin typeface="Lucida Sans Unicode"/>
              <a:cs typeface="Lucida Sans Unicode"/>
            </a:endParaRPr>
          </a:p>
          <a:p>
            <a:pPr algn="ctr" marR="3175">
              <a:lnSpc>
                <a:spcPct val="100000"/>
              </a:lnSpc>
              <a:spcBef>
                <a:spcPts val="640"/>
              </a:spcBef>
            </a:pPr>
            <a:r>
              <a:rPr dirty="0" sz="1850" spc="145">
                <a:solidFill>
                  <a:srgbClr val="221F1F"/>
                </a:solidFill>
                <a:latin typeface="Lucida Sans Unicode"/>
                <a:cs typeface="Lucida Sans Unicode"/>
              </a:rPr>
              <a:t>information.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90068" y="5662777"/>
            <a:ext cx="3553460" cy="3066415"/>
          </a:xfrm>
          <a:prstGeom prst="rect">
            <a:avLst/>
          </a:prstGeom>
        </p:spPr>
        <p:txBody>
          <a:bodyPr wrap="square" lIns="0" tIns="269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1607820" algn="l"/>
              </a:tabLst>
            </a:pPr>
            <a:r>
              <a:rPr dirty="0" sz="2950" spc="95" b="1">
                <a:solidFill>
                  <a:srgbClr val="221F1F"/>
                </a:solidFill>
                <a:latin typeface="Arial"/>
                <a:cs typeface="Arial"/>
              </a:rPr>
              <a:t>C</a:t>
            </a:r>
            <a:r>
              <a:rPr dirty="0" sz="2950" spc="125" b="1">
                <a:solidFill>
                  <a:srgbClr val="221F1F"/>
                </a:solidFill>
                <a:latin typeface="Arial"/>
                <a:cs typeface="Arial"/>
              </a:rPr>
              <a:t>L</a:t>
            </a:r>
            <a:r>
              <a:rPr dirty="0" sz="2950" spc="114" b="1">
                <a:solidFill>
                  <a:srgbClr val="221F1F"/>
                </a:solidFill>
                <a:latin typeface="Arial"/>
                <a:cs typeface="Arial"/>
              </a:rPr>
              <a:t>O</a:t>
            </a:r>
            <a:r>
              <a:rPr dirty="0" sz="2950" spc="110" b="1">
                <a:solidFill>
                  <a:srgbClr val="221F1F"/>
                </a:solidFill>
                <a:latin typeface="Arial"/>
                <a:cs typeface="Arial"/>
              </a:rPr>
              <a:t>N</a:t>
            </a:r>
            <a:r>
              <a:rPr dirty="0" sz="2950" spc="-120" b="1">
                <a:solidFill>
                  <a:srgbClr val="221F1F"/>
                </a:solidFill>
                <a:latin typeface="Arial"/>
                <a:cs typeface="Arial"/>
              </a:rPr>
              <a:t>E</a:t>
            </a:r>
            <a:r>
              <a:rPr dirty="0" sz="2950" b="1">
                <a:solidFill>
                  <a:srgbClr val="221F1F"/>
                </a:solidFill>
                <a:latin typeface="Arial"/>
                <a:cs typeface="Arial"/>
              </a:rPr>
              <a:t>	</a:t>
            </a:r>
            <a:r>
              <a:rPr dirty="0" sz="2950" spc="114" b="1">
                <a:solidFill>
                  <a:srgbClr val="221F1F"/>
                </a:solidFill>
                <a:latin typeface="Arial"/>
                <a:cs typeface="Arial"/>
              </a:rPr>
              <a:t>P</a:t>
            </a:r>
            <a:r>
              <a:rPr dirty="0" sz="2950" spc="145" b="1">
                <a:solidFill>
                  <a:srgbClr val="221F1F"/>
                </a:solidFill>
                <a:latin typeface="Arial"/>
                <a:cs typeface="Arial"/>
              </a:rPr>
              <a:t>H</a:t>
            </a:r>
            <a:r>
              <a:rPr dirty="0" sz="2950" spc="195" b="1">
                <a:solidFill>
                  <a:srgbClr val="221F1F"/>
                </a:solidFill>
                <a:latin typeface="Arial"/>
                <a:cs typeface="Arial"/>
              </a:rPr>
              <a:t>I</a:t>
            </a:r>
            <a:r>
              <a:rPr dirty="0" sz="2950" spc="140" b="1">
                <a:solidFill>
                  <a:srgbClr val="221F1F"/>
                </a:solidFill>
                <a:latin typeface="Arial"/>
                <a:cs typeface="Arial"/>
              </a:rPr>
              <a:t>S</a:t>
            </a:r>
            <a:r>
              <a:rPr dirty="0" sz="2950" spc="135" b="1">
                <a:solidFill>
                  <a:srgbClr val="221F1F"/>
                </a:solidFill>
                <a:latin typeface="Arial"/>
                <a:cs typeface="Arial"/>
              </a:rPr>
              <a:t>H</a:t>
            </a:r>
            <a:r>
              <a:rPr dirty="0" sz="2950" spc="195" b="1">
                <a:solidFill>
                  <a:srgbClr val="221F1F"/>
                </a:solidFill>
                <a:latin typeface="Arial"/>
                <a:cs typeface="Arial"/>
              </a:rPr>
              <a:t>I</a:t>
            </a:r>
            <a:r>
              <a:rPr dirty="0" sz="2950" spc="135" b="1">
                <a:solidFill>
                  <a:srgbClr val="221F1F"/>
                </a:solidFill>
                <a:latin typeface="Arial"/>
                <a:cs typeface="Arial"/>
              </a:rPr>
              <a:t>N</a:t>
            </a:r>
            <a:r>
              <a:rPr dirty="0" sz="2950" spc="-140" b="1">
                <a:solidFill>
                  <a:srgbClr val="221F1F"/>
                </a:solidFill>
                <a:latin typeface="Arial"/>
                <a:cs typeface="Arial"/>
              </a:rPr>
              <a:t>G</a:t>
            </a:r>
            <a:endParaRPr sz="2950">
              <a:latin typeface="Arial"/>
              <a:cs typeface="Arial"/>
            </a:endParaRPr>
          </a:p>
          <a:p>
            <a:pPr algn="ctr" marL="165100" marR="784225" indent="16510">
              <a:lnSpc>
                <a:spcPct val="111800"/>
              </a:lnSpc>
              <a:spcBef>
                <a:spcPts val="1005"/>
              </a:spcBef>
              <a:tabLst>
                <a:tab pos="1556385" algn="l"/>
                <a:tab pos="2338070" algn="l"/>
              </a:tabLst>
            </a:pPr>
            <a:r>
              <a:rPr dirty="0" sz="1850" spc="130">
                <a:solidFill>
                  <a:srgbClr val="221F1F"/>
                </a:solidFill>
                <a:latin typeface="Lucida Sans Unicode"/>
                <a:cs typeface="Lucida Sans Unicode"/>
              </a:rPr>
              <a:t>Attacker</a:t>
            </a:r>
            <a:r>
              <a:rPr dirty="0" sz="1850" spc="30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20">
                <a:solidFill>
                  <a:srgbClr val="221F1F"/>
                </a:solidFill>
                <a:latin typeface="Lucida Sans Unicode"/>
                <a:cs typeface="Lucida Sans Unicode"/>
              </a:rPr>
              <a:t>copies</a:t>
            </a:r>
            <a:r>
              <a:rPr dirty="0" sz="1850" spc="31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>
                <a:solidFill>
                  <a:srgbClr val="221F1F"/>
                </a:solidFill>
                <a:latin typeface="Lucida Sans Unicode"/>
                <a:cs typeface="Lucida Sans Unicode"/>
              </a:rPr>
              <a:t>a </a:t>
            </a:r>
            <a:r>
              <a:rPr dirty="0" sz="1850" spc="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10">
                <a:solidFill>
                  <a:srgbClr val="221F1F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105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105">
                <a:solidFill>
                  <a:srgbClr val="221F1F"/>
                </a:solidFill>
                <a:latin typeface="Lucida Sans Unicode"/>
                <a:cs typeface="Lucida Sans Unicode"/>
              </a:rPr>
              <a:t>g</a:t>
            </a:r>
            <a:r>
              <a:rPr dirty="0" sz="1850" spc="120">
                <a:solidFill>
                  <a:srgbClr val="221F1F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130">
                <a:solidFill>
                  <a:srgbClr val="221F1F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120">
                <a:solidFill>
                  <a:srgbClr val="221F1F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70">
                <a:solidFill>
                  <a:srgbClr val="221F1F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100">
                <a:solidFill>
                  <a:srgbClr val="221F1F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130">
                <a:solidFill>
                  <a:srgbClr val="221F1F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65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>
                <a:solidFill>
                  <a:srgbClr val="221F1F"/>
                </a:solidFill>
                <a:latin typeface="Lucida Sans Unicode"/>
                <a:cs typeface="Lucida Sans Unicode"/>
              </a:rPr>
              <a:t>	</a:t>
            </a:r>
            <a:r>
              <a:rPr dirty="0" sz="1850" spc="70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45">
                <a:solidFill>
                  <a:srgbClr val="221F1F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90">
                <a:solidFill>
                  <a:srgbClr val="221F1F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110">
                <a:solidFill>
                  <a:srgbClr val="221F1F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-35">
                <a:solidFill>
                  <a:srgbClr val="221F1F"/>
                </a:solidFill>
                <a:latin typeface="Lucida Sans Unicode"/>
                <a:cs typeface="Lucida Sans Unicode"/>
              </a:rPr>
              <a:t>l</a:t>
            </a:r>
            <a:r>
              <a:rPr dirty="0" sz="1850">
                <a:solidFill>
                  <a:srgbClr val="221F1F"/>
                </a:solidFill>
                <a:latin typeface="Lucida Sans Unicode"/>
                <a:cs typeface="Lucida Sans Unicode"/>
              </a:rPr>
              <a:t>	</a:t>
            </a:r>
            <a:r>
              <a:rPr dirty="0" sz="1850" spc="15">
                <a:solidFill>
                  <a:srgbClr val="221F1F"/>
                </a:solidFill>
                <a:latin typeface="Lucida Sans Unicode"/>
                <a:cs typeface="Lucida Sans Unicode"/>
              </a:rPr>
              <a:t>a</a:t>
            </a: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50">
                <a:solidFill>
                  <a:srgbClr val="221F1F"/>
                </a:solidFill>
                <a:latin typeface="Lucida Sans Unicode"/>
                <a:cs typeface="Lucida Sans Unicode"/>
              </a:rPr>
              <a:t>d  </a:t>
            </a:r>
            <a:r>
              <a:rPr dirty="0" sz="1850" spc="120">
                <a:solidFill>
                  <a:srgbClr val="221F1F"/>
                </a:solidFill>
                <a:latin typeface="Lucida Sans Unicode"/>
                <a:cs typeface="Lucida Sans Unicode"/>
              </a:rPr>
              <a:t>changes     </a:t>
            </a:r>
            <a:r>
              <a:rPr dirty="0" sz="1850">
                <a:solidFill>
                  <a:srgbClr val="221F1F"/>
                </a:solidFill>
                <a:latin typeface="Lucida Sans Unicode"/>
                <a:cs typeface="Lucida Sans Unicode"/>
              </a:rPr>
              <a:t>a     </a:t>
            </a:r>
            <a:r>
              <a:rPr dirty="0" sz="1850" spc="70">
                <a:solidFill>
                  <a:srgbClr val="221F1F"/>
                </a:solidFill>
                <a:latin typeface="Lucida Sans Unicode"/>
                <a:cs typeface="Lucida Sans Unicode"/>
              </a:rPr>
              <a:t>few </a:t>
            </a:r>
            <a:r>
              <a:rPr dirty="0" sz="1850" spc="7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65">
                <a:solidFill>
                  <a:srgbClr val="221F1F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-42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25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41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210">
                <a:solidFill>
                  <a:srgbClr val="221F1F"/>
                </a:solidFill>
                <a:latin typeface="Lucida Sans Unicode"/>
                <a:cs typeface="Lucida Sans Unicode"/>
              </a:rPr>
              <a:t>m</a:t>
            </a:r>
            <a:r>
              <a:rPr dirty="0" sz="1850" spc="-40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25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-40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40">
                <a:solidFill>
                  <a:srgbClr val="221F1F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409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70">
                <a:solidFill>
                  <a:srgbClr val="221F1F"/>
                </a:solidFill>
                <a:latin typeface="Lucida Sans Unicode"/>
                <a:cs typeface="Lucida Sans Unicode"/>
              </a:rPr>
              <a:t>t</a:t>
            </a:r>
            <a:r>
              <a:rPr dirty="0" sz="1850" spc="-114">
                <a:solidFill>
                  <a:srgbClr val="221F1F"/>
                </a:solidFill>
                <a:latin typeface="Lucida Sans Unicode"/>
                <a:cs typeface="Lucida Sans Unicode"/>
              </a:rPr>
              <a:t>s</a:t>
            </a:r>
            <a:r>
              <a:rPr dirty="0" sz="185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28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75">
                <a:solidFill>
                  <a:srgbClr val="221F1F"/>
                </a:solidFill>
                <a:latin typeface="Lucida Sans Unicode"/>
                <a:cs typeface="Lucida Sans Unicode"/>
              </a:rPr>
              <a:t>(</a:t>
            </a:r>
            <a:r>
              <a:rPr dirty="0" sz="1850" spc="-6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65">
                <a:solidFill>
                  <a:srgbClr val="221F1F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-4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40">
                <a:solidFill>
                  <a:srgbClr val="221F1F"/>
                </a:solidFill>
                <a:latin typeface="Lucida Sans Unicode"/>
                <a:cs typeface="Lucida Sans Unicode"/>
              </a:rPr>
              <a:t>i</a:t>
            </a:r>
            <a:r>
              <a:rPr dirty="0" sz="1850" spc="10">
                <a:solidFill>
                  <a:srgbClr val="221F1F"/>
                </a:solidFill>
                <a:latin typeface="Lucida Sans Unicode"/>
                <a:cs typeface="Lucida Sans Unicode"/>
              </a:rPr>
              <a:t>k</a:t>
            </a:r>
            <a:r>
              <a:rPr dirty="0" sz="1850" spc="-125">
                <a:solidFill>
                  <a:srgbClr val="221F1F"/>
                </a:solidFill>
                <a:latin typeface="Lucida Sans Unicode"/>
                <a:cs typeface="Lucida Sans Unicode"/>
              </a:rPr>
              <a:t>e</a:t>
            </a:r>
            <a:r>
              <a:rPr dirty="0" sz="1850" spc="22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65">
                <a:solidFill>
                  <a:srgbClr val="221F1F"/>
                </a:solidFill>
                <a:latin typeface="Lucida Sans Unicode"/>
                <a:cs typeface="Lucida Sans Unicode"/>
              </a:rPr>
              <a:t>l</a:t>
            </a:r>
            <a:r>
              <a:rPr dirty="0" sz="1850" spc="-5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40">
                <a:solidFill>
                  <a:srgbClr val="221F1F"/>
                </a:solidFill>
                <a:latin typeface="Lucida Sans Unicode"/>
                <a:cs typeface="Lucida Sans Unicode"/>
              </a:rPr>
              <a:t>i</a:t>
            </a:r>
            <a:r>
              <a:rPr dirty="0" sz="1850">
                <a:solidFill>
                  <a:srgbClr val="221F1F"/>
                </a:solidFill>
                <a:latin typeface="Lucida Sans Unicode"/>
                <a:cs typeface="Lucida Sans Unicode"/>
              </a:rPr>
              <a:t>n</a:t>
            </a:r>
            <a:r>
              <a:rPr dirty="0" sz="1850" spc="-5">
                <a:solidFill>
                  <a:srgbClr val="221F1F"/>
                </a:solidFill>
                <a:latin typeface="Lucida Sans Unicode"/>
                <a:cs typeface="Lucida Sans Unicode"/>
              </a:rPr>
              <a:t>k</a:t>
            </a:r>
            <a:r>
              <a:rPr dirty="0" sz="1850" spc="-85">
                <a:solidFill>
                  <a:srgbClr val="221F1F"/>
                </a:solidFill>
                <a:latin typeface="Lucida Sans Unicode"/>
                <a:cs typeface="Lucida Sans Unicode"/>
              </a:rPr>
              <a:t>s  </a:t>
            </a: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or</a:t>
            </a:r>
            <a:r>
              <a:rPr dirty="0" sz="1850" spc="4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45">
                <a:solidFill>
                  <a:srgbClr val="221F1F"/>
                </a:solidFill>
                <a:latin typeface="Lucida Sans Unicode"/>
                <a:cs typeface="Lucida Sans Unicode"/>
              </a:rPr>
              <a:t>attachments) </a:t>
            </a: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to </a:t>
            </a:r>
            <a:r>
              <a:rPr dirty="0" sz="1850" spc="4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30">
                <a:solidFill>
                  <a:srgbClr val="221F1F"/>
                </a:solidFill>
                <a:latin typeface="Lucida Sans Unicode"/>
                <a:cs typeface="Lucida Sans Unicode"/>
              </a:rPr>
              <a:t>redirect</a:t>
            </a:r>
            <a:r>
              <a:rPr dirty="0" sz="1850" spc="32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20">
                <a:solidFill>
                  <a:srgbClr val="221F1F"/>
                </a:solidFill>
                <a:latin typeface="Lucida Sans Unicode"/>
                <a:cs typeface="Lucida Sans Unicode"/>
              </a:rPr>
              <a:t>victims</a:t>
            </a:r>
            <a:r>
              <a:rPr dirty="0" sz="1850" spc="320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30">
                <a:solidFill>
                  <a:srgbClr val="221F1F"/>
                </a:solidFill>
                <a:latin typeface="Lucida Sans Unicode"/>
                <a:cs typeface="Lucida Sans Unicode"/>
              </a:rPr>
              <a:t>to </a:t>
            </a:r>
            <a:r>
              <a:rPr dirty="0" sz="1850" spc="3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35">
                <a:solidFill>
                  <a:srgbClr val="221F1F"/>
                </a:solidFill>
                <a:latin typeface="Lucida Sans Unicode"/>
                <a:cs typeface="Lucida Sans Unicode"/>
              </a:rPr>
              <a:t>malicious</a:t>
            </a:r>
            <a:r>
              <a:rPr dirty="0" sz="1850" spc="295">
                <a:solidFill>
                  <a:srgbClr val="221F1F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114">
                <a:solidFill>
                  <a:srgbClr val="221F1F"/>
                </a:solidFill>
                <a:latin typeface="Lucida Sans Unicode"/>
                <a:cs typeface="Lucida Sans Unicode"/>
              </a:rPr>
              <a:t>sites.</a:t>
            </a:r>
            <a:endParaRPr sz="1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31339" y="6978395"/>
              <a:ext cx="3756659" cy="33086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89405" y="2022347"/>
              <a:ext cx="15109190" cy="3486785"/>
            </a:xfrm>
            <a:custGeom>
              <a:avLst/>
              <a:gdLst/>
              <a:ahLst/>
              <a:cxnLst/>
              <a:rect l="l" t="t" r="r" b="b"/>
              <a:pathLst>
                <a:path w="15109190" h="3486785">
                  <a:moveTo>
                    <a:pt x="7697851" y="927100"/>
                  </a:moveTo>
                  <a:lnTo>
                    <a:pt x="7696327" y="914400"/>
                  </a:lnTo>
                  <a:lnTo>
                    <a:pt x="7696327" y="889000"/>
                  </a:lnTo>
                  <a:lnTo>
                    <a:pt x="7694803" y="889000"/>
                  </a:lnTo>
                  <a:lnTo>
                    <a:pt x="7691755" y="876300"/>
                  </a:lnTo>
                  <a:lnTo>
                    <a:pt x="7690231" y="850900"/>
                  </a:lnTo>
                  <a:lnTo>
                    <a:pt x="7687183" y="838200"/>
                  </a:lnTo>
                  <a:lnTo>
                    <a:pt x="7685659" y="812800"/>
                  </a:lnTo>
                  <a:lnTo>
                    <a:pt x="7684135" y="800100"/>
                  </a:lnTo>
                  <a:lnTo>
                    <a:pt x="7681087" y="800100"/>
                  </a:lnTo>
                  <a:lnTo>
                    <a:pt x="7679563" y="774700"/>
                  </a:lnTo>
                  <a:lnTo>
                    <a:pt x="7673467" y="762000"/>
                  </a:lnTo>
                  <a:lnTo>
                    <a:pt x="7671943" y="736600"/>
                  </a:lnTo>
                  <a:lnTo>
                    <a:pt x="7665847" y="723900"/>
                  </a:lnTo>
                  <a:lnTo>
                    <a:pt x="7661275" y="698500"/>
                  </a:lnTo>
                  <a:lnTo>
                    <a:pt x="7658227" y="698500"/>
                  </a:lnTo>
                  <a:lnTo>
                    <a:pt x="7652131" y="685800"/>
                  </a:lnTo>
                  <a:lnTo>
                    <a:pt x="7647559" y="660400"/>
                  </a:lnTo>
                  <a:lnTo>
                    <a:pt x="7644511" y="647700"/>
                  </a:lnTo>
                  <a:lnTo>
                    <a:pt x="7639939" y="647700"/>
                  </a:lnTo>
                  <a:lnTo>
                    <a:pt x="7635367" y="622300"/>
                  </a:lnTo>
                  <a:lnTo>
                    <a:pt x="7630795" y="609600"/>
                  </a:lnTo>
                  <a:lnTo>
                    <a:pt x="7627747" y="609600"/>
                  </a:lnTo>
                  <a:lnTo>
                    <a:pt x="7623175" y="584200"/>
                  </a:lnTo>
                  <a:lnTo>
                    <a:pt x="7617079" y="584200"/>
                  </a:lnTo>
                  <a:lnTo>
                    <a:pt x="7607935" y="571500"/>
                  </a:lnTo>
                  <a:lnTo>
                    <a:pt x="7603363" y="546100"/>
                  </a:lnTo>
                  <a:lnTo>
                    <a:pt x="7597267" y="533400"/>
                  </a:lnTo>
                  <a:lnTo>
                    <a:pt x="7592695" y="533400"/>
                  </a:lnTo>
                  <a:lnTo>
                    <a:pt x="7586599" y="508000"/>
                  </a:lnTo>
                  <a:lnTo>
                    <a:pt x="7580503" y="495300"/>
                  </a:lnTo>
                  <a:lnTo>
                    <a:pt x="7569835" y="495300"/>
                  </a:lnTo>
                  <a:lnTo>
                    <a:pt x="7562215" y="469900"/>
                  </a:lnTo>
                  <a:lnTo>
                    <a:pt x="7557643" y="457200"/>
                  </a:lnTo>
                  <a:lnTo>
                    <a:pt x="7543927" y="457200"/>
                  </a:lnTo>
                  <a:lnTo>
                    <a:pt x="7537831" y="431800"/>
                  </a:lnTo>
                  <a:lnTo>
                    <a:pt x="7531735" y="419100"/>
                  </a:lnTo>
                  <a:lnTo>
                    <a:pt x="7524115" y="419100"/>
                  </a:lnTo>
                  <a:lnTo>
                    <a:pt x="7516495" y="393700"/>
                  </a:lnTo>
                  <a:lnTo>
                    <a:pt x="7510399" y="393700"/>
                  </a:lnTo>
                  <a:lnTo>
                    <a:pt x="7495159" y="381000"/>
                  </a:lnTo>
                  <a:lnTo>
                    <a:pt x="7487539" y="355600"/>
                  </a:lnTo>
                  <a:lnTo>
                    <a:pt x="7479919" y="355600"/>
                  </a:lnTo>
                  <a:lnTo>
                    <a:pt x="7464679" y="342900"/>
                  </a:lnTo>
                  <a:lnTo>
                    <a:pt x="7457059" y="317500"/>
                  </a:lnTo>
                  <a:lnTo>
                    <a:pt x="7449439" y="317500"/>
                  </a:lnTo>
                  <a:lnTo>
                    <a:pt x="7440295" y="304800"/>
                  </a:lnTo>
                  <a:lnTo>
                    <a:pt x="7432675" y="304800"/>
                  </a:lnTo>
                  <a:lnTo>
                    <a:pt x="7425055" y="279400"/>
                  </a:lnTo>
                  <a:lnTo>
                    <a:pt x="7415911" y="279400"/>
                  </a:lnTo>
                  <a:lnTo>
                    <a:pt x="7406767" y="266700"/>
                  </a:lnTo>
                  <a:lnTo>
                    <a:pt x="7390003" y="266700"/>
                  </a:lnTo>
                  <a:lnTo>
                    <a:pt x="7380859" y="241300"/>
                  </a:lnTo>
                  <a:lnTo>
                    <a:pt x="7371715" y="228600"/>
                  </a:lnTo>
                  <a:lnTo>
                    <a:pt x="7345807" y="228600"/>
                  </a:lnTo>
                  <a:lnTo>
                    <a:pt x="7335139" y="203200"/>
                  </a:lnTo>
                  <a:lnTo>
                    <a:pt x="7325995" y="190500"/>
                  </a:lnTo>
                  <a:lnTo>
                    <a:pt x="7297039" y="190500"/>
                  </a:lnTo>
                  <a:lnTo>
                    <a:pt x="7287895" y="165100"/>
                  </a:lnTo>
                  <a:lnTo>
                    <a:pt x="7277227" y="165100"/>
                  </a:lnTo>
                  <a:lnTo>
                    <a:pt x="7268083" y="152400"/>
                  </a:lnTo>
                  <a:lnTo>
                    <a:pt x="7246747" y="152400"/>
                  </a:lnTo>
                  <a:lnTo>
                    <a:pt x="7237603" y="127000"/>
                  </a:lnTo>
                  <a:lnTo>
                    <a:pt x="7226935" y="127000"/>
                  </a:lnTo>
                  <a:lnTo>
                    <a:pt x="7216267" y="114300"/>
                  </a:lnTo>
                  <a:lnTo>
                    <a:pt x="7184263" y="114300"/>
                  </a:lnTo>
                  <a:lnTo>
                    <a:pt x="7173595" y="88900"/>
                  </a:lnTo>
                  <a:lnTo>
                    <a:pt x="7152259" y="88900"/>
                  </a:lnTo>
                  <a:lnTo>
                    <a:pt x="7141591" y="76200"/>
                  </a:lnTo>
                  <a:lnTo>
                    <a:pt x="7097395" y="76200"/>
                  </a:lnTo>
                  <a:lnTo>
                    <a:pt x="7086727" y="50800"/>
                  </a:lnTo>
                  <a:lnTo>
                    <a:pt x="7063867" y="50800"/>
                  </a:lnTo>
                  <a:lnTo>
                    <a:pt x="7051675" y="38100"/>
                  </a:lnTo>
                  <a:lnTo>
                    <a:pt x="6993763" y="38100"/>
                  </a:lnTo>
                  <a:lnTo>
                    <a:pt x="6983095" y="12700"/>
                  </a:lnTo>
                  <a:lnTo>
                    <a:pt x="6948043" y="12700"/>
                  </a:lnTo>
                  <a:lnTo>
                    <a:pt x="6935851" y="0"/>
                  </a:lnTo>
                  <a:lnTo>
                    <a:pt x="6477127" y="0"/>
                  </a:lnTo>
                  <a:lnTo>
                    <a:pt x="6464935" y="12700"/>
                  </a:lnTo>
                  <a:lnTo>
                    <a:pt x="6429883" y="12700"/>
                  </a:lnTo>
                  <a:lnTo>
                    <a:pt x="6419215" y="38100"/>
                  </a:lnTo>
                  <a:lnTo>
                    <a:pt x="6361303" y="38100"/>
                  </a:lnTo>
                  <a:lnTo>
                    <a:pt x="6349111" y="50800"/>
                  </a:lnTo>
                  <a:lnTo>
                    <a:pt x="6326251" y="50800"/>
                  </a:lnTo>
                  <a:lnTo>
                    <a:pt x="6315583" y="76200"/>
                  </a:lnTo>
                  <a:lnTo>
                    <a:pt x="6271387" y="76200"/>
                  </a:lnTo>
                  <a:lnTo>
                    <a:pt x="6260719" y="88900"/>
                  </a:lnTo>
                  <a:lnTo>
                    <a:pt x="6239383" y="88900"/>
                  </a:lnTo>
                  <a:lnTo>
                    <a:pt x="6228715" y="114300"/>
                  </a:lnTo>
                  <a:lnTo>
                    <a:pt x="6196711" y="114300"/>
                  </a:lnTo>
                  <a:lnTo>
                    <a:pt x="6186043" y="127000"/>
                  </a:lnTo>
                  <a:lnTo>
                    <a:pt x="6175375" y="127000"/>
                  </a:lnTo>
                  <a:lnTo>
                    <a:pt x="6164707" y="152400"/>
                  </a:lnTo>
                  <a:lnTo>
                    <a:pt x="6144895" y="152400"/>
                  </a:lnTo>
                  <a:lnTo>
                    <a:pt x="6135751" y="165100"/>
                  </a:lnTo>
                  <a:lnTo>
                    <a:pt x="6125083" y="165100"/>
                  </a:lnTo>
                  <a:lnTo>
                    <a:pt x="6115939" y="190500"/>
                  </a:lnTo>
                  <a:lnTo>
                    <a:pt x="6086983" y="190500"/>
                  </a:lnTo>
                  <a:lnTo>
                    <a:pt x="6076315" y="203200"/>
                  </a:lnTo>
                  <a:lnTo>
                    <a:pt x="6068695" y="228600"/>
                  </a:lnTo>
                  <a:lnTo>
                    <a:pt x="6039739" y="228600"/>
                  </a:lnTo>
                  <a:lnTo>
                    <a:pt x="6030595" y="241300"/>
                  </a:lnTo>
                  <a:lnTo>
                    <a:pt x="6022975" y="266700"/>
                  </a:lnTo>
                  <a:lnTo>
                    <a:pt x="6004687" y="266700"/>
                  </a:lnTo>
                  <a:lnTo>
                    <a:pt x="5997067" y="279400"/>
                  </a:lnTo>
                  <a:lnTo>
                    <a:pt x="5987923" y="279400"/>
                  </a:lnTo>
                  <a:lnTo>
                    <a:pt x="5980303" y="304800"/>
                  </a:lnTo>
                  <a:lnTo>
                    <a:pt x="5971159" y="304800"/>
                  </a:lnTo>
                  <a:lnTo>
                    <a:pt x="5963539" y="317500"/>
                  </a:lnTo>
                  <a:lnTo>
                    <a:pt x="5955919" y="317500"/>
                  </a:lnTo>
                  <a:lnTo>
                    <a:pt x="5946775" y="342900"/>
                  </a:lnTo>
                  <a:lnTo>
                    <a:pt x="5931535" y="355600"/>
                  </a:lnTo>
                  <a:lnTo>
                    <a:pt x="5923915" y="355600"/>
                  </a:lnTo>
                  <a:lnTo>
                    <a:pt x="5916295" y="381000"/>
                  </a:lnTo>
                  <a:lnTo>
                    <a:pt x="5910199" y="381000"/>
                  </a:lnTo>
                  <a:lnTo>
                    <a:pt x="5902579" y="393700"/>
                  </a:lnTo>
                  <a:lnTo>
                    <a:pt x="5894959" y="393700"/>
                  </a:lnTo>
                  <a:lnTo>
                    <a:pt x="5888863" y="419100"/>
                  </a:lnTo>
                  <a:lnTo>
                    <a:pt x="5882767" y="419100"/>
                  </a:lnTo>
                  <a:lnTo>
                    <a:pt x="5875147" y="431800"/>
                  </a:lnTo>
                  <a:lnTo>
                    <a:pt x="5869051" y="457200"/>
                  </a:lnTo>
                  <a:lnTo>
                    <a:pt x="5855335" y="457200"/>
                  </a:lnTo>
                  <a:lnTo>
                    <a:pt x="5849239" y="469900"/>
                  </a:lnTo>
                  <a:lnTo>
                    <a:pt x="5843143" y="495300"/>
                  </a:lnTo>
                  <a:lnTo>
                    <a:pt x="5832475" y="495300"/>
                  </a:lnTo>
                  <a:lnTo>
                    <a:pt x="5826379" y="508000"/>
                  </a:lnTo>
                  <a:lnTo>
                    <a:pt x="5820283" y="533400"/>
                  </a:lnTo>
                  <a:lnTo>
                    <a:pt x="5815711" y="533400"/>
                  </a:lnTo>
                  <a:lnTo>
                    <a:pt x="5809615" y="546100"/>
                  </a:lnTo>
                  <a:lnTo>
                    <a:pt x="5805043" y="571500"/>
                  </a:lnTo>
                  <a:lnTo>
                    <a:pt x="5798947" y="571500"/>
                  </a:lnTo>
                  <a:lnTo>
                    <a:pt x="5794375" y="584200"/>
                  </a:lnTo>
                  <a:lnTo>
                    <a:pt x="5789803" y="584200"/>
                  </a:lnTo>
                  <a:lnTo>
                    <a:pt x="5785231" y="609600"/>
                  </a:lnTo>
                  <a:lnTo>
                    <a:pt x="5776087" y="622300"/>
                  </a:lnTo>
                  <a:lnTo>
                    <a:pt x="5773039" y="647700"/>
                  </a:lnTo>
                  <a:lnTo>
                    <a:pt x="5763895" y="660400"/>
                  </a:lnTo>
                  <a:lnTo>
                    <a:pt x="5760847" y="685800"/>
                  </a:lnTo>
                  <a:lnTo>
                    <a:pt x="5757799" y="685800"/>
                  </a:lnTo>
                  <a:lnTo>
                    <a:pt x="5753227" y="698500"/>
                  </a:lnTo>
                  <a:lnTo>
                    <a:pt x="5750179" y="698500"/>
                  </a:lnTo>
                  <a:lnTo>
                    <a:pt x="5747131" y="723900"/>
                  </a:lnTo>
                  <a:lnTo>
                    <a:pt x="5741035" y="736600"/>
                  </a:lnTo>
                  <a:lnTo>
                    <a:pt x="5737987" y="762000"/>
                  </a:lnTo>
                  <a:lnTo>
                    <a:pt x="5736463" y="762000"/>
                  </a:lnTo>
                  <a:lnTo>
                    <a:pt x="5733415" y="774700"/>
                  </a:lnTo>
                  <a:lnTo>
                    <a:pt x="5731891" y="800100"/>
                  </a:lnTo>
                  <a:lnTo>
                    <a:pt x="5728843" y="800100"/>
                  </a:lnTo>
                  <a:lnTo>
                    <a:pt x="5727319" y="812800"/>
                  </a:lnTo>
                  <a:lnTo>
                    <a:pt x="5725795" y="838200"/>
                  </a:lnTo>
                  <a:lnTo>
                    <a:pt x="5722747" y="850900"/>
                  </a:lnTo>
                  <a:lnTo>
                    <a:pt x="5721223" y="876300"/>
                  </a:lnTo>
                  <a:lnTo>
                    <a:pt x="5718175" y="889000"/>
                  </a:lnTo>
                  <a:lnTo>
                    <a:pt x="5716651" y="914400"/>
                  </a:lnTo>
                  <a:lnTo>
                    <a:pt x="5715127" y="914400"/>
                  </a:lnTo>
                  <a:lnTo>
                    <a:pt x="5715127" y="1003300"/>
                  </a:lnTo>
                  <a:lnTo>
                    <a:pt x="5719699" y="1041400"/>
                  </a:lnTo>
                  <a:lnTo>
                    <a:pt x="5725795" y="1079500"/>
                  </a:lnTo>
                  <a:lnTo>
                    <a:pt x="5733415" y="1143000"/>
                  </a:lnTo>
                  <a:lnTo>
                    <a:pt x="5744083" y="1181100"/>
                  </a:lnTo>
                  <a:lnTo>
                    <a:pt x="5756275" y="1219200"/>
                  </a:lnTo>
                  <a:lnTo>
                    <a:pt x="5769991" y="1270000"/>
                  </a:lnTo>
                  <a:lnTo>
                    <a:pt x="5786755" y="1308100"/>
                  </a:lnTo>
                  <a:lnTo>
                    <a:pt x="5803519" y="1371600"/>
                  </a:lnTo>
                  <a:lnTo>
                    <a:pt x="5823331" y="1422400"/>
                  </a:lnTo>
                  <a:lnTo>
                    <a:pt x="5844667" y="1485900"/>
                  </a:lnTo>
                  <a:lnTo>
                    <a:pt x="5866003" y="1524000"/>
                  </a:lnTo>
                  <a:lnTo>
                    <a:pt x="5890387" y="1600200"/>
                  </a:lnTo>
                  <a:lnTo>
                    <a:pt x="5913247" y="1638300"/>
                  </a:lnTo>
                  <a:lnTo>
                    <a:pt x="5939155" y="1714500"/>
                  </a:lnTo>
                  <a:lnTo>
                    <a:pt x="5966587" y="1752600"/>
                  </a:lnTo>
                  <a:lnTo>
                    <a:pt x="5992495" y="1828800"/>
                  </a:lnTo>
                  <a:lnTo>
                    <a:pt x="6019927" y="1879600"/>
                  </a:lnTo>
                  <a:lnTo>
                    <a:pt x="6048883" y="1943100"/>
                  </a:lnTo>
                  <a:lnTo>
                    <a:pt x="6077839" y="1993900"/>
                  </a:lnTo>
                  <a:lnTo>
                    <a:pt x="6106795" y="2057400"/>
                  </a:lnTo>
                  <a:lnTo>
                    <a:pt x="6137275" y="2108200"/>
                  </a:lnTo>
                  <a:lnTo>
                    <a:pt x="6166231" y="2171700"/>
                  </a:lnTo>
                  <a:lnTo>
                    <a:pt x="6196711" y="2222500"/>
                  </a:lnTo>
                  <a:lnTo>
                    <a:pt x="6225667" y="2286000"/>
                  </a:lnTo>
                  <a:lnTo>
                    <a:pt x="6256147" y="2336800"/>
                  </a:lnTo>
                  <a:lnTo>
                    <a:pt x="6285103" y="2400300"/>
                  </a:lnTo>
                  <a:lnTo>
                    <a:pt x="6314059" y="2451100"/>
                  </a:lnTo>
                  <a:lnTo>
                    <a:pt x="6343015" y="2514600"/>
                  </a:lnTo>
                  <a:lnTo>
                    <a:pt x="6370447" y="2552700"/>
                  </a:lnTo>
                  <a:lnTo>
                    <a:pt x="6396355" y="2603500"/>
                  </a:lnTo>
                  <a:lnTo>
                    <a:pt x="6423787" y="2641600"/>
                  </a:lnTo>
                  <a:lnTo>
                    <a:pt x="6449695" y="2705100"/>
                  </a:lnTo>
                  <a:lnTo>
                    <a:pt x="6472555" y="2743200"/>
                  </a:lnTo>
                  <a:lnTo>
                    <a:pt x="6496939" y="2781300"/>
                  </a:lnTo>
                  <a:lnTo>
                    <a:pt x="6539611" y="2857500"/>
                  </a:lnTo>
                  <a:lnTo>
                    <a:pt x="6559423" y="2895600"/>
                  </a:lnTo>
                  <a:lnTo>
                    <a:pt x="6576187" y="2908300"/>
                  </a:lnTo>
                  <a:lnTo>
                    <a:pt x="6606667" y="2971800"/>
                  </a:lnTo>
                  <a:lnTo>
                    <a:pt x="6618859" y="2984500"/>
                  </a:lnTo>
                  <a:lnTo>
                    <a:pt x="6629527" y="3009900"/>
                  </a:lnTo>
                  <a:lnTo>
                    <a:pt x="6643243" y="3022600"/>
                  </a:lnTo>
                  <a:lnTo>
                    <a:pt x="6647815" y="3048000"/>
                  </a:lnTo>
                  <a:lnTo>
                    <a:pt x="6678295" y="3048000"/>
                  </a:lnTo>
                  <a:lnTo>
                    <a:pt x="6682867" y="3060700"/>
                  </a:lnTo>
                  <a:lnTo>
                    <a:pt x="6730111" y="3060700"/>
                  </a:lnTo>
                  <a:lnTo>
                    <a:pt x="6734683" y="3048000"/>
                  </a:lnTo>
                  <a:lnTo>
                    <a:pt x="6763639" y="3048000"/>
                  </a:lnTo>
                  <a:lnTo>
                    <a:pt x="6775831" y="3009900"/>
                  </a:lnTo>
                  <a:lnTo>
                    <a:pt x="6783451" y="3009900"/>
                  </a:lnTo>
                  <a:lnTo>
                    <a:pt x="6794119" y="2984500"/>
                  </a:lnTo>
                  <a:lnTo>
                    <a:pt x="6806311" y="2971800"/>
                  </a:lnTo>
                  <a:lnTo>
                    <a:pt x="6820027" y="2933700"/>
                  </a:lnTo>
                  <a:lnTo>
                    <a:pt x="6836791" y="2908300"/>
                  </a:lnTo>
                  <a:lnTo>
                    <a:pt x="6853555" y="2895600"/>
                  </a:lnTo>
                  <a:lnTo>
                    <a:pt x="6893179" y="2819400"/>
                  </a:lnTo>
                  <a:lnTo>
                    <a:pt x="6938899" y="2743200"/>
                  </a:lnTo>
                  <a:lnTo>
                    <a:pt x="6963283" y="2705100"/>
                  </a:lnTo>
                  <a:lnTo>
                    <a:pt x="6989191" y="2641600"/>
                  </a:lnTo>
                  <a:lnTo>
                    <a:pt x="7015099" y="2603500"/>
                  </a:lnTo>
                  <a:lnTo>
                    <a:pt x="7069963" y="2514600"/>
                  </a:lnTo>
                  <a:lnTo>
                    <a:pt x="7098919" y="2451100"/>
                  </a:lnTo>
                  <a:lnTo>
                    <a:pt x="7127875" y="2400300"/>
                  </a:lnTo>
                  <a:lnTo>
                    <a:pt x="7156831" y="2336800"/>
                  </a:lnTo>
                  <a:lnTo>
                    <a:pt x="7185787" y="2286000"/>
                  </a:lnTo>
                  <a:lnTo>
                    <a:pt x="7216267" y="2222500"/>
                  </a:lnTo>
                  <a:lnTo>
                    <a:pt x="7246747" y="2171700"/>
                  </a:lnTo>
                  <a:lnTo>
                    <a:pt x="7275703" y="2108200"/>
                  </a:lnTo>
                  <a:lnTo>
                    <a:pt x="7306183" y="2057400"/>
                  </a:lnTo>
                  <a:lnTo>
                    <a:pt x="7335139" y="1993900"/>
                  </a:lnTo>
                  <a:lnTo>
                    <a:pt x="7364095" y="1943100"/>
                  </a:lnTo>
                  <a:lnTo>
                    <a:pt x="7391527" y="1879600"/>
                  </a:lnTo>
                  <a:lnTo>
                    <a:pt x="7420483" y="1828800"/>
                  </a:lnTo>
                  <a:lnTo>
                    <a:pt x="7447915" y="1752600"/>
                  </a:lnTo>
                  <a:lnTo>
                    <a:pt x="7473823" y="1714500"/>
                  </a:lnTo>
                  <a:lnTo>
                    <a:pt x="7498207" y="1638300"/>
                  </a:lnTo>
                  <a:lnTo>
                    <a:pt x="7524115" y="1600200"/>
                  </a:lnTo>
                  <a:lnTo>
                    <a:pt x="7546975" y="1524000"/>
                  </a:lnTo>
                  <a:lnTo>
                    <a:pt x="7568311" y="1485900"/>
                  </a:lnTo>
                  <a:lnTo>
                    <a:pt x="7589647" y="1422400"/>
                  </a:lnTo>
                  <a:lnTo>
                    <a:pt x="7607935" y="1371600"/>
                  </a:lnTo>
                  <a:lnTo>
                    <a:pt x="7626223" y="1308100"/>
                  </a:lnTo>
                  <a:lnTo>
                    <a:pt x="7642987" y="1270000"/>
                  </a:lnTo>
                  <a:lnTo>
                    <a:pt x="7656703" y="1219200"/>
                  </a:lnTo>
                  <a:lnTo>
                    <a:pt x="7668895" y="1181100"/>
                  </a:lnTo>
                  <a:lnTo>
                    <a:pt x="7679563" y="1143000"/>
                  </a:lnTo>
                  <a:lnTo>
                    <a:pt x="7687183" y="1079500"/>
                  </a:lnTo>
                  <a:lnTo>
                    <a:pt x="7693279" y="1041400"/>
                  </a:lnTo>
                  <a:lnTo>
                    <a:pt x="7696327" y="1003300"/>
                  </a:lnTo>
                  <a:lnTo>
                    <a:pt x="7697851" y="965200"/>
                  </a:lnTo>
                  <a:lnTo>
                    <a:pt x="7697851" y="927100"/>
                  </a:lnTo>
                  <a:close/>
                </a:path>
                <a:path w="15109190" h="3486785">
                  <a:moveTo>
                    <a:pt x="15109190" y="3448177"/>
                  </a:moveTo>
                  <a:lnTo>
                    <a:pt x="0" y="3448177"/>
                  </a:lnTo>
                  <a:lnTo>
                    <a:pt x="0" y="3486277"/>
                  </a:lnTo>
                  <a:lnTo>
                    <a:pt x="15109190" y="3486277"/>
                  </a:lnTo>
                  <a:lnTo>
                    <a:pt x="15109190" y="34481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43671" y="5239511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501650" h="501650">
                  <a:moveTo>
                    <a:pt x="251459" y="501396"/>
                  </a:moveTo>
                  <a:lnTo>
                    <a:pt x="205739" y="498348"/>
                  </a:lnTo>
                  <a:lnTo>
                    <a:pt x="163068" y="486155"/>
                  </a:lnTo>
                  <a:lnTo>
                    <a:pt x="124968" y="467867"/>
                  </a:lnTo>
                  <a:lnTo>
                    <a:pt x="89916" y="441960"/>
                  </a:lnTo>
                  <a:lnTo>
                    <a:pt x="59435" y="413003"/>
                  </a:lnTo>
                  <a:lnTo>
                    <a:pt x="33527" y="377951"/>
                  </a:lnTo>
                  <a:lnTo>
                    <a:pt x="15239" y="338327"/>
                  </a:lnTo>
                  <a:lnTo>
                    <a:pt x="4572" y="295655"/>
                  </a:lnTo>
                  <a:lnTo>
                    <a:pt x="0" y="251460"/>
                  </a:lnTo>
                  <a:lnTo>
                    <a:pt x="4572" y="205739"/>
                  </a:lnTo>
                  <a:lnTo>
                    <a:pt x="15239" y="163067"/>
                  </a:lnTo>
                  <a:lnTo>
                    <a:pt x="33527" y="124967"/>
                  </a:lnTo>
                  <a:lnTo>
                    <a:pt x="59435" y="89915"/>
                  </a:lnTo>
                  <a:lnTo>
                    <a:pt x="89916" y="59436"/>
                  </a:lnTo>
                  <a:lnTo>
                    <a:pt x="124968" y="35051"/>
                  </a:lnTo>
                  <a:lnTo>
                    <a:pt x="163068" y="16763"/>
                  </a:lnTo>
                  <a:lnTo>
                    <a:pt x="205739" y="4572"/>
                  </a:lnTo>
                  <a:lnTo>
                    <a:pt x="251459" y="0"/>
                  </a:lnTo>
                  <a:lnTo>
                    <a:pt x="295655" y="4572"/>
                  </a:lnTo>
                  <a:lnTo>
                    <a:pt x="338327" y="16763"/>
                  </a:lnTo>
                  <a:lnTo>
                    <a:pt x="376427" y="35051"/>
                  </a:lnTo>
                  <a:lnTo>
                    <a:pt x="411479" y="59436"/>
                  </a:lnTo>
                  <a:lnTo>
                    <a:pt x="441959" y="89915"/>
                  </a:lnTo>
                  <a:lnTo>
                    <a:pt x="467868" y="124967"/>
                  </a:lnTo>
                  <a:lnTo>
                    <a:pt x="486155" y="163067"/>
                  </a:lnTo>
                  <a:lnTo>
                    <a:pt x="496824" y="205739"/>
                  </a:lnTo>
                  <a:lnTo>
                    <a:pt x="501396" y="251460"/>
                  </a:lnTo>
                  <a:lnTo>
                    <a:pt x="496824" y="295655"/>
                  </a:lnTo>
                  <a:lnTo>
                    <a:pt x="486155" y="338327"/>
                  </a:lnTo>
                  <a:lnTo>
                    <a:pt x="467868" y="377951"/>
                  </a:lnTo>
                  <a:lnTo>
                    <a:pt x="441959" y="413003"/>
                  </a:lnTo>
                  <a:lnTo>
                    <a:pt x="411479" y="441960"/>
                  </a:lnTo>
                  <a:lnTo>
                    <a:pt x="376427" y="467867"/>
                  </a:lnTo>
                  <a:lnTo>
                    <a:pt x="338327" y="486155"/>
                  </a:lnTo>
                  <a:lnTo>
                    <a:pt x="295655" y="498348"/>
                  </a:lnTo>
                  <a:lnTo>
                    <a:pt x="251459" y="501396"/>
                  </a:lnTo>
                  <a:close/>
                </a:path>
              </a:pathLst>
            </a:custGeom>
            <a:solidFill>
              <a:srgbClr val="1212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095"/>
              <a:ext cx="4200144" cy="34930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62164" y="2371470"/>
            <a:ext cx="110680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390">
                <a:solidFill>
                  <a:srgbClr val="FFF9F9"/>
                </a:solidFill>
                <a:latin typeface="Trebuchet MS"/>
                <a:cs typeface="Trebuchet MS"/>
              </a:rPr>
              <a:t>0</a:t>
            </a:r>
            <a:r>
              <a:rPr dirty="0" sz="6600" spc="385">
                <a:solidFill>
                  <a:srgbClr val="FFF9F9"/>
                </a:solidFill>
                <a:latin typeface="Trebuchet MS"/>
                <a:cs typeface="Trebuchet MS"/>
              </a:rPr>
              <a:t>5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9167" y="5869304"/>
            <a:ext cx="4970145" cy="47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2975" algn="l"/>
                <a:tab pos="3248025" algn="l"/>
              </a:tabLst>
            </a:pPr>
            <a:r>
              <a:rPr dirty="0" sz="2950" spc="375" b="1">
                <a:solidFill>
                  <a:srgbClr val="221F1F"/>
                </a:solidFill>
                <a:latin typeface="Trebuchet MS"/>
                <a:cs typeface="Trebuchet MS"/>
              </a:rPr>
              <a:t>S</a:t>
            </a:r>
            <a:r>
              <a:rPr dirty="0" sz="2950" spc="395" b="1">
                <a:solidFill>
                  <a:srgbClr val="221F1F"/>
                </a:solidFill>
                <a:latin typeface="Trebuchet MS"/>
                <a:cs typeface="Trebuchet MS"/>
              </a:rPr>
              <a:t>MI</a:t>
            </a:r>
            <a:r>
              <a:rPr dirty="0" sz="2950" spc="385" b="1">
                <a:solidFill>
                  <a:srgbClr val="221F1F"/>
                </a:solidFill>
                <a:latin typeface="Trebuchet MS"/>
                <a:cs typeface="Trebuchet MS"/>
              </a:rPr>
              <a:t>S</a:t>
            </a:r>
            <a:r>
              <a:rPr dirty="0" sz="2950" spc="450" b="1">
                <a:solidFill>
                  <a:srgbClr val="221F1F"/>
                </a:solidFill>
                <a:latin typeface="Trebuchet MS"/>
                <a:cs typeface="Trebuchet MS"/>
              </a:rPr>
              <a:t>H</a:t>
            </a:r>
            <a:r>
              <a:rPr dirty="0" sz="2950" spc="315" b="1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2950" spc="440" b="1">
                <a:solidFill>
                  <a:srgbClr val="221F1F"/>
                </a:solidFill>
                <a:latin typeface="Trebuchet MS"/>
                <a:cs typeface="Trebuchet MS"/>
              </a:rPr>
              <a:t>N</a:t>
            </a:r>
            <a:r>
              <a:rPr dirty="0" sz="2950" spc="195" b="1">
                <a:solidFill>
                  <a:srgbClr val="221F1F"/>
                </a:solidFill>
                <a:latin typeface="Trebuchet MS"/>
                <a:cs typeface="Trebuchet MS"/>
              </a:rPr>
              <a:t>G</a:t>
            </a:r>
            <a:r>
              <a:rPr dirty="0" sz="2950" b="1">
                <a:solidFill>
                  <a:srgbClr val="221F1F"/>
                </a:solidFill>
                <a:latin typeface="Trebuchet MS"/>
                <a:cs typeface="Trebuchet MS"/>
              </a:rPr>
              <a:t>	</a:t>
            </a:r>
            <a:r>
              <a:rPr dirty="0" sz="2950" spc="360" b="1">
                <a:solidFill>
                  <a:srgbClr val="221F1F"/>
                </a:solidFill>
                <a:latin typeface="Trebuchet MS"/>
                <a:cs typeface="Trebuchet MS"/>
              </a:rPr>
              <a:t>A</a:t>
            </a:r>
            <a:r>
              <a:rPr dirty="0" sz="2950" spc="380" b="1">
                <a:solidFill>
                  <a:srgbClr val="221F1F"/>
                </a:solidFill>
                <a:latin typeface="Trebuchet MS"/>
                <a:cs typeface="Trebuchet MS"/>
              </a:rPr>
              <a:t>N</a:t>
            </a:r>
            <a:r>
              <a:rPr dirty="0" sz="2950" spc="185" b="1">
                <a:solidFill>
                  <a:srgbClr val="221F1F"/>
                </a:solidFill>
                <a:latin typeface="Trebuchet MS"/>
                <a:cs typeface="Trebuchet MS"/>
              </a:rPr>
              <a:t>D</a:t>
            </a:r>
            <a:r>
              <a:rPr dirty="0" sz="2950" b="1">
                <a:solidFill>
                  <a:srgbClr val="221F1F"/>
                </a:solidFill>
                <a:latin typeface="Trebuchet MS"/>
                <a:cs typeface="Trebuchet MS"/>
              </a:rPr>
              <a:t>	</a:t>
            </a:r>
            <a:r>
              <a:rPr dirty="0" sz="2950" spc="390" b="1">
                <a:solidFill>
                  <a:srgbClr val="221F1F"/>
                </a:solidFill>
                <a:latin typeface="Trebuchet MS"/>
                <a:cs typeface="Trebuchet MS"/>
              </a:rPr>
              <a:t>V</a:t>
            </a:r>
            <a:r>
              <a:rPr dirty="0" sz="2950" spc="315" b="1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2950" spc="395" b="1">
                <a:solidFill>
                  <a:srgbClr val="221F1F"/>
                </a:solidFill>
                <a:latin typeface="Trebuchet MS"/>
                <a:cs typeface="Trebuchet MS"/>
              </a:rPr>
              <a:t>S</a:t>
            </a:r>
            <a:r>
              <a:rPr dirty="0" sz="2950" spc="440" b="1">
                <a:solidFill>
                  <a:srgbClr val="221F1F"/>
                </a:solidFill>
                <a:latin typeface="Trebuchet MS"/>
                <a:cs typeface="Trebuchet MS"/>
              </a:rPr>
              <a:t>H</a:t>
            </a:r>
            <a:r>
              <a:rPr dirty="0" sz="2950" spc="315" b="1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2950" spc="425" b="1">
                <a:solidFill>
                  <a:srgbClr val="221F1F"/>
                </a:solidFill>
                <a:latin typeface="Trebuchet MS"/>
                <a:cs typeface="Trebuchet MS"/>
              </a:rPr>
              <a:t>N</a:t>
            </a:r>
            <a:r>
              <a:rPr dirty="0" sz="2950" spc="195" b="1">
                <a:solidFill>
                  <a:srgbClr val="221F1F"/>
                </a:solidFill>
                <a:latin typeface="Trebuchet MS"/>
                <a:cs typeface="Trebuchet MS"/>
              </a:rPr>
              <a:t>G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5195" y="6710057"/>
            <a:ext cx="3018155" cy="161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7475" marR="87630">
              <a:lnSpc>
                <a:spcPct val="112999"/>
              </a:lnSpc>
              <a:spcBef>
                <a:spcPts val="100"/>
              </a:spcBef>
            </a:pPr>
            <a:r>
              <a:rPr dirty="0" sz="1850" spc="345">
                <a:solidFill>
                  <a:srgbClr val="221F1F"/>
                </a:solidFill>
                <a:latin typeface="Trebuchet MS"/>
                <a:cs typeface="Trebuchet MS"/>
              </a:rPr>
              <a:t>S</a:t>
            </a:r>
            <a:r>
              <a:rPr dirty="0" sz="1850" spc="285">
                <a:solidFill>
                  <a:srgbClr val="221F1F"/>
                </a:solidFill>
                <a:latin typeface="Trebuchet MS"/>
                <a:cs typeface="Trebuchet MS"/>
              </a:rPr>
              <a:t>m</a:t>
            </a:r>
            <a:r>
              <a:rPr dirty="0" sz="1850" spc="-9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 spc="-37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350">
                <a:solidFill>
                  <a:srgbClr val="221F1F"/>
                </a:solidFill>
                <a:latin typeface="Trebuchet MS"/>
                <a:cs typeface="Trebuchet MS"/>
              </a:rPr>
              <a:t>s</a:t>
            </a:r>
            <a:r>
              <a:rPr dirty="0" sz="1850" spc="210">
                <a:solidFill>
                  <a:srgbClr val="221F1F"/>
                </a:solidFill>
                <a:latin typeface="Trebuchet MS"/>
                <a:cs typeface="Trebuchet MS"/>
              </a:rPr>
              <a:t>h</a:t>
            </a:r>
            <a:r>
              <a:rPr dirty="0" sz="1850" spc="-9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 spc="-37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210">
                <a:solidFill>
                  <a:srgbClr val="221F1F"/>
                </a:solidFill>
                <a:latin typeface="Trebuchet MS"/>
                <a:cs typeface="Trebuchet MS"/>
              </a:rPr>
              <a:t>n</a:t>
            </a:r>
            <a:r>
              <a:rPr dirty="0" sz="1850" spc="254">
                <a:solidFill>
                  <a:srgbClr val="221F1F"/>
                </a:solidFill>
                <a:latin typeface="Trebuchet MS"/>
                <a:cs typeface="Trebuchet MS"/>
              </a:rPr>
              <a:t>g</a:t>
            </a:r>
            <a:r>
              <a:rPr dirty="0" sz="1850" spc="-330">
                <a:solidFill>
                  <a:srgbClr val="221F1F"/>
                </a:solidFill>
                <a:latin typeface="Trebuchet MS"/>
                <a:cs typeface="Trebuchet MS"/>
              </a:rPr>
              <a:t>:</a:t>
            </a:r>
            <a:r>
              <a:rPr dirty="0" sz="185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-245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200">
                <a:solidFill>
                  <a:srgbClr val="221F1F"/>
                </a:solidFill>
                <a:latin typeface="Trebuchet MS"/>
                <a:cs typeface="Trebuchet MS"/>
              </a:rPr>
              <a:t>P</a:t>
            </a:r>
            <a:r>
              <a:rPr dirty="0" sz="1850" spc="225">
                <a:solidFill>
                  <a:srgbClr val="221F1F"/>
                </a:solidFill>
                <a:latin typeface="Trebuchet MS"/>
                <a:cs typeface="Trebuchet MS"/>
              </a:rPr>
              <a:t>h</a:t>
            </a:r>
            <a:r>
              <a:rPr dirty="0" sz="1850" spc="-9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 spc="-37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335">
                <a:solidFill>
                  <a:srgbClr val="221F1F"/>
                </a:solidFill>
                <a:latin typeface="Trebuchet MS"/>
                <a:cs typeface="Trebuchet MS"/>
              </a:rPr>
              <a:t>s</a:t>
            </a:r>
            <a:r>
              <a:rPr dirty="0" sz="1850" spc="225">
                <a:solidFill>
                  <a:srgbClr val="221F1F"/>
                </a:solidFill>
                <a:latin typeface="Trebuchet MS"/>
                <a:cs typeface="Trebuchet MS"/>
              </a:rPr>
              <a:t>h</a:t>
            </a:r>
            <a:r>
              <a:rPr dirty="0" sz="1850" spc="-9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 spc="-38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225">
                <a:solidFill>
                  <a:srgbClr val="221F1F"/>
                </a:solidFill>
                <a:latin typeface="Trebuchet MS"/>
                <a:cs typeface="Trebuchet MS"/>
              </a:rPr>
              <a:t>n</a:t>
            </a:r>
            <a:r>
              <a:rPr dirty="0" sz="1850" spc="70">
                <a:solidFill>
                  <a:srgbClr val="221F1F"/>
                </a:solidFill>
                <a:latin typeface="Trebuchet MS"/>
                <a:cs typeface="Trebuchet MS"/>
              </a:rPr>
              <a:t>g</a:t>
            </a:r>
            <a:r>
              <a:rPr dirty="0" sz="185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-26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204">
                <a:solidFill>
                  <a:srgbClr val="221F1F"/>
                </a:solidFill>
                <a:latin typeface="Trebuchet MS"/>
                <a:cs typeface="Trebuchet MS"/>
              </a:rPr>
              <a:t>v</a:t>
            </a:r>
            <a:r>
              <a:rPr dirty="0" sz="1850" spc="60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>
                <a:solidFill>
                  <a:srgbClr val="221F1F"/>
                </a:solidFill>
                <a:latin typeface="Trebuchet MS"/>
                <a:cs typeface="Trebuchet MS"/>
              </a:rPr>
              <a:t>a  </a:t>
            </a:r>
            <a:r>
              <a:rPr dirty="0" sz="1850" spc="120">
                <a:solidFill>
                  <a:srgbClr val="221F1F"/>
                </a:solidFill>
                <a:latin typeface="Trebuchet MS"/>
                <a:cs typeface="Trebuchet MS"/>
              </a:rPr>
              <a:t>SMS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rebuchet MS"/>
              <a:cs typeface="Trebuchet MS"/>
            </a:endParaRPr>
          </a:p>
          <a:p>
            <a:pPr algn="ctr" marL="12700" marR="5080" indent="20320">
              <a:lnSpc>
                <a:spcPct val="112999"/>
              </a:lnSpc>
              <a:tabLst>
                <a:tab pos="780415" algn="l"/>
                <a:tab pos="1469390" algn="l"/>
                <a:tab pos="1836420" algn="l"/>
              </a:tabLst>
            </a:pPr>
            <a:r>
              <a:rPr dirty="0" sz="1850" spc="315">
                <a:solidFill>
                  <a:srgbClr val="221F1F"/>
                </a:solidFill>
                <a:latin typeface="Trebuchet MS"/>
                <a:cs typeface="Trebuchet MS"/>
              </a:rPr>
              <a:t>V</a:t>
            </a:r>
            <a:r>
              <a:rPr dirty="0" sz="1850" spc="-9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 spc="-37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350">
                <a:solidFill>
                  <a:srgbClr val="221F1F"/>
                </a:solidFill>
                <a:latin typeface="Trebuchet MS"/>
                <a:cs typeface="Trebuchet MS"/>
              </a:rPr>
              <a:t>s</a:t>
            </a:r>
            <a:r>
              <a:rPr dirty="0" sz="1850" spc="210">
                <a:solidFill>
                  <a:srgbClr val="221F1F"/>
                </a:solidFill>
                <a:latin typeface="Trebuchet MS"/>
                <a:cs typeface="Trebuchet MS"/>
              </a:rPr>
              <a:t>h</a:t>
            </a:r>
            <a:r>
              <a:rPr dirty="0" sz="1850" spc="-9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 spc="-37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210">
                <a:solidFill>
                  <a:srgbClr val="221F1F"/>
                </a:solidFill>
                <a:latin typeface="Trebuchet MS"/>
                <a:cs typeface="Trebuchet MS"/>
              </a:rPr>
              <a:t>n</a:t>
            </a:r>
            <a:r>
              <a:rPr dirty="0" sz="1850" spc="254">
                <a:solidFill>
                  <a:srgbClr val="221F1F"/>
                </a:solidFill>
                <a:latin typeface="Trebuchet MS"/>
                <a:cs typeface="Trebuchet MS"/>
              </a:rPr>
              <a:t>g</a:t>
            </a:r>
            <a:r>
              <a:rPr dirty="0" sz="1850" spc="-330">
                <a:solidFill>
                  <a:srgbClr val="221F1F"/>
                </a:solidFill>
                <a:latin typeface="Trebuchet MS"/>
                <a:cs typeface="Trebuchet MS"/>
              </a:rPr>
              <a:t>:</a:t>
            </a:r>
            <a:r>
              <a:rPr dirty="0" sz="185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-245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200">
                <a:solidFill>
                  <a:srgbClr val="221F1F"/>
                </a:solidFill>
                <a:latin typeface="Trebuchet MS"/>
                <a:cs typeface="Trebuchet MS"/>
              </a:rPr>
              <a:t>P</a:t>
            </a:r>
            <a:r>
              <a:rPr dirty="0" sz="1850" spc="220">
                <a:solidFill>
                  <a:srgbClr val="221F1F"/>
                </a:solidFill>
                <a:latin typeface="Trebuchet MS"/>
                <a:cs typeface="Trebuchet MS"/>
              </a:rPr>
              <a:t>h</a:t>
            </a:r>
            <a:r>
              <a:rPr dirty="0" sz="1850" spc="-9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 spc="-37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335">
                <a:solidFill>
                  <a:srgbClr val="221F1F"/>
                </a:solidFill>
                <a:latin typeface="Trebuchet MS"/>
                <a:cs typeface="Trebuchet MS"/>
              </a:rPr>
              <a:t>s</a:t>
            </a:r>
            <a:r>
              <a:rPr dirty="0" sz="1850" spc="225">
                <a:solidFill>
                  <a:srgbClr val="221F1F"/>
                </a:solidFill>
                <a:latin typeface="Trebuchet MS"/>
                <a:cs typeface="Trebuchet MS"/>
              </a:rPr>
              <a:t>h</a:t>
            </a:r>
            <a:r>
              <a:rPr dirty="0" sz="1850" spc="-9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 spc="-38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220">
                <a:solidFill>
                  <a:srgbClr val="221F1F"/>
                </a:solidFill>
                <a:latin typeface="Trebuchet MS"/>
                <a:cs typeface="Trebuchet MS"/>
              </a:rPr>
              <a:t>n</a:t>
            </a:r>
            <a:r>
              <a:rPr dirty="0" sz="1850" spc="70">
                <a:solidFill>
                  <a:srgbClr val="221F1F"/>
                </a:solidFill>
                <a:latin typeface="Trebuchet MS"/>
                <a:cs typeface="Trebuchet MS"/>
              </a:rPr>
              <a:t>g</a:t>
            </a:r>
            <a:r>
              <a:rPr dirty="0" sz="185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-26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 spc="225">
                <a:solidFill>
                  <a:srgbClr val="221F1F"/>
                </a:solidFill>
                <a:latin typeface="Trebuchet MS"/>
                <a:cs typeface="Trebuchet MS"/>
              </a:rPr>
              <a:t>v</a:t>
            </a:r>
            <a:r>
              <a:rPr dirty="0" sz="1850" spc="-9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 spc="-370">
                <a:solidFill>
                  <a:srgbClr val="221F1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221F1F"/>
                </a:solidFill>
                <a:latin typeface="Trebuchet MS"/>
                <a:cs typeface="Trebuchet MS"/>
              </a:rPr>
              <a:t>a  </a:t>
            </a:r>
            <a:r>
              <a:rPr dirty="0" sz="1850" spc="125">
                <a:solidFill>
                  <a:srgbClr val="221F1F"/>
                </a:solidFill>
                <a:latin typeface="Trebuchet MS"/>
                <a:cs typeface="Trebuchet MS"/>
              </a:rPr>
              <a:t>v</a:t>
            </a:r>
            <a:r>
              <a:rPr dirty="0" sz="1850" spc="135">
                <a:solidFill>
                  <a:srgbClr val="221F1F"/>
                </a:solidFill>
                <a:latin typeface="Trebuchet MS"/>
                <a:cs typeface="Trebuchet MS"/>
              </a:rPr>
              <a:t>o</a:t>
            </a:r>
            <a:r>
              <a:rPr dirty="0" sz="1850" spc="140">
                <a:solidFill>
                  <a:srgbClr val="221F1F"/>
                </a:solidFill>
                <a:latin typeface="Trebuchet MS"/>
                <a:cs typeface="Trebuchet MS"/>
              </a:rPr>
              <a:t>ic</a:t>
            </a:r>
            <a:r>
              <a:rPr dirty="0" sz="1850">
                <a:solidFill>
                  <a:srgbClr val="221F1F"/>
                </a:solidFill>
                <a:latin typeface="Trebuchet MS"/>
                <a:cs typeface="Trebuchet MS"/>
              </a:rPr>
              <a:t>e	</a:t>
            </a:r>
            <a:r>
              <a:rPr dirty="0" sz="1850" spc="114">
                <a:solidFill>
                  <a:srgbClr val="221F1F"/>
                </a:solidFill>
                <a:latin typeface="Trebuchet MS"/>
                <a:cs typeface="Trebuchet MS"/>
              </a:rPr>
              <a:t>c</a:t>
            </a:r>
            <a:r>
              <a:rPr dirty="0" sz="1850" spc="140">
                <a:solidFill>
                  <a:srgbClr val="221F1F"/>
                </a:solidFill>
                <a:latin typeface="Trebuchet MS"/>
                <a:cs typeface="Trebuchet MS"/>
              </a:rPr>
              <a:t>a</a:t>
            </a:r>
            <a:r>
              <a:rPr dirty="0" sz="1850" spc="135">
                <a:solidFill>
                  <a:srgbClr val="221F1F"/>
                </a:solidFill>
                <a:latin typeface="Trebuchet MS"/>
                <a:cs typeface="Trebuchet MS"/>
              </a:rPr>
              <a:t>ll</a:t>
            </a:r>
            <a:r>
              <a:rPr dirty="0" sz="1850">
                <a:solidFill>
                  <a:srgbClr val="221F1F"/>
                </a:solidFill>
                <a:latin typeface="Trebuchet MS"/>
                <a:cs typeface="Trebuchet MS"/>
              </a:rPr>
              <a:t>s	</a:t>
            </a:r>
            <a:r>
              <a:rPr dirty="0" sz="1850" spc="75">
                <a:solidFill>
                  <a:srgbClr val="221F1F"/>
                </a:solidFill>
                <a:latin typeface="Trebuchet MS"/>
                <a:cs typeface="Trebuchet MS"/>
              </a:rPr>
              <a:t>o</a:t>
            </a:r>
            <a:r>
              <a:rPr dirty="0" sz="1850">
                <a:solidFill>
                  <a:srgbClr val="221F1F"/>
                </a:solidFill>
                <a:latin typeface="Trebuchet MS"/>
                <a:cs typeface="Trebuchet MS"/>
              </a:rPr>
              <a:t>r	</a:t>
            </a:r>
            <a:r>
              <a:rPr dirty="0" sz="1850" spc="135">
                <a:solidFill>
                  <a:srgbClr val="221F1F"/>
                </a:solidFill>
                <a:latin typeface="Trebuchet MS"/>
                <a:cs typeface="Trebuchet MS"/>
              </a:rPr>
              <a:t>v</a:t>
            </a:r>
            <a:r>
              <a:rPr dirty="0" sz="1850" spc="155">
                <a:solidFill>
                  <a:srgbClr val="221F1F"/>
                </a:solidFill>
                <a:latin typeface="Trebuchet MS"/>
                <a:cs typeface="Trebuchet MS"/>
              </a:rPr>
              <a:t>o</a:t>
            </a:r>
            <a:r>
              <a:rPr dirty="0" sz="1850" spc="16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 spc="150">
                <a:solidFill>
                  <a:srgbClr val="221F1F"/>
                </a:solidFill>
                <a:latin typeface="Trebuchet MS"/>
                <a:cs typeface="Trebuchet MS"/>
              </a:rPr>
              <a:t>c</a:t>
            </a:r>
            <a:r>
              <a:rPr dirty="0" sz="1850" spc="165">
                <a:solidFill>
                  <a:srgbClr val="221F1F"/>
                </a:solidFill>
                <a:latin typeface="Trebuchet MS"/>
                <a:cs typeface="Trebuchet MS"/>
              </a:rPr>
              <a:t>e</a:t>
            </a:r>
            <a:r>
              <a:rPr dirty="0" sz="1850" spc="155">
                <a:solidFill>
                  <a:srgbClr val="221F1F"/>
                </a:solidFill>
                <a:latin typeface="Trebuchet MS"/>
                <a:cs typeface="Trebuchet MS"/>
              </a:rPr>
              <a:t>ma</a:t>
            </a:r>
            <a:r>
              <a:rPr dirty="0" sz="1850" spc="165">
                <a:solidFill>
                  <a:srgbClr val="221F1F"/>
                </a:solidFill>
                <a:latin typeface="Trebuchet MS"/>
                <a:cs typeface="Trebuchet MS"/>
              </a:rPr>
              <a:t>i</a:t>
            </a:r>
            <a:r>
              <a:rPr dirty="0" sz="1850">
                <a:solidFill>
                  <a:srgbClr val="221F1F"/>
                </a:solidFill>
                <a:latin typeface="Trebuchet MS"/>
                <a:cs typeface="Trebuchet MS"/>
              </a:rPr>
              <a:t>l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5652" y="3456432"/>
            <a:ext cx="3194685" cy="5972810"/>
            <a:chOff x="1025652" y="3456432"/>
            <a:chExt cx="3194685" cy="5972810"/>
          </a:xfrm>
        </p:grpSpPr>
        <p:sp>
          <p:nvSpPr>
            <p:cNvPr id="3" name="object 3"/>
            <p:cNvSpPr/>
            <p:nvPr/>
          </p:nvSpPr>
          <p:spPr>
            <a:xfrm>
              <a:off x="1025652" y="3456432"/>
              <a:ext cx="3194685" cy="1644650"/>
            </a:xfrm>
            <a:custGeom>
              <a:avLst/>
              <a:gdLst/>
              <a:ahLst/>
              <a:cxnLst/>
              <a:rect l="l" t="t" r="r" b="b"/>
              <a:pathLst>
                <a:path w="3194685" h="1644650">
                  <a:moveTo>
                    <a:pt x="3194304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3194304" y="0"/>
                  </a:lnTo>
                  <a:lnTo>
                    <a:pt x="3194304" y="1644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5652" y="5094732"/>
              <a:ext cx="3194685" cy="4334510"/>
            </a:xfrm>
            <a:custGeom>
              <a:avLst/>
              <a:gdLst/>
              <a:ahLst/>
              <a:cxnLst/>
              <a:rect l="l" t="t" r="r" b="b"/>
              <a:pathLst>
                <a:path w="3194685" h="4334509">
                  <a:moveTo>
                    <a:pt x="3194304" y="4334256"/>
                  </a:moveTo>
                  <a:lnTo>
                    <a:pt x="0" y="4334256"/>
                  </a:lnTo>
                  <a:lnTo>
                    <a:pt x="0" y="0"/>
                  </a:lnTo>
                  <a:lnTo>
                    <a:pt x="3194304" y="0"/>
                  </a:lnTo>
                  <a:lnTo>
                    <a:pt x="3194304" y="4334256"/>
                  </a:lnTo>
                  <a:close/>
                </a:path>
              </a:pathLst>
            </a:custGeom>
            <a:solidFill>
              <a:srgbClr val="12528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314444" y="3456432"/>
            <a:ext cx="3144520" cy="5972810"/>
            <a:chOff x="4314444" y="3456432"/>
            <a:chExt cx="3144520" cy="5972810"/>
          </a:xfrm>
        </p:grpSpPr>
        <p:sp>
          <p:nvSpPr>
            <p:cNvPr id="6" name="object 6"/>
            <p:cNvSpPr/>
            <p:nvPr/>
          </p:nvSpPr>
          <p:spPr>
            <a:xfrm>
              <a:off x="4314444" y="3456432"/>
              <a:ext cx="3144520" cy="1644650"/>
            </a:xfrm>
            <a:custGeom>
              <a:avLst/>
              <a:gdLst/>
              <a:ahLst/>
              <a:cxnLst/>
              <a:rect l="l" t="t" r="r" b="b"/>
              <a:pathLst>
                <a:path w="3144520" h="1644650">
                  <a:moveTo>
                    <a:pt x="3144011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3144011" y="0"/>
                  </a:lnTo>
                  <a:lnTo>
                    <a:pt x="3144011" y="1644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14444" y="5094732"/>
              <a:ext cx="3144520" cy="4334510"/>
            </a:xfrm>
            <a:custGeom>
              <a:avLst/>
              <a:gdLst/>
              <a:ahLst/>
              <a:cxnLst/>
              <a:rect l="l" t="t" r="r" b="b"/>
              <a:pathLst>
                <a:path w="3144520" h="4334509">
                  <a:moveTo>
                    <a:pt x="3144011" y="4334256"/>
                  </a:moveTo>
                  <a:lnTo>
                    <a:pt x="0" y="4334256"/>
                  </a:lnTo>
                  <a:lnTo>
                    <a:pt x="0" y="0"/>
                  </a:lnTo>
                  <a:lnTo>
                    <a:pt x="3144011" y="0"/>
                  </a:lnTo>
                  <a:lnTo>
                    <a:pt x="3144011" y="4334256"/>
                  </a:lnTo>
                  <a:close/>
                </a:path>
              </a:pathLst>
            </a:custGeom>
            <a:solidFill>
              <a:srgbClr val="455D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552943" y="3456432"/>
            <a:ext cx="3144520" cy="5972810"/>
            <a:chOff x="7552943" y="3456432"/>
            <a:chExt cx="3144520" cy="5972810"/>
          </a:xfrm>
        </p:grpSpPr>
        <p:sp>
          <p:nvSpPr>
            <p:cNvPr id="9" name="object 9"/>
            <p:cNvSpPr/>
            <p:nvPr/>
          </p:nvSpPr>
          <p:spPr>
            <a:xfrm>
              <a:off x="7552943" y="3456432"/>
              <a:ext cx="3144520" cy="1644650"/>
            </a:xfrm>
            <a:custGeom>
              <a:avLst/>
              <a:gdLst/>
              <a:ahLst/>
              <a:cxnLst/>
              <a:rect l="l" t="t" r="r" b="b"/>
              <a:pathLst>
                <a:path w="3144520" h="1644650">
                  <a:moveTo>
                    <a:pt x="3144011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3144011" y="0"/>
                  </a:lnTo>
                  <a:lnTo>
                    <a:pt x="3144011" y="1644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552943" y="5094732"/>
              <a:ext cx="3144520" cy="4334510"/>
            </a:xfrm>
            <a:custGeom>
              <a:avLst/>
              <a:gdLst/>
              <a:ahLst/>
              <a:cxnLst/>
              <a:rect l="l" t="t" r="r" b="b"/>
              <a:pathLst>
                <a:path w="3144520" h="4334509">
                  <a:moveTo>
                    <a:pt x="3144011" y="4334256"/>
                  </a:moveTo>
                  <a:lnTo>
                    <a:pt x="0" y="4334256"/>
                  </a:lnTo>
                  <a:lnTo>
                    <a:pt x="0" y="0"/>
                  </a:lnTo>
                  <a:lnTo>
                    <a:pt x="3144011" y="0"/>
                  </a:lnTo>
                  <a:lnTo>
                    <a:pt x="3144011" y="4334256"/>
                  </a:lnTo>
                  <a:close/>
                </a:path>
              </a:pathLst>
            </a:custGeom>
            <a:solidFill>
              <a:srgbClr val="9677B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0791443" y="3456432"/>
            <a:ext cx="3144520" cy="5972810"/>
            <a:chOff x="10791443" y="3456432"/>
            <a:chExt cx="3144520" cy="5972810"/>
          </a:xfrm>
        </p:grpSpPr>
        <p:sp>
          <p:nvSpPr>
            <p:cNvPr id="12" name="object 12"/>
            <p:cNvSpPr/>
            <p:nvPr/>
          </p:nvSpPr>
          <p:spPr>
            <a:xfrm>
              <a:off x="10791443" y="3456432"/>
              <a:ext cx="3144520" cy="1644650"/>
            </a:xfrm>
            <a:custGeom>
              <a:avLst/>
              <a:gdLst/>
              <a:ahLst/>
              <a:cxnLst/>
              <a:rect l="l" t="t" r="r" b="b"/>
              <a:pathLst>
                <a:path w="3144519" h="1644650">
                  <a:moveTo>
                    <a:pt x="3144011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3144011" y="0"/>
                  </a:lnTo>
                  <a:lnTo>
                    <a:pt x="3144011" y="1644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791443" y="5094732"/>
              <a:ext cx="3144520" cy="4334510"/>
            </a:xfrm>
            <a:custGeom>
              <a:avLst/>
              <a:gdLst/>
              <a:ahLst/>
              <a:cxnLst/>
              <a:rect l="l" t="t" r="r" b="b"/>
              <a:pathLst>
                <a:path w="3144519" h="4334509">
                  <a:moveTo>
                    <a:pt x="3144011" y="4334256"/>
                  </a:moveTo>
                  <a:lnTo>
                    <a:pt x="0" y="4334256"/>
                  </a:lnTo>
                  <a:lnTo>
                    <a:pt x="0" y="0"/>
                  </a:lnTo>
                  <a:lnTo>
                    <a:pt x="3144011" y="0"/>
                  </a:lnTo>
                  <a:lnTo>
                    <a:pt x="3144011" y="4334256"/>
                  </a:lnTo>
                  <a:close/>
                </a:path>
              </a:pathLst>
            </a:custGeom>
            <a:solidFill>
              <a:srgbClr val="9F89A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4029943" y="3456432"/>
            <a:ext cx="3194685" cy="5972810"/>
            <a:chOff x="14029943" y="3456432"/>
            <a:chExt cx="3194685" cy="5972810"/>
          </a:xfrm>
        </p:grpSpPr>
        <p:sp>
          <p:nvSpPr>
            <p:cNvPr id="15" name="object 15"/>
            <p:cNvSpPr/>
            <p:nvPr/>
          </p:nvSpPr>
          <p:spPr>
            <a:xfrm>
              <a:off x="14029943" y="3456432"/>
              <a:ext cx="3194685" cy="1644650"/>
            </a:xfrm>
            <a:custGeom>
              <a:avLst/>
              <a:gdLst/>
              <a:ahLst/>
              <a:cxnLst/>
              <a:rect l="l" t="t" r="r" b="b"/>
              <a:pathLst>
                <a:path w="3194684" h="1644650">
                  <a:moveTo>
                    <a:pt x="3194304" y="1644395"/>
                  </a:moveTo>
                  <a:lnTo>
                    <a:pt x="0" y="1644395"/>
                  </a:lnTo>
                  <a:lnTo>
                    <a:pt x="0" y="0"/>
                  </a:lnTo>
                  <a:lnTo>
                    <a:pt x="3194304" y="0"/>
                  </a:lnTo>
                  <a:lnTo>
                    <a:pt x="3194304" y="1644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029943" y="5094732"/>
              <a:ext cx="3194685" cy="4334510"/>
            </a:xfrm>
            <a:custGeom>
              <a:avLst/>
              <a:gdLst/>
              <a:ahLst/>
              <a:cxnLst/>
              <a:rect l="l" t="t" r="r" b="b"/>
              <a:pathLst>
                <a:path w="3194684" h="4334509">
                  <a:moveTo>
                    <a:pt x="3194304" y="4334256"/>
                  </a:moveTo>
                  <a:lnTo>
                    <a:pt x="0" y="4334256"/>
                  </a:lnTo>
                  <a:lnTo>
                    <a:pt x="0" y="0"/>
                  </a:lnTo>
                  <a:lnTo>
                    <a:pt x="3194304" y="0"/>
                  </a:lnTo>
                  <a:lnTo>
                    <a:pt x="3194304" y="4334256"/>
                  </a:lnTo>
                  <a:close/>
                </a:path>
              </a:pathLst>
            </a:custGeom>
            <a:solidFill>
              <a:srgbClr val="C2B3C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323" y="3893235"/>
            <a:ext cx="1974748" cy="220017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3962" y="3893235"/>
            <a:ext cx="2057133" cy="22008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28615" y="3694176"/>
            <a:ext cx="2057399" cy="20574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20671" y="3893820"/>
            <a:ext cx="2057400" cy="220065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24507" y="3893235"/>
            <a:ext cx="2056752" cy="220017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1579352" y="4187952"/>
            <a:ext cx="1610995" cy="1610995"/>
            <a:chOff x="11579352" y="4187952"/>
            <a:chExt cx="1610995" cy="1610995"/>
          </a:xfrm>
        </p:grpSpPr>
        <p:sp>
          <p:nvSpPr>
            <p:cNvPr id="23" name="object 23"/>
            <p:cNvSpPr/>
            <p:nvPr/>
          </p:nvSpPr>
          <p:spPr>
            <a:xfrm>
              <a:off x="11579352" y="4187952"/>
              <a:ext cx="1610995" cy="1610995"/>
            </a:xfrm>
            <a:custGeom>
              <a:avLst/>
              <a:gdLst/>
              <a:ahLst/>
              <a:cxnLst/>
              <a:rect l="l" t="t" r="r" b="b"/>
              <a:pathLst>
                <a:path w="1610994" h="1610995">
                  <a:moveTo>
                    <a:pt x="804672" y="1610868"/>
                  </a:moveTo>
                  <a:lnTo>
                    <a:pt x="757427" y="1609344"/>
                  </a:lnTo>
                  <a:lnTo>
                    <a:pt x="711707" y="1604772"/>
                  </a:lnTo>
                  <a:lnTo>
                    <a:pt x="665988" y="1598676"/>
                  </a:lnTo>
                  <a:lnTo>
                    <a:pt x="620268" y="1589532"/>
                  </a:lnTo>
                  <a:lnTo>
                    <a:pt x="576072" y="1577339"/>
                  </a:lnTo>
                  <a:lnTo>
                    <a:pt x="533400" y="1563624"/>
                  </a:lnTo>
                  <a:lnTo>
                    <a:pt x="490727" y="1546860"/>
                  </a:lnTo>
                  <a:lnTo>
                    <a:pt x="451103" y="1528572"/>
                  </a:lnTo>
                  <a:lnTo>
                    <a:pt x="411479" y="1508760"/>
                  </a:lnTo>
                  <a:lnTo>
                    <a:pt x="373379" y="1485900"/>
                  </a:lnTo>
                  <a:lnTo>
                    <a:pt x="336803" y="1461515"/>
                  </a:lnTo>
                  <a:lnTo>
                    <a:pt x="301751" y="1434084"/>
                  </a:lnTo>
                  <a:lnTo>
                    <a:pt x="268224" y="1405127"/>
                  </a:lnTo>
                  <a:lnTo>
                    <a:pt x="236220" y="1374648"/>
                  </a:lnTo>
                  <a:lnTo>
                    <a:pt x="205740" y="1342644"/>
                  </a:lnTo>
                  <a:lnTo>
                    <a:pt x="176783" y="1309115"/>
                  </a:lnTo>
                  <a:lnTo>
                    <a:pt x="150875" y="1274064"/>
                  </a:lnTo>
                  <a:lnTo>
                    <a:pt x="124968" y="1237488"/>
                  </a:lnTo>
                  <a:lnTo>
                    <a:pt x="102107" y="1199388"/>
                  </a:lnTo>
                  <a:lnTo>
                    <a:pt x="82296" y="1159764"/>
                  </a:lnTo>
                  <a:lnTo>
                    <a:pt x="64007" y="1120139"/>
                  </a:lnTo>
                  <a:lnTo>
                    <a:pt x="47244" y="1077468"/>
                  </a:lnTo>
                  <a:lnTo>
                    <a:pt x="33527" y="1034796"/>
                  </a:lnTo>
                  <a:lnTo>
                    <a:pt x="21336" y="990600"/>
                  </a:lnTo>
                  <a:lnTo>
                    <a:pt x="12192" y="944880"/>
                  </a:lnTo>
                  <a:lnTo>
                    <a:pt x="6096" y="899160"/>
                  </a:lnTo>
                  <a:lnTo>
                    <a:pt x="1524" y="853439"/>
                  </a:lnTo>
                  <a:lnTo>
                    <a:pt x="0" y="806196"/>
                  </a:lnTo>
                  <a:lnTo>
                    <a:pt x="1524" y="758951"/>
                  </a:lnTo>
                  <a:lnTo>
                    <a:pt x="6096" y="711708"/>
                  </a:lnTo>
                  <a:lnTo>
                    <a:pt x="12192" y="665988"/>
                  </a:lnTo>
                  <a:lnTo>
                    <a:pt x="21336" y="621792"/>
                  </a:lnTo>
                  <a:lnTo>
                    <a:pt x="33527" y="577596"/>
                  </a:lnTo>
                  <a:lnTo>
                    <a:pt x="47244" y="534924"/>
                  </a:lnTo>
                  <a:lnTo>
                    <a:pt x="64007" y="492251"/>
                  </a:lnTo>
                  <a:lnTo>
                    <a:pt x="82296" y="452627"/>
                  </a:lnTo>
                  <a:lnTo>
                    <a:pt x="102107" y="413003"/>
                  </a:lnTo>
                  <a:lnTo>
                    <a:pt x="124968" y="374903"/>
                  </a:lnTo>
                  <a:lnTo>
                    <a:pt x="176783" y="301751"/>
                  </a:lnTo>
                  <a:lnTo>
                    <a:pt x="205740" y="268224"/>
                  </a:lnTo>
                  <a:lnTo>
                    <a:pt x="236220" y="236220"/>
                  </a:lnTo>
                  <a:lnTo>
                    <a:pt x="268224" y="205739"/>
                  </a:lnTo>
                  <a:lnTo>
                    <a:pt x="301751" y="178308"/>
                  </a:lnTo>
                  <a:lnTo>
                    <a:pt x="336803" y="150875"/>
                  </a:lnTo>
                  <a:lnTo>
                    <a:pt x="373379" y="126492"/>
                  </a:lnTo>
                  <a:lnTo>
                    <a:pt x="411479" y="103632"/>
                  </a:lnTo>
                  <a:lnTo>
                    <a:pt x="451103" y="82296"/>
                  </a:lnTo>
                  <a:lnTo>
                    <a:pt x="490727" y="64008"/>
                  </a:lnTo>
                  <a:lnTo>
                    <a:pt x="533400" y="47244"/>
                  </a:lnTo>
                  <a:lnTo>
                    <a:pt x="576072" y="33527"/>
                  </a:lnTo>
                  <a:lnTo>
                    <a:pt x="620268" y="22860"/>
                  </a:lnTo>
                  <a:lnTo>
                    <a:pt x="665988" y="12192"/>
                  </a:lnTo>
                  <a:lnTo>
                    <a:pt x="711707" y="6096"/>
                  </a:lnTo>
                  <a:lnTo>
                    <a:pt x="804672" y="0"/>
                  </a:lnTo>
                  <a:lnTo>
                    <a:pt x="899159" y="6096"/>
                  </a:lnTo>
                  <a:lnTo>
                    <a:pt x="944879" y="12192"/>
                  </a:lnTo>
                  <a:lnTo>
                    <a:pt x="990600" y="22860"/>
                  </a:lnTo>
                  <a:lnTo>
                    <a:pt x="1033272" y="33527"/>
                  </a:lnTo>
                  <a:lnTo>
                    <a:pt x="1077468" y="47244"/>
                  </a:lnTo>
                  <a:lnTo>
                    <a:pt x="1118616" y="64008"/>
                  </a:lnTo>
                  <a:lnTo>
                    <a:pt x="1159764" y="82296"/>
                  </a:lnTo>
                  <a:lnTo>
                    <a:pt x="1199388" y="103632"/>
                  </a:lnTo>
                  <a:lnTo>
                    <a:pt x="1237488" y="126492"/>
                  </a:lnTo>
                  <a:lnTo>
                    <a:pt x="1272540" y="150875"/>
                  </a:lnTo>
                  <a:lnTo>
                    <a:pt x="1309116" y="178308"/>
                  </a:lnTo>
                  <a:lnTo>
                    <a:pt x="1342644" y="205739"/>
                  </a:lnTo>
                  <a:lnTo>
                    <a:pt x="1374648" y="236220"/>
                  </a:lnTo>
                  <a:lnTo>
                    <a:pt x="1405127" y="268224"/>
                  </a:lnTo>
                  <a:lnTo>
                    <a:pt x="1432559" y="301751"/>
                  </a:lnTo>
                  <a:lnTo>
                    <a:pt x="1459992" y="338327"/>
                  </a:lnTo>
                  <a:lnTo>
                    <a:pt x="1484376" y="374903"/>
                  </a:lnTo>
                  <a:lnTo>
                    <a:pt x="1507236" y="413003"/>
                  </a:lnTo>
                  <a:lnTo>
                    <a:pt x="1528571" y="452627"/>
                  </a:lnTo>
                  <a:lnTo>
                    <a:pt x="1546859" y="492251"/>
                  </a:lnTo>
                  <a:lnTo>
                    <a:pt x="1563624" y="534924"/>
                  </a:lnTo>
                  <a:lnTo>
                    <a:pt x="1577340" y="577596"/>
                  </a:lnTo>
                  <a:lnTo>
                    <a:pt x="1598676" y="665988"/>
                  </a:lnTo>
                  <a:lnTo>
                    <a:pt x="1604771" y="711708"/>
                  </a:lnTo>
                  <a:lnTo>
                    <a:pt x="1609344" y="758951"/>
                  </a:lnTo>
                  <a:lnTo>
                    <a:pt x="1610867" y="806196"/>
                  </a:lnTo>
                  <a:lnTo>
                    <a:pt x="1609344" y="853439"/>
                  </a:lnTo>
                  <a:lnTo>
                    <a:pt x="1604771" y="899160"/>
                  </a:lnTo>
                  <a:lnTo>
                    <a:pt x="1598676" y="944880"/>
                  </a:lnTo>
                  <a:lnTo>
                    <a:pt x="1588007" y="990600"/>
                  </a:lnTo>
                  <a:lnTo>
                    <a:pt x="1577340" y="1034796"/>
                  </a:lnTo>
                  <a:lnTo>
                    <a:pt x="1563624" y="1077468"/>
                  </a:lnTo>
                  <a:lnTo>
                    <a:pt x="1546859" y="1120139"/>
                  </a:lnTo>
                  <a:lnTo>
                    <a:pt x="1528571" y="1159764"/>
                  </a:lnTo>
                  <a:lnTo>
                    <a:pt x="1507236" y="1199388"/>
                  </a:lnTo>
                  <a:lnTo>
                    <a:pt x="1484376" y="1237488"/>
                  </a:lnTo>
                  <a:lnTo>
                    <a:pt x="1459992" y="1274064"/>
                  </a:lnTo>
                  <a:lnTo>
                    <a:pt x="1432559" y="1309115"/>
                  </a:lnTo>
                  <a:lnTo>
                    <a:pt x="1405127" y="1342644"/>
                  </a:lnTo>
                  <a:lnTo>
                    <a:pt x="1374648" y="1374648"/>
                  </a:lnTo>
                  <a:lnTo>
                    <a:pt x="1342644" y="1405127"/>
                  </a:lnTo>
                  <a:lnTo>
                    <a:pt x="1309116" y="1434084"/>
                  </a:lnTo>
                  <a:lnTo>
                    <a:pt x="1272540" y="1461515"/>
                  </a:lnTo>
                  <a:lnTo>
                    <a:pt x="1237488" y="1485900"/>
                  </a:lnTo>
                  <a:lnTo>
                    <a:pt x="1199388" y="1508760"/>
                  </a:lnTo>
                  <a:lnTo>
                    <a:pt x="1159764" y="1528572"/>
                  </a:lnTo>
                  <a:lnTo>
                    <a:pt x="1118616" y="1546860"/>
                  </a:lnTo>
                  <a:lnTo>
                    <a:pt x="1077468" y="1563624"/>
                  </a:lnTo>
                  <a:lnTo>
                    <a:pt x="1033272" y="1577339"/>
                  </a:lnTo>
                  <a:lnTo>
                    <a:pt x="990600" y="1589532"/>
                  </a:lnTo>
                  <a:lnTo>
                    <a:pt x="944879" y="1598676"/>
                  </a:lnTo>
                  <a:lnTo>
                    <a:pt x="899159" y="1604772"/>
                  </a:lnTo>
                  <a:lnTo>
                    <a:pt x="851916" y="1609344"/>
                  </a:lnTo>
                  <a:lnTo>
                    <a:pt x="804672" y="1610868"/>
                  </a:lnTo>
                  <a:close/>
                </a:path>
              </a:pathLst>
            </a:custGeom>
            <a:solidFill>
              <a:srgbClr val="DD45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2045696" y="4578096"/>
              <a:ext cx="634365" cy="818515"/>
            </a:xfrm>
            <a:custGeom>
              <a:avLst/>
              <a:gdLst/>
              <a:ahLst/>
              <a:cxnLst/>
              <a:rect l="l" t="t" r="r" b="b"/>
              <a:pathLst>
                <a:path w="634365" h="818514">
                  <a:moveTo>
                    <a:pt x="565403" y="653795"/>
                  </a:moveTo>
                  <a:lnTo>
                    <a:pt x="50292" y="653795"/>
                  </a:lnTo>
                  <a:lnTo>
                    <a:pt x="38100" y="649224"/>
                  </a:lnTo>
                  <a:lnTo>
                    <a:pt x="4572" y="615695"/>
                  </a:lnTo>
                  <a:lnTo>
                    <a:pt x="0" y="592836"/>
                  </a:lnTo>
                  <a:lnTo>
                    <a:pt x="1524" y="579119"/>
                  </a:lnTo>
                  <a:lnTo>
                    <a:pt x="4572" y="565403"/>
                  </a:lnTo>
                  <a:lnTo>
                    <a:pt x="10668" y="553212"/>
                  </a:lnTo>
                  <a:lnTo>
                    <a:pt x="18287" y="539495"/>
                  </a:lnTo>
                  <a:lnTo>
                    <a:pt x="371855" y="33527"/>
                  </a:lnTo>
                  <a:lnTo>
                    <a:pt x="376427" y="25907"/>
                  </a:lnTo>
                  <a:lnTo>
                    <a:pt x="391668" y="13715"/>
                  </a:lnTo>
                  <a:lnTo>
                    <a:pt x="399287" y="9143"/>
                  </a:lnTo>
                  <a:lnTo>
                    <a:pt x="408431" y="4571"/>
                  </a:lnTo>
                  <a:lnTo>
                    <a:pt x="417575" y="1524"/>
                  </a:lnTo>
                  <a:lnTo>
                    <a:pt x="425196" y="1524"/>
                  </a:lnTo>
                  <a:lnTo>
                    <a:pt x="434339" y="0"/>
                  </a:lnTo>
                  <a:lnTo>
                    <a:pt x="473963" y="10667"/>
                  </a:lnTo>
                  <a:lnTo>
                    <a:pt x="502920" y="42671"/>
                  </a:lnTo>
                  <a:lnTo>
                    <a:pt x="507492" y="74675"/>
                  </a:lnTo>
                  <a:lnTo>
                    <a:pt x="507492" y="233171"/>
                  </a:lnTo>
                  <a:lnTo>
                    <a:pt x="364235" y="233171"/>
                  </a:lnTo>
                  <a:lnTo>
                    <a:pt x="152400" y="539495"/>
                  </a:lnTo>
                  <a:lnTo>
                    <a:pt x="565403" y="539495"/>
                  </a:lnTo>
                  <a:lnTo>
                    <a:pt x="582168" y="541019"/>
                  </a:lnTo>
                  <a:lnTo>
                    <a:pt x="624839" y="562355"/>
                  </a:lnTo>
                  <a:lnTo>
                    <a:pt x="633983" y="583691"/>
                  </a:lnTo>
                  <a:lnTo>
                    <a:pt x="633983" y="597407"/>
                  </a:lnTo>
                  <a:lnTo>
                    <a:pt x="630935" y="621791"/>
                  </a:lnTo>
                  <a:lnTo>
                    <a:pt x="617220" y="640079"/>
                  </a:lnTo>
                  <a:lnTo>
                    <a:pt x="595883" y="650748"/>
                  </a:lnTo>
                  <a:lnTo>
                    <a:pt x="565403" y="653795"/>
                  </a:lnTo>
                  <a:close/>
                </a:path>
                <a:path w="634365" h="818514">
                  <a:moveTo>
                    <a:pt x="507492" y="539495"/>
                  </a:moveTo>
                  <a:lnTo>
                    <a:pt x="364235" y="539495"/>
                  </a:lnTo>
                  <a:lnTo>
                    <a:pt x="364235" y="233171"/>
                  </a:lnTo>
                  <a:lnTo>
                    <a:pt x="507492" y="233171"/>
                  </a:lnTo>
                  <a:lnTo>
                    <a:pt x="507492" y="539495"/>
                  </a:lnTo>
                  <a:close/>
                </a:path>
                <a:path w="634365" h="818514">
                  <a:moveTo>
                    <a:pt x="435863" y="818388"/>
                  </a:moveTo>
                  <a:lnTo>
                    <a:pt x="394715" y="807719"/>
                  </a:lnTo>
                  <a:lnTo>
                    <a:pt x="368807" y="775715"/>
                  </a:lnTo>
                  <a:lnTo>
                    <a:pt x="364235" y="743712"/>
                  </a:lnTo>
                  <a:lnTo>
                    <a:pt x="364235" y="653795"/>
                  </a:lnTo>
                  <a:lnTo>
                    <a:pt x="507492" y="653795"/>
                  </a:lnTo>
                  <a:lnTo>
                    <a:pt x="507492" y="743712"/>
                  </a:lnTo>
                  <a:lnTo>
                    <a:pt x="496824" y="787907"/>
                  </a:lnTo>
                  <a:lnTo>
                    <a:pt x="464820" y="813815"/>
                  </a:lnTo>
                  <a:lnTo>
                    <a:pt x="435863" y="818388"/>
                  </a:lnTo>
                  <a:close/>
                </a:path>
              </a:pathLst>
            </a:custGeom>
            <a:solidFill>
              <a:srgbClr val="00000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1879092" y="4206240"/>
            <a:ext cx="1574800" cy="1574800"/>
            <a:chOff x="1879092" y="4206240"/>
            <a:chExt cx="1574800" cy="1574800"/>
          </a:xfrm>
        </p:grpSpPr>
        <p:sp>
          <p:nvSpPr>
            <p:cNvPr id="26" name="object 26"/>
            <p:cNvSpPr/>
            <p:nvPr/>
          </p:nvSpPr>
          <p:spPr>
            <a:xfrm>
              <a:off x="1879092" y="4206240"/>
              <a:ext cx="1574800" cy="1574800"/>
            </a:xfrm>
            <a:custGeom>
              <a:avLst/>
              <a:gdLst/>
              <a:ahLst/>
              <a:cxnLst/>
              <a:rect l="l" t="t" r="r" b="b"/>
              <a:pathLst>
                <a:path w="1574800" h="1574800">
                  <a:moveTo>
                    <a:pt x="787907" y="1574292"/>
                  </a:moveTo>
                  <a:lnTo>
                    <a:pt x="739139" y="1572768"/>
                  </a:lnTo>
                  <a:lnTo>
                    <a:pt x="691895" y="1569720"/>
                  </a:lnTo>
                  <a:lnTo>
                    <a:pt x="646176" y="1562100"/>
                  </a:lnTo>
                  <a:lnTo>
                    <a:pt x="600456" y="1552956"/>
                  </a:lnTo>
                  <a:lnTo>
                    <a:pt x="512063" y="1525524"/>
                  </a:lnTo>
                  <a:lnTo>
                    <a:pt x="469391" y="1508760"/>
                  </a:lnTo>
                  <a:lnTo>
                    <a:pt x="429768" y="1488948"/>
                  </a:lnTo>
                  <a:lnTo>
                    <a:pt x="390144" y="1467612"/>
                  </a:lnTo>
                  <a:lnTo>
                    <a:pt x="352044" y="1443227"/>
                  </a:lnTo>
                  <a:lnTo>
                    <a:pt x="315468" y="1417320"/>
                  </a:lnTo>
                  <a:lnTo>
                    <a:pt x="280415" y="1389888"/>
                  </a:lnTo>
                  <a:lnTo>
                    <a:pt x="246887" y="1359408"/>
                  </a:lnTo>
                  <a:lnTo>
                    <a:pt x="214883" y="1327404"/>
                  </a:lnTo>
                  <a:lnTo>
                    <a:pt x="184403" y="1295400"/>
                  </a:lnTo>
                  <a:lnTo>
                    <a:pt x="156971" y="1258824"/>
                  </a:lnTo>
                  <a:lnTo>
                    <a:pt x="131063" y="1223772"/>
                  </a:lnTo>
                  <a:lnTo>
                    <a:pt x="106680" y="1185672"/>
                  </a:lnTo>
                  <a:lnTo>
                    <a:pt x="85343" y="1144524"/>
                  </a:lnTo>
                  <a:lnTo>
                    <a:pt x="65531" y="1104900"/>
                  </a:lnTo>
                  <a:lnTo>
                    <a:pt x="48768" y="1062227"/>
                  </a:lnTo>
                  <a:lnTo>
                    <a:pt x="33527" y="1018032"/>
                  </a:lnTo>
                  <a:lnTo>
                    <a:pt x="12191" y="929639"/>
                  </a:lnTo>
                  <a:lnTo>
                    <a:pt x="6095" y="882396"/>
                  </a:lnTo>
                  <a:lnTo>
                    <a:pt x="1524" y="835151"/>
                  </a:lnTo>
                  <a:lnTo>
                    <a:pt x="0" y="787908"/>
                  </a:lnTo>
                  <a:lnTo>
                    <a:pt x="1524" y="739139"/>
                  </a:lnTo>
                  <a:lnTo>
                    <a:pt x="6095" y="691896"/>
                  </a:lnTo>
                  <a:lnTo>
                    <a:pt x="12191" y="646176"/>
                  </a:lnTo>
                  <a:lnTo>
                    <a:pt x="22859" y="600456"/>
                  </a:lnTo>
                  <a:lnTo>
                    <a:pt x="33527" y="556260"/>
                  </a:lnTo>
                  <a:lnTo>
                    <a:pt x="48768" y="512063"/>
                  </a:lnTo>
                  <a:lnTo>
                    <a:pt x="65531" y="470915"/>
                  </a:lnTo>
                  <a:lnTo>
                    <a:pt x="85343" y="429768"/>
                  </a:lnTo>
                  <a:lnTo>
                    <a:pt x="106680" y="390144"/>
                  </a:lnTo>
                  <a:lnTo>
                    <a:pt x="131063" y="352044"/>
                  </a:lnTo>
                  <a:lnTo>
                    <a:pt x="156971" y="315468"/>
                  </a:lnTo>
                  <a:lnTo>
                    <a:pt x="184403" y="280415"/>
                  </a:lnTo>
                  <a:lnTo>
                    <a:pt x="214883" y="246887"/>
                  </a:lnTo>
                  <a:lnTo>
                    <a:pt x="246887" y="214884"/>
                  </a:lnTo>
                  <a:lnTo>
                    <a:pt x="280415" y="185927"/>
                  </a:lnTo>
                  <a:lnTo>
                    <a:pt x="315468" y="156972"/>
                  </a:lnTo>
                  <a:lnTo>
                    <a:pt x="352044" y="131063"/>
                  </a:lnTo>
                  <a:lnTo>
                    <a:pt x="390144" y="106680"/>
                  </a:lnTo>
                  <a:lnTo>
                    <a:pt x="429768" y="85344"/>
                  </a:lnTo>
                  <a:lnTo>
                    <a:pt x="469391" y="67056"/>
                  </a:lnTo>
                  <a:lnTo>
                    <a:pt x="512063" y="50292"/>
                  </a:lnTo>
                  <a:lnTo>
                    <a:pt x="556259" y="35051"/>
                  </a:lnTo>
                  <a:lnTo>
                    <a:pt x="600456" y="22860"/>
                  </a:lnTo>
                  <a:lnTo>
                    <a:pt x="646176" y="12192"/>
                  </a:lnTo>
                  <a:lnTo>
                    <a:pt x="691895" y="6096"/>
                  </a:lnTo>
                  <a:lnTo>
                    <a:pt x="739139" y="1524"/>
                  </a:lnTo>
                  <a:lnTo>
                    <a:pt x="787907" y="0"/>
                  </a:lnTo>
                  <a:lnTo>
                    <a:pt x="835151" y="1524"/>
                  </a:lnTo>
                  <a:lnTo>
                    <a:pt x="882395" y="6096"/>
                  </a:lnTo>
                  <a:lnTo>
                    <a:pt x="928115" y="12192"/>
                  </a:lnTo>
                  <a:lnTo>
                    <a:pt x="973835" y="22860"/>
                  </a:lnTo>
                  <a:lnTo>
                    <a:pt x="1018032" y="35051"/>
                  </a:lnTo>
                  <a:lnTo>
                    <a:pt x="1062227" y="50292"/>
                  </a:lnTo>
                  <a:lnTo>
                    <a:pt x="1104900" y="67056"/>
                  </a:lnTo>
                  <a:lnTo>
                    <a:pt x="1144524" y="85344"/>
                  </a:lnTo>
                  <a:lnTo>
                    <a:pt x="1184147" y="106680"/>
                  </a:lnTo>
                  <a:lnTo>
                    <a:pt x="1222247" y="131063"/>
                  </a:lnTo>
                  <a:lnTo>
                    <a:pt x="1258824" y="156972"/>
                  </a:lnTo>
                  <a:lnTo>
                    <a:pt x="1293876" y="185927"/>
                  </a:lnTo>
                  <a:lnTo>
                    <a:pt x="1327403" y="214884"/>
                  </a:lnTo>
                  <a:lnTo>
                    <a:pt x="1359408" y="246887"/>
                  </a:lnTo>
                  <a:lnTo>
                    <a:pt x="1389887" y="280415"/>
                  </a:lnTo>
                  <a:lnTo>
                    <a:pt x="1417320" y="315468"/>
                  </a:lnTo>
                  <a:lnTo>
                    <a:pt x="1443228" y="352044"/>
                  </a:lnTo>
                  <a:lnTo>
                    <a:pt x="1466087" y="390144"/>
                  </a:lnTo>
                  <a:lnTo>
                    <a:pt x="1488947" y="429768"/>
                  </a:lnTo>
                  <a:lnTo>
                    <a:pt x="1508759" y="470915"/>
                  </a:lnTo>
                  <a:lnTo>
                    <a:pt x="1525523" y="512063"/>
                  </a:lnTo>
                  <a:lnTo>
                    <a:pt x="1539240" y="556260"/>
                  </a:lnTo>
                  <a:lnTo>
                    <a:pt x="1551432" y="600456"/>
                  </a:lnTo>
                  <a:lnTo>
                    <a:pt x="1562099" y="646176"/>
                  </a:lnTo>
                  <a:lnTo>
                    <a:pt x="1568195" y="691896"/>
                  </a:lnTo>
                  <a:lnTo>
                    <a:pt x="1572768" y="739139"/>
                  </a:lnTo>
                  <a:lnTo>
                    <a:pt x="1574292" y="787908"/>
                  </a:lnTo>
                  <a:lnTo>
                    <a:pt x="1572768" y="835151"/>
                  </a:lnTo>
                  <a:lnTo>
                    <a:pt x="1568195" y="882396"/>
                  </a:lnTo>
                  <a:lnTo>
                    <a:pt x="1562099" y="929639"/>
                  </a:lnTo>
                  <a:lnTo>
                    <a:pt x="1551432" y="973836"/>
                  </a:lnTo>
                  <a:lnTo>
                    <a:pt x="1539240" y="1018032"/>
                  </a:lnTo>
                  <a:lnTo>
                    <a:pt x="1525523" y="1062227"/>
                  </a:lnTo>
                  <a:lnTo>
                    <a:pt x="1508759" y="1104900"/>
                  </a:lnTo>
                  <a:lnTo>
                    <a:pt x="1488947" y="1144524"/>
                  </a:lnTo>
                  <a:lnTo>
                    <a:pt x="1466087" y="1185672"/>
                  </a:lnTo>
                  <a:lnTo>
                    <a:pt x="1443228" y="1223772"/>
                  </a:lnTo>
                  <a:lnTo>
                    <a:pt x="1417320" y="1258824"/>
                  </a:lnTo>
                  <a:lnTo>
                    <a:pt x="1389887" y="1295400"/>
                  </a:lnTo>
                  <a:lnTo>
                    <a:pt x="1359408" y="1327404"/>
                  </a:lnTo>
                  <a:lnTo>
                    <a:pt x="1327403" y="1359408"/>
                  </a:lnTo>
                  <a:lnTo>
                    <a:pt x="1293876" y="1389888"/>
                  </a:lnTo>
                  <a:lnTo>
                    <a:pt x="1258824" y="1417320"/>
                  </a:lnTo>
                  <a:lnTo>
                    <a:pt x="1222247" y="1443227"/>
                  </a:lnTo>
                  <a:lnTo>
                    <a:pt x="1184147" y="1467612"/>
                  </a:lnTo>
                  <a:lnTo>
                    <a:pt x="1144524" y="1488948"/>
                  </a:lnTo>
                  <a:lnTo>
                    <a:pt x="1104900" y="1508760"/>
                  </a:lnTo>
                  <a:lnTo>
                    <a:pt x="1062227" y="1525524"/>
                  </a:lnTo>
                  <a:lnTo>
                    <a:pt x="973835" y="1552956"/>
                  </a:lnTo>
                  <a:lnTo>
                    <a:pt x="928115" y="1562100"/>
                  </a:lnTo>
                  <a:lnTo>
                    <a:pt x="882395" y="1569720"/>
                  </a:lnTo>
                  <a:lnTo>
                    <a:pt x="835151" y="1572768"/>
                  </a:lnTo>
                  <a:lnTo>
                    <a:pt x="787907" y="1574292"/>
                  </a:lnTo>
                  <a:close/>
                </a:path>
              </a:pathLst>
            </a:custGeom>
            <a:solidFill>
              <a:srgbClr val="5D5C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52116" y="4588764"/>
              <a:ext cx="311150" cy="805180"/>
            </a:xfrm>
            <a:custGeom>
              <a:avLst/>
              <a:gdLst/>
              <a:ahLst/>
              <a:cxnLst/>
              <a:rect l="l" t="t" r="r" b="b"/>
              <a:pathLst>
                <a:path w="311150" h="805179">
                  <a:moveTo>
                    <a:pt x="239267" y="804672"/>
                  </a:moveTo>
                  <a:lnTo>
                    <a:pt x="214883" y="800100"/>
                  </a:lnTo>
                  <a:lnTo>
                    <a:pt x="192023" y="789432"/>
                  </a:lnTo>
                  <a:lnTo>
                    <a:pt x="176783" y="771144"/>
                  </a:lnTo>
                  <a:lnTo>
                    <a:pt x="170687" y="745236"/>
                  </a:lnTo>
                  <a:lnTo>
                    <a:pt x="170687" y="251460"/>
                  </a:lnTo>
                  <a:lnTo>
                    <a:pt x="118871" y="321563"/>
                  </a:lnTo>
                  <a:lnTo>
                    <a:pt x="77723" y="348996"/>
                  </a:lnTo>
                  <a:lnTo>
                    <a:pt x="32003" y="341375"/>
                  </a:lnTo>
                  <a:lnTo>
                    <a:pt x="0" y="283463"/>
                  </a:lnTo>
                  <a:lnTo>
                    <a:pt x="9143" y="248412"/>
                  </a:lnTo>
                  <a:lnTo>
                    <a:pt x="172211" y="27432"/>
                  </a:lnTo>
                  <a:lnTo>
                    <a:pt x="219456" y="1524"/>
                  </a:lnTo>
                  <a:lnTo>
                    <a:pt x="234695" y="0"/>
                  </a:lnTo>
                  <a:lnTo>
                    <a:pt x="262127" y="4572"/>
                  </a:lnTo>
                  <a:lnTo>
                    <a:pt x="284988" y="16763"/>
                  </a:lnTo>
                  <a:lnTo>
                    <a:pt x="303275" y="36575"/>
                  </a:lnTo>
                  <a:lnTo>
                    <a:pt x="310895" y="64008"/>
                  </a:lnTo>
                  <a:lnTo>
                    <a:pt x="310895" y="745236"/>
                  </a:lnTo>
                  <a:lnTo>
                    <a:pt x="303275" y="771144"/>
                  </a:lnTo>
                  <a:lnTo>
                    <a:pt x="286511" y="789432"/>
                  </a:lnTo>
                  <a:lnTo>
                    <a:pt x="263651" y="800100"/>
                  </a:lnTo>
                  <a:lnTo>
                    <a:pt x="239267" y="804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/>
          <p:nvPr/>
        </p:nvSpPr>
        <p:spPr>
          <a:xfrm>
            <a:off x="2294889" y="6432550"/>
            <a:ext cx="937260" cy="0"/>
          </a:xfrm>
          <a:custGeom>
            <a:avLst/>
            <a:gdLst/>
            <a:ahLst/>
            <a:cxnLst/>
            <a:rect l="l" t="t" r="r" b="b"/>
            <a:pathLst>
              <a:path w="937260" h="0">
                <a:moveTo>
                  <a:pt x="0" y="0"/>
                </a:moveTo>
                <a:lnTo>
                  <a:pt x="937260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65960" y="6889750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60" h="0">
                <a:moveTo>
                  <a:pt x="0" y="0"/>
                </a:moveTo>
                <a:lnTo>
                  <a:pt x="1280159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25652" y="5116067"/>
            <a:ext cx="3194685" cy="431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 marL="734060" marR="640080">
              <a:lnSpc>
                <a:spcPct val="115799"/>
              </a:lnSpc>
            </a:pP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 spc="65" b="1" i="1">
                <a:solidFill>
                  <a:srgbClr val="FFFFFF"/>
                </a:solidFill>
                <a:latin typeface="Trebuchet MS"/>
                <a:cs typeface="Trebuchet MS"/>
              </a:rPr>
              <a:t>ender </a:t>
            </a:r>
            <a:r>
              <a:rPr dirty="0" sz="2600" spc="7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 b="1" i="1">
                <a:solidFill>
                  <a:srgbClr val="FFFFFF"/>
                </a:solidFill>
                <a:latin typeface="Trebuchet MS"/>
                <a:cs typeface="Trebuchet MS"/>
              </a:rPr>
              <a:t>address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algn="ctr" marL="429259" marR="332105" indent="-3175">
              <a:lnSpc>
                <a:spcPct val="114399"/>
              </a:lnSpc>
              <a:spcBef>
                <a:spcPts val="45"/>
              </a:spcBef>
            </a:pP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Check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 the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email</a:t>
            </a:r>
            <a:r>
              <a:rPr dirty="0" sz="2600" spc="3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dirty="0" sz="2600" spc="3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dirty="0" sz="2600" spc="-7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spoofed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ahoma"/>
                <a:cs typeface="Tahoma"/>
              </a:rPr>
              <a:t>suspicious.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58359" y="646747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99379" y="6467475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 h="0">
                <a:moveTo>
                  <a:pt x="0" y="0"/>
                </a:moveTo>
                <a:lnTo>
                  <a:pt x="1912620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89550" y="6909434"/>
            <a:ext cx="1189990" cy="0"/>
          </a:xfrm>
          <a:custGeom>
            <a:avLst/>
            <a:gdLst/>
            <a:ahLst/>
            <a:cxnLst/>
            <a:rect l="l" t="t" r="r" b="b"/>
            <a:pathLst>
              <a:path w="1189989" h="0">
                <a:moveTo>
                  <a:pt x="0" y="0"/>
                </a:moveTo>
                <a:lnTo>
                  <a:pt x="1189989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314444" y="5116067"/>
            <a:ext cx="3144520" cy="431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algn="ctr" marL="344170" marR="336550">
              <a:lnSpc>
                <a:spcPct val="114999"/>
              </a:lnSpc>
            </a:pPr>
            <a:r>
              <a:rPr dirty="0" sz="2600" spc="-5" b="1" i="1">
                <a:solidFill>
                  <a:srgbClr val="FFFFFF"/>
                </a:solidFill>
                <a:latin typeface="Trebuchet MS"/>
                <a:cs typeface="Trebuchet MS"/>
              </a:rPr>
              <a:t>Urgency</a:t>
            </a:r>
            <a:r>
              <a:rPr dirty="0" sz="2600" spc="-4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b="1" i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600" spc="-35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" b="1" i="1">
                <a:solidFill>
                  <a:srgbClr val="FFFFFF"/>
                </a:solidFill>
                <a:latin typeface="Trebuchet MS"/>
                <a:cs typeface="Trebuchet MS"/>
              </a:rPr>
              <a:t>fear </a:t>
            </a:r>
            <a:r>
              <a:rPr dirty="0" sz="2600" spc="-77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" b="1" i="1">
                <a:solidFill>
                  <a:srgbClr val="FFFFFF"/>
                </a:solidFill>
                <a:latin typeface="Trebuchet MS"/>
                <a:cs typeface="Trebuchet MS"/>
              </a:rPr>
              <a:t>tactics: </a:t>
            </a:r>
            <a:r>
              <a:rPr dirty="0" sz="260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Warnings</a:t>
            </a:r>
            <a:r>
              <a:rPr dirty="0" sz="2600" spc="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account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suspensions</a:t>
            </a:r>
            <a:r>
              <a:rPr dirty="0" sz="2600" spc="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dirty="0" sz="26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urgent</a:t>
            </a:r>
            <a:r>
              <a:rPr dirty="0" sz="2600" spc="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actions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09634" y="6432550"/>
            <a:ext cx="1190625" cy="0"/>
          </a:xfrm>
          <a:custGeom>
            <a:avLst/>
            <a:gdLst/>
            <a:ahLst/>
            <a:cxnLst/>
            <a:rect l="l" t="t" r="r" b="b"/>
            <a:pathLst>
              <a:path w="1190625" h="0">
                <a:moveTo>
                  <a:pt x="0" y="0"/>
                </a:moveTo>
                <a:lnTo>
                  <a:pt x="1190625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93125" y="6871334"/>
            <a:ext cx="1400175" cy="0"/>
          </a:xfrm>
          <a:custGeom>
            <a:avLst/>
            <a:gdLst/>
            <a:ahLst/>
            <a:cxnLst/>
            <a:rect l="l" t="t" r="r" b="b"/>
            <a:pathLst>
              <a:path w="1400175" h="0">
                <a:moveTo>
                  <a:pt x="0" y="0"/>
                </a:moveTo>
                <a:lnTo>
                  <a:pt x="1400175" y="0"/>
                </a:lnTo>
              </a:path>
            </a:pathLst>
          </a:custGeom>
          <a:ln w="6553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552943" y="5116067"/>
            <a:ext cx="3144520" cy="4312920"/>
          </a:xfrm>
          <a:prstGeom prst="rect">
            <a:avLst/>
          </a:prstGeom>
        </p:spPr>
        <p:txBody>
          <a:bodyPr wrap="square" lIns="0" tIns="318135" rIns="0" bIns="0" rtlCol="0" vert="horz">
            <a:spAutoFit/>
          </a:bodyPr>
          <a:lstStyle/>
          <a:p>
            <a:pPr algn="ctr" marR="36195">
              <a:lnSpc>
                <a:spcPct val="100000"/>
              </a:lnSpc>
              <a:spcBef>
                <a:spcPts val="2505"/>
              </a:spcBef>
            </a:pPr>
            <a:r>
              <a:rPr dirty="0" sz="2800" spc="6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800">
              <a:latin typeface="Trebuchet MS"/>
              <a:cs typeface="Trebuchet MS"/>
            </a:endParaRPr>
          </a:p>
          <a:p>
            <a:pPr algn="ctr" marL="324485" marR="356235" indent="635">
              <a:lnSpc>
                <a:spcPct val="114900"/>
              </a:lnSpc>
              <a:spcBef>
                <a:spcPts val="855"/>
              </a:spcBef>
              <a:tabLst>
                <a:tab pos="1302385" algn="l"/>
              </a:tabLst>
            </a:pPr>
            <a:r>
              <a:rPr dirty="0" sz="2600" spc="-5" b="1" i="1">
                <a:solidFill>
                  <a:srgbClr val="FFFFFF"/>
                </a:solidFill>
                <a:latin typeface="Trebuchet MS"/>
                <a:cs typeface="Trebuchet MS"/>
              </a:rPr>
              <a:t>Generic </a:t>
            </a:r>
            <a:r>
              <a:rPr dirty="0" sz="260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" b="1" i="1">
                <a:solidFill>
                  <a:srgbClr val="FFFFFF"/>
                </a:solidFill>
                <a:latin typeface="Trebuchet MS"/>
                <a:cs typeface="Trebuchet MS"/>
              </a:rPr>
              <a:t>greetings: </a:t>
            </a:r>
            <a:r>
              <a:rPr dirty="0" sz="260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Phrases like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"De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ar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cu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 spc="-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mer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" 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instead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600" spc="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your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actual</a:t>
            </a:r>
            <a:r>
              <a:rPr dirty="0" sz="26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name.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791443" y="5116067"/>
            <a:ext cx="3144520" cy="431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440055" marR="341630" indent="-81280">
              <a:lnSpc>
                <a:spcPct val="115799"/>
              </a:lnSpc>
              <a:tabLst>
                <a:tab pos="2117725" algn="l"/>
              </a:tabLst>
            </a:pP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Su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pi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600" spc="25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2600" spc="7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2600" spc="7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2600" spc="4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dirty="0" sz="26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attachments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029943" y="5100828"/>
            <a:ext cx="3194685" cy="4328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algn="ctr" marL="403225" marR="325755" indent="635">
              <a:lnSpc>
                <a:spcPct val="115599"/>
              </a:lnSpc>
              <a:tabLst>
                <a:tab pos="1306830" algn="l"/>
                <a:tab pos="2519680" algn="l"/>
              </a:tabLst>
            </a:pP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Links	leading	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600" spc="-8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fake</a:t>
            </a:r>
            <a:r>
              <a:rPr dirty="0" sz="2600" spc="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websites</a:t>
            </a:r>
            <a:r>
              <a:rPr dirty="0" sz="2600" spc="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dirty="0" sz="2600" spc="-7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ahoma"/>
                <a:cs typeface="Tahoma"/>
              </a:rPr>
              <a:t>dangerous </a:t>
            </a:r>
            <a:r>
              <a:rPr dirty="0" sz="26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ahoma"/>
                <a:cs typeface="Tahoma"/>
              </a:rPr>
              <a:t>attachments.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134360" y="818188"/>
            <a:ext cx="11999595" cy="1788160"/>
          </a:xfrm>
          <a:prstGeom prst="rect"/>
        </p:spPr>
        <p:txBody>
          <a:bodyPr wrap="square" lIns="0" tIns="3625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5"/>
              </a:spcBef>
            </a:pPr>
            <a:r>
              <a:rPr dirty="0" sz="5600" spc="480">
                <a:solidFill>
                  <a:srgbClr val="9677B5"/>
                </a:solidFill>
                <a:latin typeface="Trebuchet MS"/>
                <a:cs typeface="Trebuchet MS"/>
              </a:rPr>
              <a:t>ANATOMY</a:t>
            </a:r>
            <a:r>
              <a:rPr dirty="0" sz="5600" spc="290">
                <a:solidFill>
                  <a:srgbClr val="9677B5"/>
                </a:solidFill>
                <a:latin typeface="Trebuchet MS"/>
                <a:cs typeface="Trebuchet MS"/>
              </a:rPr>
              <a:t> </a:t>
            </a:r>
            <a:r>
              <a:rPr dirty="0" sz="5600" spc="390">
                <a:solidFill>
                  <a:srgbClr val="9677B5"/>
                </a:solidFill>
                <a:latin typeface="Trebuchet MS"/>
                <a:cs typeface="Trebuchet MS"/>
              </a:rPr>
              <a:t>OF</a:t>
            </a:r>
            <a:r>
              <a:rPr dirty="0" sz="5600" spc="240">
                <a:solidFill>
                  <a:srgbClr val="9677B5"/>
                </a:solidFill>
                <a:latin typeface="Trebuchet MS"/>
                <a:cs typeface="Trebuchet MS"/>
              </a:rPr>
              <a:t> </a:t>
            </a:r>
            <a:r>
              <a:rPr dirty="0" sz="5600" spc="355">
                <a:solidFill>
                  <a:srgbClr val="9677B5"/>
                </a:solidFill>
                <a:latin typeface="Trebuchet MS"/>
                <a:cs typeface="Trebuchet MS"/>
              </a:rPr>
              <a:t>A</a:t>
            </a:r>
            <a:r>
              <a:rPr dirty="0" sz="5600" spc="150">
                <a:solidFill>
                  <a:srgbClr val="9677B5"/>
                </a:solidFill>
                <a:latin typeface="Trebuchet MS"/>
                <a:cs typeface="Trebuchet MS"/>
              </a:rPr>
              <a:t> </a:t>
            </a:r>
            <a:r>
              <a:rPr dirty="0" sz="5600" spc="420">
                <a:solidFill>
                  <a:srgbClr val="9677B5"/>
                </a:solidFill>
                <a:latin typeface="Trebuchet MS"/>
                <a:cs typeface="Trebuchet MS"/>
              </a:rPr>
              <a:t>PHISHING</a:t>
            </a:r>
            <a:r>
              <a:rPr dirty="0" sz="5600" spc="280">
                <a:solidFill>
                  <a:srgbClr val="9677B5"/>
                </a:solidFill>
                <a:latin typeface="Trebuchet MS"/>
                <a:cs typeface="Trebuchet MS"/>
              </a:rPr>
              <a:t> </a:t>
            </a:r>
            <a:r>
              <a:rPr dirty="0" sz="5600" spc="405">
                <a:solidFill>
                  <a:srgbClr val="9677B5"/>
                </a:solidFill>
                <a:latin typeface="Trebuchet MS"/>
                <a:cs typeface="Trebuchet MS"/>
              </a:rPr>
              <a:t>EMAIL</a:t>
            </a:r>
            <a:endParaRPr sz="5600">
              <a:latin typeface="Trebuchet MS"/>
              <a:cs typeface="Trebuchet MS"/>
            </a:endParaRPr>
          </a:p>
          <a:p>
            <a:pPr algn="ctr" marL="17145">
              <a:lnSpc>
                <a:spcPct val="100000"/>
              </a:lnSpc>
              <a:spcBef>
                <a:spcPts val="1280"/>
              </a:spcBef>
            </a:pPr>
            <a:r>
              <a:rPr dirty="0" sz="2600" spc="70" b="0">
                <a:latin typeface="Tahoma"/>
                <a:cs typeface="Tahoma"/>
              </a:rPr>
              <a:t>How</a:t>
            </a:r>
            <a:r>
              <a:rPr dirty="0" sz="2600" spc="60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to</a:t>
            </a:r>
            <a:r>
              <a:rPr dirty="0" sz="2600" spc="60" b="0">
                <a:latin typeface="Tahoma"/>
                <a:cs typeface="Tahoma"/>
              </a:rPr>
              <a:t> </a:t>
            </a:r>
            <a:r>
              <a:rPr dirty="0" sz="2600" spc="55" b="0">
                <a:latin typeface="Tahoma"/>
                <a:cs typeface="Tahoma"/>
              </a:rPr>
              <a:t>Recognize</a:t>
            </a:r>
            <a:r>
              <a:rPr dirty="0" sz="2600" spc="80" b="0">
                <a:latin typeface="Tahoma"/>
                <a:cs typeface="Tahoma"/>
              </a:rPr>
              <a:t> </a:t>
            </a:r>
            <a:r>
              <a:rPr dirty="0" sz="2600" spc="55" b="0">
                <a:latin typeface="Tahoma"/>
                <a:cs typeface="Tahoma"/>
              </a:rPr>
              <a:t>a</a:t>
            </a:r>
            <a:r>
              <a:rPr dirty="0" sz="2600" spc="50" b="0">
                <a:latin typeface="Tahoma"/>
                <a:cs typeface="Tahoma"/>
              </a:rPr>
              <a:t> Phishing</a:t>
            </a:r>
            <a:r>
              <a:rPr dirty="0" sz="2600" spc="90" b="0">
                <a:latin typeface="Tahoma"/>
                <a:cs typeface="Tahoma"/>
              </a:rPr>
              <a:t> </a:t>
            </a:r>
            <a:r>
              <a:rPr dirty="0" sz="2600" spc="55" b="0">
                <a:latin typeface="Tahoma"/>
                <a:cs typeface="Tahoma"/>
              </a:rPr>
              <a:t>Email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4261103"/>
            <a:ext cx="7320280" cy="4394200"/>
            <a:chOff x="1028700" y="4261103"/>
            <a:chExt cx="7320280" cy="4394200"/>
          </a:xfrm>
        </p:grpSpPr>
        <p:sp>
          <p:nvSpPr>
            <p:cNvPr id="3" name="object 3"/>
            <p:cNvSpPr/>
            <p:nvPr/>
          </p:nvSpPr>
          <p:spPr>
            <a:xfrm>
              <a:off x="3931920" y="4261103"/>
              <a:ext cx="4417060" cy="4394200"/>
            </a:xfrm>
            <a:custGeom>
              <a:avLst/>
              <a:gdLst/>
              <a:ahLst/>
              <a:cxnLst/>
              <a:rect l="l" t="t" r="r" b="b"/>
              <a:pathLst>
                <a:path w="4417059" h="4394200">
                  <a:moveTo>
                    <a:pt x="2538983" y="12192"/>
                  </a:moveTo>
                  <a:lnTo>
                    <a:pt x="1877567" y="12192"/>
                  </a:lnTo>
                  <a:lnTo>
                    <a:pt x="1924812" y="0"/>
                  </a:lnTo>
                  <a:lnTo>
                    <a:pt x="2491740" y="0"/>
                  </a:lnTo>
                  <a:lnTo>
                    <a:pt x="2538983" y="12192"/>
                  </a:lnTo>
                  <a:close/>
                </a:path>
                <a:path w="4417059" h="4394200">
                  <a:moveTo>
                    <a:pt x="2676144" y="38100"/>
                  </a:moveTo>
                  <a:lnTo>
                    <a:pt x="1740407" y="38100"/>
                  </a:lnTo>
                  <a:lnTo>
                    <a:pt x="1831847" y="12192"/>
                  </a:lnTo>
                  <a:lnTo>
                    <a:pt x="2584704" y="12192"/>
                  </a:lnTo>
                  <a:lnTo>
                    <a:pt x="2676144" y="38100"/>
                  </a:lnTo>
                  <a:close/>
                </a:path>
                <a:path w="4417059" h="4394200">
                  <a:moveTo>
                    <a:pt x="2676144" y="4355592"/>
                  </a:moveTo>
                  <a:lnTo>
                    <a:pt x="1740407" y="4355592"/>
                  </a:lnTo>
                  <a:lnTo>
                    <a:pt x="1475231" y="4279392"/>
                  </a:lnTo>
                  <a:lnTo>
                    <a:pt x="1432559" y="4255008"/>
                  </a:lnTo>
                  <a:lnTo>
                    <a:pt x="1348739" y="4229100"/>
                  </a:lnTo>
                  <a:lnTo>
                    <a:pt x="1307591" y="4203192"/>
                  </a:lnTo>
                  <a:lnTo>
                    <a:pt x="1264919" y="4191000"/>
                  </a:lnTo>
                  <a:lnTo>
                    <a:pt x="1225295" y="4165092"/>
                  </a:lnTo>
                  <a:lnTo>
                    <a:pt x="1185671" y="4152900"/>
                  </a:lnTo>
                  <a:lnTo>
                    <a:pt x="1106424" y="4102607"/>
                  </a:lnTo>
                  <a:lnTo>
                    <a:pt x="1066800" y="4088892"/>
                  </a:lnTo>
                  <a:lnTo>
                    <a:pt x="954024" y="4012692"/>
                  </a:lnTo>
                  <a:lnTo>
                    <a:pt x="918971" y="3988307"/>
                  </a:lnTo>
                  <a:lnTo>
                    <a:pt x="845819" y="3936492"/>
                  </a:lnTo>
                  <a:lnTo>
                    <a:pt x="812291" y="3898392"/>
                  </a:lnTo>
                  <a:lnTo>
                    <a:pt x="777239" y="3874007"/>
                  </a:lnTo>
                  <a:lnTo>
                    <a:pt x="743712" y="3848100"/>
                  </a:lnTo>
                  <a:lnTo>
                    <a:pt x="710183" y="3810000"/>
                  </a:lnTo>
                  <a:lnTo>
                    <a:pt x="678179" y="3784092"/>
                  </a:lnTo>
                  <a:lnTo>
                    <a:pt x="646176" y="3759707"/>
                  </a:lnTo>
                  <a:lnTo>
                    <a:pt x="615695" y="3721607"/>
                  </a:lnTo>
                  <a:lnTo>
                    <a:pt x="583691" y="3695700"/>
                  </a:lnTo>
                  <a:lnTo>
                    <a:pt x="525779" y="3619500"/>
                  </a:lnTo>
                  <a:lnTo>
                    <a:pt x="496824" y="3593592"/>
                  </a:lnTo>
                  <a:lnTo>
                    <a:pt x="414527" y="3479292"/>
                  </a:lnTo>
                  <a:lnTo>
                    <a:pt x="388619" y="3441192"/>
                  </a:lnTo>
                  <a:lnTo>
                    <a:pt x="339851" y="3364992"/>
                  </a:lnTo>
                  <a:lnTo>
                    <a:pt x="271271" y="3250692"/>
                  </a:lnTo>
                  <a:lnTo>
                    <a:pt x="228600" y="3174492"/>
                  </a:lnTo>
                  <a:lnTo>
                    <a:pt x="210312" y="3136392"/>
                  </a:lnTo>
                  <a:lnTo>
                    <a:pt x="190500" y="3098292"/>
                  </a:lnTo>
                  <a:lnTo>
                    <a:pt x="172212" y="3048000"/>
                  </a:lnTo>
                  <a:lnTo>
                    <a:pt x="138683" y="2971800"/>
                  </a:lnTo>
                  <a:lnTo>
                    <a:pt x="123443" y="2921507"/>
                  </a:lnTo>
                  <a:lnTo>
                    <a:pt x="109727" y="2883407"/>
                  </a:lnTo>
                  <a:lnTo>
                    <a:pt x="96012" y="2831592"/>
                  </a:lnTo>
                  <a:lnTo>
                    <a:pt x="82295" y="2793492"/>
                  </a:lnTo>
                  <a:lnTo>
                    <a:pt x="70103" y="2755392"/>
                  </a:lnTo>
                  <a:lnTo>
                    <a:pt x="48767" y="2654807"/>
                  </a:lnTo>
                  <a:lnTo>
                    <a:pt x="39624" y="2616707"/>
                  </a:lnTo>
                  <a:lnTo>
                    <a:pt x="30479" y="2564892"/>
                  </a:lnTo>
                  <a:lnTo>
                    <a:pt x="24383" y="2526792"/>
                  </a:lnTo>
                  <a:lnTo>
                    <a:pt x="16763" y="2476500"/>
                  </a:lnTo>
                  <a:lnTo>
                    <a:pt x="12191" y="2426207"/>
                  </a:lnTo>
                  <a:lnTo>
                    <a:pt x="7619" y="2388107"/>
                  </a:lnTo>
                  <a:lnTo>
                    <a:pt x="4571" y="2336292"/>
                  </a:lnTo>
                  <a:lnTo>
                    <a:pt x="1524" y="2286000"/>
                  </a:lnTo>
                  <a:lnTo>
                    <a:pt x="0" y="2235708"/>
                  </a:lnTo>
                  <a:lnTo>
                    <a:pt x="0" y="2145792"/>
                  </a:lnTo>
                  <a:lnTo>
                    <a:pt x="1524" y="2095500"/>
                  </a:lnTo>
                  <a:lnTo>
                    <a:pt x="4571" y="2045208"/>
                  </a:lnTo>
                  <a:lnTo>
                    <a:pt x="7619" y="2007108"/>
                  </a:lnTo>
                  <a:lnTo>
                    <a:pt x="12191" y="1955292"/>
                  </a:lnTo>
                  <a:lnTo>
                    <a:pt x="16763" y="1905000"/>
                  </a:lnTo>
                  <a:lnTo>
                    <a:pt x="24383" y="1866900"/>
                  </a:lnTo>
                  <a:lnTo>
                    <a:pt x="30479" y="1816608"/>
                  </a:lnTo>
                  <a:lnTo>
                    <a:pt x="39624" y="1764792"/>
                  </a:lnTo>
                  <a:lnTo>
                    <a:pt x="48767" y="1726692"/>
                  </a:lnTo>
                  <a:lnTo>
                    <a:pt x="59435" y="1676400"/>
                  </a:lnTo>
                  <a:lnTo>
                    <a:pt x="70103" y="1638300"/>
                  </a:lnTo>
                  <a:lnTo>
                    <a:pt x="82295" y="1588008"/>
                  </a:lnTo>
                  <a:lnTo>
                    <a:pt x="96012" y="1549908"/>
                  </a:lnTo>
                  <a:lnTo>
                    <a:pt x="109727" y="1498092"/>
                  </a:lnTo>
                  <a:lnTo>
                    <a:pt x="123443" y="1459992"/>
                  </a:lnTo>
                  <a:lnTo>
                    <a:pt x="138683" y="1421892"/>
                  </a:lnTo>
                  <a:lnTo>
                    <a:pt x="155447" y="1371600"/>
                  </a:lnTo>
                  <a:lnTo>
                    <a:pt x="172212" y="1333500"/>
                  </a:lnTo>
                  <a:lnTo>
                    <a:pt x="190500" y="1295400"/>
                  </a:lnTo>
                  <a:lnTo>
                    <a:pt x="210312" y="1245108"/>
                  </a:lnTo>
                  <a:lnTo>
                    <a:pt x="228600" y="1207008"/>
                  </a:lnTo>
                  <a:lnTo>
                    <a:pt x="271271" y="1130808"/>
                  </a:lnTo>
                  <a:lnTo>
                    <a:pt x="339851" y="1016508"/>
                  </a:lnTo>
                  <a:lnTo>
                    <a:pt x="388619" y="940308"/>
                  </a:lnTo>
                  <a:lnTo>
                    <a:pt x="414527" y="902208"/>
                  </a:lnTo>
                  <a:lnTo>
                    <a:pt x="469391" y="826008"/>
                  </a:lnTo>
                  <a:lnTo>
                    <a:pt x="496824" y="800100"/>
                  </a:lnTo>
                  <a:lnTo>
                    <a:pt x="554735" y="723900"/>
                  </a:lnTo>
                  <a:lnTo>
                    <a:pt x="583691" y="697992"/>
                  </a:lnTo>
                  <a:lnTo>
                    <a:pt x="615695" y="659892"/>
                  </a:lnTo>
                  <a:lnTo>
                    <a:pt x="646176" y="635508"/>
                  </a:lnTo>
                  <a:lnTo>
                    <a:pt x="678179" y="597408"/>
                  </a:lnTo>
                  <a:lnTo>
                    <a:pt x="710183" y="571500"/>
                  </a:lnTo>
                  <a:lnTo>
                    <a:pt x="743712" y="533400"/>
                  </a:lnTo>
                  <a:lnTo>
                    <a:pt x="777239" y="507492"/>
                  </a:lnTo>
                  <a:lnTo>
                    <a:pt x="812291" y="483108"/>
                  </a:lnTo>
                  <a:lnTo>
                    <a:pt x="845819" y="457200"/>
                  </a:lnTo>
                  <a:lnTo>
                    <a:pt x="882395" y="431292"/>
                  </a:lnTo>
                  <a:lnTo>
                    <a:pt x="918971" y="393192"/>
                  </a:lnTo>
                  <a:lnTo>
                    <a:pt x="954024" y="368808"/>
                  </a:lnTo>
                  <a:lnTo>
                    <a:pt x="992124" y="342900"/>
                  </a:lnTo>
                  <a:lnTo>
                    <a:pt x="1028700" y="330708"/>
                  </a:lnTo>
                  <a:lnTo>
                    <a:pt x="1106424" y="278892"/>
                  </a:lnTo>
                  <a:lnTo>
                    <a:pt x="1185671" y="228600"/>
                  </a:lnTo>
                  <a:lnTo>
                    <a:pt x="1225295" y="216408"/>
                  </a:lnTo>
                  <a:lnTo>
                    <a:pt x="1264919" y="190500"/>
                  </a:lnTo>
                  <a:lnTo>
                    <a:pt x="1307591" y="178308"/>
                  </a:lnTo>
                  <a:lnTo>
                    <a:pt x="1348739" y="152400"/>
                  </a:lnTo>
                  <a:lnTo>
                    <a:pt x="1475231" y="114300"/>
                  </a:lnTo>
                  <a:lnTo>
                    <a:pt x="1519427" y="88392"/>
                  </a:lnTo>
                  <a:lnTo>
                    <a:pt x="1696212" y="38100"/>
                  </a:lnTo>
                  <a:lnTo>
                    <a:pt x="2720339" y="38100"/>
                  </a:lnTo>
                  <a:lnTo>
                    <a:pt x="2898648" y="88392"/>
                  </a:lnTo>
                  <a:lnTo>
                    <a:pt x="2941320" y="114300"/>
                  </a:lnTo>
                  <a:lnTo>
                    <a:pt x="3067811" y="152400"/>
                  </a:lnTo>
                  <a:lnTo>
                    <a:pt x="3108959" y="178308"/>
                  </a:lnTo>
                  <a:lnTo>
                    <a:pt x="3151631" y="190500"/>
                  </a:lnTo>
                  <a:lnTo>
                    <a:pt x="3191255" y="216408"/>
                  </a:lnTo>
                  <a:lnTo>
                    <a:pt x="3230879" y="228600"/>
                  </a:lnTo>
                  <a:lnTo>
                    <a:pt x="3310128" y="278892"/>
                  </a:lnTo>
                  <a:lnTo>
                    <a:pt x="3387852" y="330708"/>
                  </a:lnTo>
                  <a:lnTo>
                    <a:pt x="3424428" y="342900"/>
                  </a:lnTo>
                  <a:lnTo>
                    <a:pt x="3462528" y="368808"/>
                  </a:lnTo>
                  <a:lnTo>
                    <a:pt x="3497579" y="393192"/>
                  </a:lnTo>
                  <a:lnTo>
                    <a:pt x="3534155" y="431292"/>
                  </a:lnTo>
                  <a:lnTo>
                    <a:pt x="3570731" y="457200"/>
                  </a:lnTo>
                  <a:lnTo>
                    <a:pt x="3604259" y="483108"/>
                  </a:lnTo>
                  <a:lnTo>
                    <a:pt x="3639311" y="507492"/>
                  </a:lnTo>
                  <a:lnTo>
                    <a:pt x="3672839" y="533400"/>
                  </a:lnTo>
                  <a:lnTo>
                    <a:pt x="3706368" y="571500"/>
                  </a:lnTo>
                  <a:lnTo>
                    <a:pt x="3738372" y="597408"/>
                  </a:lnTo>
                  <a:lnTo>
                    <a:pt x="3770376" y="635508"/>
                  </a:lnTo>
                  <a:lnTo>
                    <a:pt x="3802379" y="659892"/>
                  </a:lnTo>
                  <a:lnTo>
                    <a:pt x="3832859" y="697992"/>
                  </a:lnTo>
                  <a:lnTo>
                    <a:pt x="3861815" y="723900"/>
                  </a:lnTo>
                  <a:lnTo>
                    <a:pt x="3919728" y="800100"/>
                  </a:lnTo>
                  <a:lnTo>
                    <a:pt x="3947159" y="826008"/>
                  </a:lnTo>
                  <a:lnTo>
                    <a:pt x="4002024" y="902208"/>
                  </a:lnTo>
                  <a:lnTo>
                    <a:pt x="4027931" y="940308"/>
                  </a:lnTo>
                  <a:lnTo>
                    <a:pt x="4076700" y="1016508"/>
                  </a:lnTo>
                  <a:lnTo>
                    <a:pt x="4145279" y="1130808"/>
                  </a:lnTo>
                  <a:lnTo>
                    <a:pt x="4187952" y="1207008"/>
                  </a:lnTo>
                  <a:lnTo>
                    <a:pt x="4206239" y="1245108"/>
                  </a:lnTo>
                  <a:lnTo>
                    <a:pt x="4226052" y="1295400"/>
                  </a:lnTo>
                  <a:lnTo>
                    <a:pt x="4244339" y="1333500"/>
                  </a:lnTo>
                  <a:lnTo>
                    <a:pt x="4261104" y="1371600"/>
                  </a:lnTo>
                  <a:lnTo>
                    <a:pt x="4277868" y="1421892"/>
                  </a:lnTo>
                  <a:lnTo>
                    <a:pt x="4308348" y="1498092"/>
                  </a:lnTo>
                  <a:lnTo>
                    <a:pt x="4320539" y="1549908"/>
                  </a:lnTo>
                  <a:lnTo>
                    <a:pt x="4334256" y="1588008"/>
                  </a:lnTo>
                  <a:lnTo>
                    <a:pt x="4346448" y="1638300"/>
                  </a:lnTo>
                  <a:lnTo>
                    <a:pt x="4357115" y="1676400"/>
                  </a:lnTo>
                  <a:lnTo>
                    <a:pt x="4367783" y="1726692"/>
                  </a:lnTo>
                  <a:lnTo>
                    <a:pt x="4376928" y="1764792"/>
                  </a:lnTo>
                  <a:lnTo>
                    <a:pt x="4386072" y="1816608"/>
                  </a:lnTo>
                  <a:lnTo>
                    <a:pt x="4393691" y="1866900"/>
                  </a:lnTo>
                  <a:lnTo>
                    <a:pt x="4399787" y="1905000"/>
                  </a:lnTo>
                  <a:lnTo>
                    <a:pt x="4404359" y="1955292"/>
                  </a:lnTo>
                  <a:lnTo>
                    <a:pt x="4408932" y="2007108"/>
                  </a:lnTo>
                  <a:lnTo>
                    <a:pt x="4411980" y="2045208"/>
                  </a:lnTo>
                  <a:lnTo>
                    <a:pt x="4415028" y="2095500"/>
                  </a:lnTo>
                  <a:lnTo>
                    <a:pt x="4416552" y="2121408"/>
                  </a:lnTo>
                  <a:lnTo>
                    <a:pt x="4416552" y="2273807"/>
                  </a:lnTo>
                  <a:lnTo>
                    <a:pt x="4415028" y="2286000"/>
                  </a:lnTo>
                  <a:lnTo>
                    <a:pt x="4411980" y="2336292"/>
                  </a:lnTo>
                  <a:lnTo>
                    <a:pt x="4408932" y="2388107"/>
                  </a:lnTo>
                  <a:lnTo>
                    <a:pt x="4404359" y="2426207"/>
                  </a:lnTo>
                  <a:lnTo>
                    <a:pt x="4399787" y="2476500"/>
                  </a:lnTo>
                  <a:lnTo>
                    <a:pt x="4393691" y="2526792"/>
                  </a:lnTo>
                  <a:lnTo>
                    <a:pt x="4386072" y="2564892"/>
                  </a:lnTo>
                  <a:lnTo>
                    <a:pt x="4376928" y="2616707"/>
                  </a:lnTo>
                  <a:lnTo>
                    <a:pt x="4367783" y="2654807"/>
                  </a:lnTo>
                  <a:lnTo>
                    <a:pt x="4346448" y="2755392"/>
                  </a:lnTo>
                  <a:lnTo>
                    <a:pt x="4334256" y="2793492"/>
                  </a:lnTo>
                  <a:lnTo>
                    <a:pt x="4320539" y="2831592"/>
                  </a:lnTo>
                  <a:lnTo>
                    <a:pt x="4308348" y="2883407"/>
                  </a:lnTo>
                  <a:lnTo>
                    <a:pt x="4293108" y="2921507"/>
                  </a:lnTo>
                  <a:lnTo>
                    <a:pt x="4277868" y="2971800"/>
                  </a:lnTo>
                  <a:lnTo>
                    <a:pt x="4244339" y="3048000"/>
                  </a:lnTo>
                  <a:lnTo>
                    <a:pt x="4226052" y="3098292"/>
                  </a:lnTo>
                  <a:lnTo>
                    <a:pt x="4206239" y="3136392"/>
                  </a:lnTo>
                  <a:lnTo>
                    <a:pt x="4187952" y="3174492"/>
                  </a:lnTo>
                  <a:lnTo>
                    <a:pt x="4145279" y="3250692"/>
                  </a:lnTo>
                  <a:lnTo>
                    <a:pt x="4076700" y="3364992"/>
                  </a:lnTo>
                  <a:lnTo>
                    <a:pt x="4027931" y="3441192"/>
                  </a:lnTo>
                  <a:lnTo>
                    <a:pt x="4002024" y="3479292"/>
                  </a:lnTo>
                  <a:lnTo>
                    <a:pt x="3919728" y="3593592"/>
                  </a:lnTo>
                  <a:lnTo>
                    <a:pt x="3890772" y="3619500"/>
                  </a:lnTo>
                  <a:lnTo>
                    <a:pt x="3832859" y="3695700"/>
                  </a:lnTo>
                  <a:lnTo>
                    <a:pt x="3802379" y="3721607"/>
                  </a:lnTo>
                  <a:lnTo>
                    <a:pt x="3770376" y="3759707"/>
                  </a:lnTo>
                  <a:lnTo>
                    <a:pt x="3738372" y="3784092"/>
                  </a:lnTo>
                  <a:lnTo>
                    <a:pt x="3706368" y="3810000"/>
                  </a:lnTo>
                  <a:lnTo>
                    <a:pt x="3672839" y="3848100"/>
                  </a:lnTo>
                  <a:lnTo>
                    <a:pt x="3639311" y="3874007"/>
                  </a:lnTo>
                  <a:lnTo>
                    <a:pt x="3604259" y="3898392"/>
                  </a:lnTo>
                  <a:lnTo>
                    <a:pt x="3570731" y="3936492"/>
                  </a:lnTo>
                  <a:lnTo>
                    <a:pt x="3497579" y="3988307"/>
                  </a:lnTo>
                  <a:lnTo>
                    <a:pt x="3462528" y="4012692"/>
                  </a:lnTo>
                  <a:lnTo>
                    <a:pt x="3349752" y="4088892"/>
                  </a:lnTo>
                  <a:lnTo>
                    <a:pt x="3310128" y="4102607"/>
                  </a:lnTo>
                  <a:lnTo>
                    <a:pt x="3230879" y="4152900"/>
                  </a:lnTo>
                  <a:lnTo>
                    <a:pt x="3191255" y="4165092"/>
                  </a:lnTo>
                  <a:lnTo>
                    <a:pt x="3151631" y="4191000"/>
                  </a:lnTo>
                  <a:lnTo>
                    <a:pt x="3108959" y="4203192"/>
                  </a:lnTo>
                  <a:lnTo>
                    <a:pt x="3067811" y="4229100"/>
                  </a:lnTo>
                  <a:lnTo>
                    <a:pt x="2983991" y="4255008"/>
                  </a:lnTo>
                  <a:lnTo>
                    <a:pt x="2941320" y="4279392"/>
                  </a:lnTo>
                  <a:lnTo>
                    <a:pt x="2676144" y="4355592"/>
                  </a:lnTo>
                  <a:close/>
                </a:path>
                <a:path w="4417059" h="4394200">
                  <a:moveTo>
                    <a:pt x="2538983" y="4381500"/>
                  </a:moveTo>
                  <a:lnTo>
                    <a:pt x="1877567" y="4381500"/>
                  </a:lnTo>
                  <a:lnTo>
                    <a:pt x="1786127" y="4355592"/>
                  </a:lnTo>
                  <a:lnTo>
                    <a:pt x="2630424" y="4355592"/>
                  </a:lnTo>
                  <a:lnTo>
                    <a:pt x="2538983" y="4381500"/>
                  </a:lnTo>
                  <a:close/>
                </a:path>
                <a:path w="4417059" h="4394200">
                  <a:moveTo>
                    <a:pt x="2446019" y="4393692"/>
                  </a:moveTo>
                  <a:lnTo>
                    <a:pt x="1970531" y="4393692"/>
                  </a:lnTo>
                  <a:lnTo>
                    <a:pt x="1924812" y="4381500"/>
                  </a:lnTo>
                  <a:lnTo>
                    <a:pt x="2491740" y="4381500"/>
                  </a:lnTo>
                  <a:lnTo>
                    <a:pt x="2446019" y="4393692"/>
                  </a:lnTo>
                  <a:close/>
                </a:path>
              </a:pathLst>
            </a:custGeom>
            <a:solidFill>
              <a:srgbClr val="455D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700" y="4668011"/>
              <a:ext cx="3429000" cy="3429000"/>
            </a:xfrm>
            <a:custGeom>
              <a:avLst/>
              <a:gdLst/>
              <a:ahLst/>
              <a:cxnLst/>
              <a:rect l="l" t="t" r="r" b="b"/>
              <a:pathLst>
                <a:path w="3429000" h="3429000">
                  <a:moveTo>
                    <a:pt x="1714500" y="3428999"/>
                  </a:moveTo>
                  <a:lnTo>
                    <a:pt x="1620012" y="3425952"/>
                  </a:lnTo>
                  <a:lnTo>
                    <a:pt x="1572768" y="3422904"/>
                  </a:lnTo>
                  <a:lnTo>
                    <a:pt x="1525524" y="3416808"/>
                  </a:lnTo>
                  <a:lnTo>
                    <a:pt x="1478280" y="3412236"/>
                  </a:lnTo>
                  <a:lnTo>
                    <a:pt x="1386839" y="3396995"/>
                  </a:lnTo>
                  <a:lnTo>
                    <a:pt x="1341120" y="3387852"/>
                  </a:lnTo>
                  <a:lnTo>
                    <a:pt x="1295400" y="3377184"/>
                  </a:lnTo>
                  <a:lnTo>
                    <a:pt x="1251204" y="3364991"/>
                  </a:lnTo>
                  <a:lnTo>
                    <a:pt x="1208532" y="3352799"/>
                  </a:lnTo>
                  <a:lnTo>
                    <a:pt x="1164336" y="3337560"/>
                  </a:lnTo>
                  <a:lnTo>
                    <a:pt x="1078992" y="3307080"/>
                  </a:lnTo>
                  <a:lnTo>
                    <a:pt x="1036319" y="3288791"/>
                  </a:lnTo>
                  <a:lnTo>
                    <a:pt x="995172" y="3270504"/>
                  </a:lnTo>
                  <a:lnTo>
                    <a:pt x="955548" y="3250691"/>
                  </a:lnTo>
                  <a:lnTo>
                    <a:pt x="914400" y="3230880"/>
                  </a:lnTo>
                  <a:lnTo>
                    <a:pt x="876300" y="3209543"/>
                  </a:lnTo>
                  <a:lnTo>
                    <a:pt x="836676" y="3186684"/>
                  </a:lnTo>
                  <a:lnTo>
                    <a:pt x="798576" y="3162299"/>
                  </a:lnTo>
                  <a:lnTo>
                    <a:pt x="760476" y="3139440"/>
                  </a:lnTo>
                  <a:lnTo>
                    <a:pt x="723900" y="3113532"/>
                  </a:lnTo>
                  <a:lnTo>
                    <a:pt x="687324" y="3086099"/>
                  </a:lnTo>
                  <a:lnTo>
                    <a:pt x="617219" y="3031236"/>
                  </a:lnTo>
                  <a:lnTo>
                    <a:pt x="583691" y="3002280"/>
                  </a:lnTo>
                  <a:lnTo>
                    <a:pt x="550163" y="2971799"/>
                  </a:lnTo>
                  <a:lnTo>
                    <a:pt x="486156" y="2910840"/>
                  </a:lnTo>
                  <a:lnTo>
                    <a:pt x="426719" y="2845308"/>
                  </a:lnTo>
                  <a:lnTo>
                    <a:pt x="396240" y="2810256"/>
                  </a:lnTo>
                  <a:lnTo>
                    <a:pt x="368808" y="2776728"/>
                  </a:lnTo>
                  <a:lnTo>
                    <a:pt x="341375" y="2740152"/>
                  </a:lnTo>
                  <a:lnTo>
                    <a:pt x="315468" y="2705099"/>
                  </a:lnTo>
                  <a:lnTo>
                    <a:pt x="289559" y="2666999"/>
                  </a:lnTo>
                  <a:lnTo>
                    <a:pt x="265175" y="2630423"/>
                  </a:lnTo>
                  <a:lnTo>
                    <a:pt x="242315" y="2592323"/>
                  </a:lnTo>
                  <a:lnTo>
                    <a:pt x="219456" y="2552699"/>
                  </a:lnTo>
                  <a:lnTo>
                    <a:pt x="198119" y="2514599"/>
                  </a:lnTo>
                  <a:lnTo>
                    <a:pt x="176784" y="2473452"/>
                  </a:lnTo>
                  <a:lnTo>
                    <a:pt x="156972" y="2432304"/>
                  </a:lnTo>
                  <a:lnTo>
                    <a:pt x="138684" y="2391156"/>
                  </a:lnTo>
                  <a:lnTo>
                    <a:pt x="121919" y="2350008"/>
                  </a:lnTo>
                  <a:lnTo>
                    <a:pt x="105156" y="2307336"/>
                  </a:lnTo>
                  <a:lnTo>
                    <a:pt x="89915" y="2264664"/>
                  </a:lnTo>
                  <a:lnTo>
                    <a:pt x="76200" y="2220467"/>
                  </a:lnTo>
                  <a:lnTo>
                    <a:pt x="51815" y="2132076"/>
                  </a:lnTo>
                  <a:lnTo>
                    <a:pt x="41147" y="2087880"/>
                  </a:lnTo>
                  <a:lnTo>
                    <a:pt x="22859" y="1996439"/>
                  </a:lnTo>
                  <a:lnTo>
                    <a:pt x="15240" y="1950719"/>
                  </a:lnTo>
                  <a:lnTo>
                    <a:pt x="6096" y="1856232"/>
                  </a:lnTo>
                  <a:lnTo>
                    <a:pt x="0" y="1761743"/>
                  </a:lnTo>
                  <a:lnTo>
                    <a:pt x="0" y="1665732"/>
                  </a:lnTo>
                  <a:lnTo>
                    <a:pt x="6096" y="1571243"/>
                  </a:lnTo>
                  <a:lnTo>
                    <a:pt x="15240" y="1476755"/>
                  </a:lnTo>
                  <a:lnTo>
                    <a:pt x="22859" y="1431036"/>
                  </a:lnTo>
                  <a:lnTo>
                    <a:pt x="41147" y="1339596"/>
                  </a:lnTo>
                  <a:lnTo>
                    <a:pt x="51815" y="1295400"/>
                  </a:lnTo>
                  <a:lnTo>
                    <a:pt x="64008" y="1249679"/>
                  </a:lnTo>
                  <a:lnTo>
                    <a:pt x="76200" y="1207008"/>
                  </a:lnTo>
                  <a:lnTo>
                    <a:pt x="89915" y="1162812"/>
                  </a:lnTo>
                  <a:lnTo>
                    <a:pt x="105156" y="1120139"/>
                  </a:lnTo>
                  <a:lnTo>
                    <a:pt x="121919" y="1077467"/>
                  </a:lnTo>
                  <a:lnTo>
                    <a:pt x="138684" y="1036320"/>
                  </a:lnTo>
                  <a:lnTo>
                    <a:pt x="156972" y="993648"/>
                  </a:lnTo>
                  <a:lnTo>
                    <a:pt x="176784" y="954024"/>
                  </a:lnTo>
                  <a:lnTo>
                    <a:pt x="219456" y="874776"/>
                  </a:lnTo>
                  <a:lnTo>
                    <a:pt x="242315" y="835151"/>
                  </a:lnTo>
                  <a:lnTo>
                    <a:pt x="265175" y="797051"/>
                  </a:lnTo>
                  <a:lnTo>
                    <a:pt x="289559" y="760476"/>
                  </a:lnTo>
                  <a:lnTo>
                    <a:pt x="341375" y="687324"/>
                  </a:lnTo>
                  <a:lnTo>
                    <a:pt x="368808" y="650748"/>
                  </a:lnTo>
                  <a:lnTo>
                    <a:pt x="396240" y="617220"/>
                  </a:lnTo>
                  <a:lnTo>
                    <a:pt x="426719" y="582167"/>
                  </a:lnTo>
                  <a:lnTo>
                    <a:pt x="455675" y="550163"/>
                  </a:lnTo>
                  <a:lnTo>
                    <a:pt x="486156" y="518160"/>
                  </a:lnTo>
                  <a:lnTo>
                    <a:pt x="518159" y="486155"/>
                  </a:lnTo>
                  <a:lnTo>
                    <a:pt x="550163" y="455675"/>
                  </a:lnTo>
                  <a:lnTo>
                    <a:pt x="583691" y="425196"/>
                  </a:lnTo>
                  <a:lnTo>
                    <a:pt x="617219" y="396239"/>
                  </a:lnTo>
                  <a:lnTo>
                    <a:pt x="687324" y="341375"/>
                  </a:lnTo>
                  <a:lnTo>
                    <a:pt x="723900" y="313943"/>
                  </a:lnTo>
                  <a:lnTo>
                    <a:pt x="760476" y="289560"/>
                  </a:lnTo>
                  <a:lnTo>
                    <a:pt x="836676" y="240791"/>
                  </a:lnTo>
                  <a:lnTo>
                    <a:pt x="876300" y="217932"/>
                  </a:lnTo>
                  <a:lnTo>
                    <a:pt x="914400" y="196596"/>
                  </a:lnTo>
                  <a:lnTo>
                    <a:pt x="955548" y="176784"/>
                  </a:lnTo>
                  <a:lnTo>
                    <a:pt x="995172" y="156972"/>
                  </a:lnTo>
                  <a:lnTo>
                    <a:pt x="1036319" y="138684"/>
                  </a:lnTo>
                  <a:lnTo>
                    <a:pt x="1121664" y="105155"/>
                  </a:lnTo>
                  <a:lnTo>
                    <a:pt x="1164336" y="89915"/>
                  </a:lnTo>
                  <a:lnTo>
                    <a:pt x="1208532" y="76200"/>
                  </a:lnTo>
                  <a:lnTo>
                    <a:pt x="1251204" y="62484"/>
                  </a:lnTo>
                  <a:lnTo>
                    <a:pt x="1295400" y="50291"/>
                  </a:lnTo>
                  <a:lnTo>
                    <a:pt x="1341120" y="39624"/>
                  </a:lnTo>
                  <a:lnTo>
                    <a:pt x="1386839" y="30479"/>
                  </a:lnTo>
                  <a:lnTo>
                    <a:pt x="1478280" y="15239"/>
                  </a:lnTo>
                  <a:lnTo>
                    <a:pt x="1525524" y="9143"/>
                  </a:lnTo>
                  <a:lnTo>
                    <a:pt x="1572768" y="4572"/>
                  </a:lnTo>
                  <a:lnTo>
                    <a:pt x="1620012" y="1524"/>
                  </a:lnTo>
                  <a:lnTo>
                    <a:pt x="1667256" y="0"/>
                  </a:lnTo>
                  <a:lnTo>
                    <a:pt x="1763268" y="0"/>
                  </a:lnTo>
                  <a:lnTo>
                    <a:pt x="1810512" y="1524"/>
                  </a:lnTo>
                  <a:lnTo>
                    <a:pt x="1857756" y="4572"/>
                  </a:lnTo>
                  <a:lnTo>
                    <a:pt x="1905000" y="9143"/>
                  </a:lnTo>
                  <a:lnTo>
                    <a:pt x="1950720" y="15239"/>
                  </a:lnTo>
                  <a:lnTo>
                    <a:pt x="2043683" y="30479"/>
                  </a:lnTo>
                  <a:lnTo>
                    <a:pt x="2089404" y="39624"/>
                  </a:lnTo>
                  <a:lnTo>
                    <a:pt x="2133600" y="50291"/>
                  </a:lnTo>
                  <a:lnTo>
                    <a:pt x="2177796" y="62484"/>
                  </a:lnTo>
                  <a:lnTo>
                    <a:pt x="2266188" y="89915"/>
                  </a:lnTo>
                  <a:lnTo>
                    <a:pt x="2308860" y="105155"/>
                  </a:lnTo>
                  <a:lnTo>
                    <a:pt x="2351532" y="121920"/>
                  </a:lnTo>
                  <a:lnTo>
                    <a:pt x="2392679" y="138684"/>
                  </a:lnTo>
                  <a:lnTo>
                    <a:pt x="2435352" y="156972"/>
                  </a:lnTo>
                  <a:lnTo>
                    <a:pt x="2514600" y="196596"/>
                  </a:lnTo>
                  <a:lnTo>
                    <a:pt x="2554224" y="217932"/>
                  </a:lnTo>
                  <a:lnTo>
                    <a:pt x="2593848" y="240791"/>
                  </a:lnTo>
                  <a:lnTo>
                    <a:pt x="2670048" y="289560"/>
                  </a:lnTo>
                  <a:lnTo>
                    <a:pt x="2706624" y="313943"/>
                  </a:lnTo>
                  <a:lnTo>
                    <a:pt x="2743200" y="341375"/>
                  </a:lnTo>
                  <a:lnTo>
                    <a:pt x="2778252" y="368808"/>
                  </a:lnTo>
                  <a:lnTo>
                    <a:pt x="2846832" y="425196"/>
                  </a:lnTo>
                  <a:lnTo>
                    <a:pt x="2880360" y="455675"/>
                  </a:lnTo>
                  <a:lnTo>
                    <a:pt x="2912364" y="486155"/>
                  </a:lnTo>
                  <a:lnTo>
                    <a:pt x="2942844" y="518160"/>
                  </a:lnTo>
                  <a:lnTo>
                    <a:pt x="2974848" y="550163"/>
                  </a:lnTo>
                  <a:lnTo>
                    <a:pt x="3003804" y="582167"/>
                  </a:lnTo>
                  <a:lnTo>
                    <a:pt x="3032760" y="617220"/>
                  </a:lnTo>
                  <a:lnTo>
                    <a:pt x="3061716" y="650748"/>
                  </a:lnTo>
                  <a:lnTo>
                    <a:pt x="3089148" y="687324"/>
                  </a:lnTo>
                  <a:lnTo>
                    <a:pt x="3115055" y="723900"/>
                  </a:lnTo>
                  <a:lnTo>
                    <a:pt x="3139440" y="760476"/>
                  </a:lnTo>
                  <a:lnTo>
                    <a:pt x="3165348" y="797051"/>
                  </a:lnTo>
                  <a:lnTo>
                    <a:pt x="3188208" y="835151"/>
                  </a:lnTo>
                  <a:lnTo>
                    <a:pt x="3211067" y="874776"/>
                  </a:lnTo>
                  <a:lnTo>
                    <a:pt x="3253740" y="954024"/>
                  </a:lnTo>
                  <a:lnTo>
                    <a:pt x="3272028" y="993648"/>
                  </a:lnTo>
                  <a:lnTo>
                    <a:pt x="3290316" y="1036320"/>
                  </a:lnTo>
                  <a:lnTo>
                    <a:pt x="3308604" y="1077467"/>
                  </a:lnTo>
                  <a:lnTo>
                    <a:pt x="3339084" y="1162812"/>
                  </a:lnTo>
                  <a:lnTo>
                    <a:pt x="3354324" y="1207008"/>
                  </a:lnTo>
                  <a:lnTo>
                    <a:pt x="3366516" y="1249679"/>
                  </a:lnTo>
                  <a:lnTo>
                    <a:pt x="3378708" y="1295400"/>
                  </a:lnTo>
                  <a:lnTo>
                    <a:pt x="3389376" y="1339596"/>
                  </a:lnTo>
                  <a:lnTo>
                    <a:pt x="3398520" y="1385315"/>
                  </a:lnTo>
                  <a:lnTo>
                    <a:pt x="3413760" y="1476755"/>
                  </a:lnTo>
                  <a:lnTo>
                    <a:pt x="3419855" y="1524000"/>
                  </a:lnTo>
                  <a:lnTo>
                    <a:pt x="3424428" y="1571243"/>
                  </a:lnTo>
                  <a:lnTo>
                    <a:pt x="3427476" y="1618488"/>
                  </a:lnTo>
                  <a:lnTo>
                    <a:pt x="3429000" y="1656588"/>
                  </a:lnTo>
                  <a:lnTo>
                    <a:pt x="3429000" y="1770888"/>
                  </a:lnTo>
                  <a:lnTo>
                    <a:pt x="3427476" y="1808988"/>
                  </a:lnTo>
                  <a:lnTo>
                    <a:pt x="3424428" y="1856232"/>
                  </a:lnTo>
                  <a:lnTo>
                    <a:pt x="3419855" y="1903476"/>
                  </a:lnTo>
                  <a:lnTo>
                    <a:pt x="3413760" y="1950719"/>
                  </a:lnTo>
                  <a:lnTo>
                    <a:pt x="3398520" y="2042160"/>
                  </a:lnTo>
                  <a:lnTo>
                    <a:pt x="3389376" y="2087880"/>
                  </a:lnTo>
                  <a:lnTo>
                    <a:pt x="3378708" y="2132076"/>
                  </a:lnTo>
                  <a:lnTo>
                    <a:pt x="3354324" y="2220467"/>
                  </a:lnTo>
                  <a:lnTo>
                    <a:pt x="3339084" y="2264664"/>
                  </a:lnTo>
                  <a:lnTo>
                    <a:pt x="3308604" y="2350008"/>
                  </a:lnTo>
                  <a:lnTo>
                    <a:pt x="3253740" y="2473452"/>
                  </a:lnTo>
                  <a:lnTo>
                    <a:pt x="3232404" y="2514599"/>
                  </a:lnTo>
                  <a:lnTo>
                    <a:pt x="3211067" y="2552699"/>
                  </a:lnTo>
                  <a:lnTo>
                    <a:pt x="3188208" y="2592323"/>
                  </a:lnTo>
                  <a:lnTo>
                    <a:pt x="3165348" y="2630423"/>
                  </a:lnTo>
                  <a:lnTo>
                    <a:pt x="3139440" y="2666999"/>
                  </a:lnTo>
                  <a:lnTo>
                    <a:pt x="3115055" y="2705099"/>
                  </a:lnTo>
                  <a:lnTo>
                    <a:pt x="3089148" y="2740152"/>
                  </a:lnTo>
                  <a:lnTo>
                    <a:pt x="3061716" y="2776728"/>
                  </a:lnTo>
                  <a:lnTo>
                    <a:pt x="3032760" y="2810256"/>
                  </a:lnTo>
                  <a:lnTo>
                    <a:pt x="3003804" y="2845308"/>
                  </a:lnTo>
                  <a:lnTo>
                    <a:pt x="2974848" y="2877312"/>
                  </a:lnTo>
                  <a:lnTo>
                    <a:pt x="2942844" y="2910840"/>
                  </a:lnTo>
                  <a:lnTo>
                    <a:pt x="2912364" y="2941319"/>
                  </a:lnTo>
                  <a:lnTo>
                    <a:pt x="2880360" y="2971799"/>
                  </a:lnTo>
                  <a:lnTo>
                    <a:pt x="2846832" y="3002280"/>
                  </a:lnTo>
                  <a:lnTo>
                    <a:pt x="2778252" y="3058667"/>
                  </a:lnTo>
                  <a:lnTo>
                    <a:pt x="2743200" y="3086099"/>
                  </a:lnTo>
                  <a:lnTo>
                    <a:pt x="2706624" y="3113532"/>
                  </a:lnTo>
                  <a:lnTo>
                    <a:pt x="2670048" y="3139440"/>
                  </a:lnTo>
                  <a:lnTo>
                    <a:pt x="2631948" y="3162299"/>
                  </a:lnTo>
                  <a:lnTo>
                    <a:pt x="2593848" y="3186684"/>
                  </a:lnTo>
                  <a:lnTo>
                    <a:pt x="2554224" y="3209543"/>
                  </a:lnTo>
                  <a:lnTo>
                    <a:pt x="2514600" y="3230880"/>
                  </a:lnTo>
                  <a:lnTo>
                    <a:pt x="2435352" y="3270504"/>
                  </a:lnTo>
                  <a:lnTo>
                    <a:pt x="2392679" y="3288791"/>
                  </a:lnTo>
                  <a:lnTo>
                    <a:pt x="2351532" y="3307080"/>
                  </a:lnTo>
                  <a:lnTo>
                    <a:pt x="2266188" y="3337560"/>
                  </a:lnTo>
                  <a:lnTo>
                    <a:pt x="2221992" y="3352799"/>
                  </a:lnTo>
                  <a:lnTo>
                    <a:pt x="2133600" y="3377184"/>
                  </a:lnTo>
                  <a:lnTo>
                    <a:pt x="2089404" y="3387852"/>
                  </a:lnTo>
                  <a:lnTo>
                    <a:pt x="2043683" y="3396995"/>
                  </a:lnTo>
                  <a:lnTo>
                    <a:pt x="1950720" y="3412236"/>
                  </a:lnTo>
                  <a:lnTo>
                    <a:pt x="1905000" y="3416808"/>
                  </a:lnTo>
                  <a:lnTo>
                    <a:pt x="1857756" y="3422904"/>
                  </a:lnTo>
                  <a:lnTo>
                    <a:pt x="1810512" y="3425952"/>
                  </a:lnTo>
                  <a:lnTo>
                    <a:pt x="1714500" y="3428999"/>
                  </a:lnTo>
                  <a:close/>
                </a:path>
              </a:pathLst>
            </a:custGeom>
            <a:solidFill>
              <a:srgbClr val="12528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932419" y="4079747"/>
            <a:ext cx="8190230" cy="4712335"/>
            <a:chOff x="7932419" y="4079747"/>
            <a:chExt cx="8190230" cy="4712335"/>
          </a:xfrm>
        </p:grpSpPr>
        <p:sp>
          <p:nvSpPr>
            <p:cNvPr id="6" name="object 6"/>
            <p:cNvSpPr/>
            <p:nvPr/>
          </p:nvSpPr>
          <p:spPr>
            <a:xfrm>
              <a:off x="11859767" y="4079747"/>
              <a:ext cx="4262755" cy="4712335"/>
            </a:xfrm>
            <a:custGeom>
              <a:avLst/>
              <a:gdLst/>
              <a:ahLst/>
              <a:cxnLst/>
              <a:rect l="l" t="t" r="r" b="b"/>
              <a:pathLst>
                <a:path w="4262755" h="4712334">
                  <a:moveTo>
                    <a:pt x="2401824" y="12191"/>
                  </a:moveTo>
                  <a:lnTo>
                    <a:pt x="1860803" y="12191"/>
                  </a:lnTo>
                  <a:lnTo>
                    <a:pt x="1904999" y="0"/>
                  </a:lnTo>
                  <a:lnTo>
                    <a:pt x="2357628" y="0"/>
                  </a:lnTo>
                  <a:lnTo>
                    <a:pt x="2401824" y="12191"/>
                  </a:lnTo>
                  <a:close/>
                </a:path>
                <a:path w="4262755" h="4712334">
                  <a:moveTo>
                    <a:pt x="2490216" y="25907"/>
                  </a:moveTo>
                  <a:lnTo>
                    <a:pt x="1772412" y="25907"/>
                  </a:lnTo>
                  <a:lnTo>
                    <a:pt x="1815083" y="12191"/>
                  </a:lnTo>
                  <a:lnTo>
                    <a:pt x="2446020" y="12191"/>
                  </a:lnTo>
                  <a:lnTo>
                    <a:pt x="2490216" y="25907"/>
                  </a:lnTo>
                  <a:close/>
                </a:path>
                <a:path w="4262755" h="4712334">
                  <a:moveTo>
                    <a:pt x="2619755" y="4660392"/>
                  </a:moveTo>
                  <a:lnTo>
                    <a:pt x="1642872" y="4660392"/>
                  </a:lnTo>
                  <a:lnTo>
                    <a:pt x="1514855" y="4622292"/>
                  </a:lnTo>
                  <a:lnTo>
                    <a:pt x="1473708" y="4597908"/>
                  </a:lnTo>
                  <a:lnTo>
                    <a:pt x="1351787" y="4559808"/>
                  </a:lnTo>
                  <a:lnTo>
                    <a:pt x="1312164" y="4533900"/>
                  </a:lnTo>
                  <a:lnTo>
                    <a:pt x="1271016" y="4521708"/>
                  </a:lnTo>
                  <a:lnTo>
                    <a:pt x="1231391" y="4495800"/>
                  </a:lnTo>
                  <a:lnTo>
                    <a:pt x="1193291" y="4483608"/>
                  </a:lnTo>
                  <a:lnTo>
                    <a:pt x="1042415" y="4381500"/>
                  </a:lnTo>
                  <a:lnTo>
                    <a:pt x="1005839" y="4369308"/>
                  </a:lnTo>
                  <a:lnTo>
                    <a:pt x="970787" y="4343400"/>
                  </a:lnTo>
                  <a:lnTo>
                    <a:pt x="934211" y="4305300"/>
                  </a:lnTo>
                  <a:lnTo>
                    <a:pt x="900683" y="4279392"/>
                  </a:lnTo>
                  <a:lnTo>
                    <a:pt x="865631" y="4255008"/>
                  </a:lnTo>
                  <a:lnTo>
                    <a:pt x="832103" y="4229100"/>
                  </a:lnTo>
                  <a:lnTo>
                    <a:pt x="797051" y="4203192"/>
                  </a:lnTo>
                  <a:lnTo>
                    <a:pt x="765048" y="4165092"/>
                  </a:lnTo>
                  <a:lnTo>
                    <a:pt x="733043" y="4140707"/>
                  </a:lnTo>
                  <a:lnTo>
                    <a:pt x="701039" y="4102607"/>
                  </a:lnTo>
                  <a:lnTo>
                    <a:pt x="669035" y="4076700"/>
                  </a:lnTo>
                  <a:lnTo>
                    <a:pt x="638555" y="4038600"/>
                  </a:lnTo>
                  <a:lnTo>
                    <a:pt x="608076" y="4012692"/>
                  </a:lnTo>
                  <a:lnTo>
                    <a:pt x="550163" y="3936492"/>
                  </a:lnTo>
                  <a:lnTo>
                    <a:pt x="522731" y="3898392"/>
                  </a:lnTo>
                  <a:lnTo>
                    <a:pt x="495300" y="3874007"/>
                  </a:lnTo>
                  <a:lnTo>
                    <a:pt x="467867" y="3835907"/>
                  </a:lnTo>
                  <a:lnTo>
                    <a:pt x="390143" y="3721607"/>
                  </a:lnTo>
                  <a:lnTo>
                    <a:pt x="367283" y="3683507"/>
                  </a:lnTo>
                  <a:lnTo>
                    <a:pt x="342900" y="3645407"/>
                  </a:lnTo>
                  <a:lnTo>
                    <a:pt x="320039" y="3607307"/>
                  </a:lnTo>
                  <a:lnTo>
                    <a:pt x="297179" y="3555492"/>
                  </a:lnTo>
                  <a:lnTo>
                    <a:pt x="275843" y="3517392"/>
                  </a:lnTo>
                  <a:lnTo>
                    <a:pt x="256031" y="3479292"/>
                  </a:lnTo>
                  <a:lnTo>
                    <a:pt x="234696" y="3441192"/>
                  </a:lnTo>
                  <a:lnTo>
                    <a:pt x="216407" y="3390900"/>
                  </a:lnTo>
                  <a:lnTo>
                    <a:pt x="198120" y="3352800"/>
                  </a:lnTo>
                  <a:lnTo>
                    <a:pt x="179831" y="3302507"/>
                  </a:lnTo>
                  <a:lnTo>
                    <a:pt x="163067" y="3264407"/>
                  </a:lnTo>
                  <a:lnTo>
                    <a:pt x="146303" y="3212592"/>
                  </a:lnTo>
                  <a:lnTo>
                    <a:pt x="131063" y="3174492"/>
                  </a:lnTo>
                  <a:lnTo>
                    <a:pt x="115824" y="3124200"/>
                  </a:lnTo>
                  <a:lnTo>
                    <a:pt x="102107" y="3086100"/>
                  </a:lnTo>
                  <a:lnTo>
                    <a:pt x="89915" y="3035807"/>
                  </a:lnTo>
                  <a:lnTo>
                    <a:pt x="77724" y="2983992"/>
                  </a:lnTo>
                  <a:lnTo>
                    <a:pt x="65531" y="2945892"/>
                  </a:lnTo>
                  <a:lnTo>
                    <a:pt x="54863" y="2895600"/>
                  </a:lnTo>
                  <a:lnTo>
                    <a:pt x="45720" y="2845307"/>
                  </a:lnTo>
                  <a:lnTo>
                    <a:pt x="38100" y="2793492"/>
                  </a:lnTo>
                  <a:lnTo>
                    <a:pt x="28955" y="2755392"/>
                  </a:lnTo>
                  <a:lnTo>
                    <a:pt x="16763" y="2654807"/>
                  </a:lnTo>
                  <a:lnTo>
                    <a:pt x="12191" y="2602992"/>
                  </a:lnTo>
                  <a:lnTo>
                    <a:pt x="7620" y="2552700"/>
                  </a:lnTo>
                  <a:lnTo>
                    <a:pt x="4572" y="2502407"/>
                  </a:lnTo>
                  <a:lnTo>
                    <a:pt x="1524" y="2450592"/>
                  </a:lnTo>
                  <a:lnTo>
                    <a:pt x="0" y="2400300"/>
                  </a:lnTo>
                  <a:lnTo>
                    <a:pt x="0" y="2298191"/>
                  </a:lnTo>
                  <a:lnTo>
                    <a:pt x="1524" y="2247900"/>
                  </a:lnTo>
                  <a:lnTo>
                    <a:pt x="4572" y="2197607"/>
                  </a:lnTo>
                  <a:lnTo>
                    <a:pt x="7620" y="2145791"/>
                  </a:lnTo>
                  <a:lnTo>
                    <a:pt x="12191" y="2107691"/>
                  </a:lnTo>
                  <a:lnTo>
                    <a:pt x="16763" y="2057400"/>
                  </a:lnTo>
                  <a:lnTo>
                    <a:pt x="22859" y="2007107"/>
                  </a:lnTo>
                  <a:lnTo>
                    <a:pt x="28955" y="1955291"/>
                  </a:lnTo>
                  <a:lnTo>
                    <a:pt x="38100" y="1905000"/>
                  </a:lnTo>
                  <a:lnTo>
                    <a:pt x="45720" y="1854707"/>
                  </a:lnTo>
                  <a:lnTo>
                    <a:pt x="54863" y="1816607"/>
                  </a:lnTo>
                  <a:lnTo>
                    <a:pt x="65531" y="1764791"/>
                  </a:lnTo>
                  <a:lnTo>
                    <a:pt x="77724" y="1714500"/>
                  </a:lnTo>
                  <a:lnTo>
                    <a:pt x="89915" y="1676400"/>
                  </a:lnTo>
                  <a:lnTo>
                    <a:pt x="102107" y="1626107"/>
                  </a:lnTo>
                  <a:lnTo>
                    <a:pt x="115824" y="1574291"/>
                  </a:lnTo>
                  <a:lnTo>
                    <a:pt x="131063" y="1536191"/>
                  </a:lnTo>
                  <a:lnTo>
                    <a:pt x="146303" y="1485900"/>
                  </a:lnTo>
                  <a:lnTo>
                    <a:pt x="163067" y="1447800"/>
                  </a:lnTo>
                  <a:lnTo>
                    <a:pt x="179831" y="1397507"/>
                  </a:lnTo>
                  <a:lnTo>
                    <a:pt x="198120" y="1359407"/>
                  </a:lnTo>
                  <a:lnTo>
                    <a:pt x="216407" y="1307591"/>
                  </a:lnTo>
                  <a:lnTo>
                    <a:pt x="234696" y="1269491"/>
                  </a:lnTo>
                  <a:lnTo>
                    <a:pt x="256031" y="1231391"/>
                  </a:lnTo>
                  <a:lnTo>
                    <a:pt x="275843" y="1181100"/>
                  </a:lnTo>
                  <a:lnTo>
                    <a:pt x="297179" y="1143000"/>
                  </a:lnTo>
                  <a:lnTo>
                    <a:pt x="342900" y="1066800"/>
                  </a:lnTo>
                  <a:lnTo>
                    <a:pt x="367283" y="1028700"/>
                  </a:lnTo>
                  <a:lnTo>
                    <a:pt x="390143" y="990600"/>
                  </a:lnTo>
                  <a:lnTo>
                    <a:pt x="467867" y="876300"/>
                  </a:lnTo>
                  <a:lnTo>
                    <a:pt x="550163" y="762000"/>
                  </a:lnTo>
                  <a:lnTo>
                    <a:pt x="579120" y="736091"/>
                  </a:lnTo>
                  <a:lnTo>
                    <a:pt x="608076" y="697991"/>
                  </a:lnTo>
                  <a:lnTo>
                    <a:pt x="638555" y="659891"/>
                  </a:lnTo>
                  <a:lnTo>
                    <a:pt x="669035" y="635507"/>
                  </a:lnTo>
                  <a:lnTo>
                    <a:pt x="701039" y="597407"/>
                  </a:lnTo>
                  <a:lnTo>
                    <a:pt x="733043" y="571500"/>
                  </a:lnTo>
                  <a:lnTo>
                    <a:pt x="765048" y="533400"/>
                  </a:lnTo>
                  <a:lnTo>
                    <a:pt x="797051" y="507491"/>
                  </a:lnTo>
                  <a:lnTo>
                    <a:pt x="832103" y="483107"/>
                  </a:lnTo>
                  <a:lnTo>
                    <a:pt x="865631" y="445007"/>
                  </a:lnTo>
                  <a:lnTo>
                    <a:pt x="900683" y="419100"/>
                  </a:lnTo>
                  <a:lnTo>
                    <a:pt x="934211" y="393191"/>
                  </a:lnTo>
                  <a:lnTo>
                    <a:pt x="1005839" y="342900"/>
                  </a:lnTo>
                  <a:lnTo>
                    <a:pt x="1117091" y="266700"/>
                  </a:lnTo>
                  <a:lnTo>
                    <a:pt x="1155191" y="254507"/>
                  </a:lnTo>
                  <a:lnTo>
                    <a:pt x="1231391" y="202691"/>
                  </a:lnTo>
                  <a:lnTo>
                    <a:pt x="1271016" y="190500"/>
                  </a:lnTo>
                  <a:lnTo>
                    <a:pt x="1312164" y="164591"/>
                  </a:lnTo>
                  <a:lnTo>
                    <a:pt x="1391412" y="140207"/>
                  </a:lnTo>
                  <a:lnTo>
                    <a:pt x="1432560" y="114300"/>
                  </a:lnTo>
                  <a:lnTo>
                    <a:pt x="1728216" y="25907"/>
                  </a:lnTo>
                  <a:lnTo>
                    <a:pt x="2532887" y="25907"/>
                  </a:lnTo>
                  <a:lnTo>
                    <a:pt x="2828543" y="114300"/>
                  </a:lnTo>
                  <a:lnTo>
                    <a:pt x="2869691" y="140207"/>
                  </a:lnTo>
                  <a:lnTo>
                    <a:pt x="2950464" y="164591"/>
                  </a:lnTo>
                  <a:lnTo>
                    <a:pt x="2990087" y="190500"/>
                  </a:lnTo>
                  <a:lnTo>
                    <a:pt x="3029712" y="202691"/>
                  </a:lnTo>
                  <a:lnTo>
                    <a:pt x="3105912" y="254507"/>
                  </a:lnTo>
                  <a:lnTo>
                    <a:pt x="3144012" y="266700"/>
                  </a:lnTo>
                  <a:lnTo>
                    <a:pt x="3255264" y="342900"/>
                  </a:lnTo>
                  <a:lnTo>
                    <a:pt x="3326891" y="393191"/>
                  </a:lnTo>
                  <a:lnTo>
                    <a:pt x="3396995" y="445007"/>
                  </a:lnTo>
                  <a:lnTo>
                    <a:pt x="3430524" y="483107"/>
                  </a:lnTo>
                  <a:lnTo>
                    <a:pt x="3464051" y="507491"/>
                  </a:lnTo>
                  <a:lnTo>
                    <a:pt x="3497579" y="533400"/>
                  </a:lnTo>
                  <a:lnTo>
                    <a:pt x="3529583" y="571500"/>
                  </a:lnTo>
                  <a:lnTo>
                    <a:pt x="3561587" y="597407"/>
                  </a:lnTo>
                  <a:lnTo>
                    <a:pt x="3592068" y="635507"/>
                  </a:lnTo>
                  <a:lnTo>
                    <a:pt x="3622547" y="659891"/>
                  </a:lnTo>
                  <a:lnTo>
                    <a:pt x="3653028" y="697991"/>
                  </a:lnTo>
                  <a:lnTo>
                    <a:pt x="3681983" y="736091"/>
                  </a:lnTo>
                  <a:lnTo>
                    <a:pt x="3710939" y="762000"/>
                  </a:lnTo>
                  <a:lnTo>
                    <a:pt x="3739895" y="800100"/>
                  </a:lnTo>
                  <a:lnTo>
                    <a:pt x="3794760" y="876300"/>
                  </a:lnTo>
                  <a:lnTo>
                    <a:pt x="3846576" y="952500"/>
                  </a:lnTo>
                  <a:lnTo>
                    <a:pt x="3895343" y="1028700"/>
                  </a:lnTo>
                  <a:lnTo>
                    <a:pt x="3963924" y="1143000"/>
                  </a:lnTo>
                  <a:lnTo>
                    <a:pt x="3985260" y="1181100"/>
                  </a:lnTo>
                  <a:lnTo>
                    <a:pt x="4006595" y="1231391"/>
                  </a:lnTo>
                  <a:lnTo>
                    <a:pt x="4046220" y="1307591"/>
                  </a:lnTo>
                  <a:lnTo>
                    <a:pt x="4064508" y="1359407"/>
                  </a:lnTo>
                  <a:lnTo>
                    <a:pt x="4081272" y="1397507"/>
                  </a:lnTo>
                  <a:lnTo>
                    <a:pt x="4099560" y="1447800"/>
                  </a:lnTo>
                  <a:lnTo>
                    <a:pt x="4114799" y="1485900"/>
                  </a:lnTo>
                  <a:lnTo>
                    <a:pt x="4131564" y="1536191"/>
                  </a:lnTo>
                  <a:lnTo>
                    <a:pt x="4145279" y="1574291"/>
                  </a:lnTo>
                  <a:lnTo>
                    <a:pt x="4158995" y="1626107"/>
                  </a:lnTo>
                  <a:lnTo>
                    <a:pt x="4172712" y="1676400"/>
                  </a:lnTo>
                  <a:lnTo>
                    <a:pt x="4184903" y="1714500"/>
                  </a:lnTo>
                  <a:lnTo>
                    <a:pt x="4195572" y="1764791"/>
                  </a:lnTo>
                  <a:lnTo>
                    <a:pt x="4206239" y="1816607"/>
                  </a:lnTo>
                  <a:lnTo>
                    <a:pt x="4215383" y="1854707"/>
                  </a:lnTo>
                  <a:lnTo>
                    <a:pt x="4224528" y="1905000"/>
                  </a:lnTo>
                  <a:lnTo>
                    <a:pt x="4232147" y="1955291"/>
                  </a:lnTo>
                  <a:lnTo>
                    <a:pt x="4239768" y="2007107"/>
                  </a:lnTo>
                  <a:lnTo>
                    <a:pt x="4245864" y="2057400"/>
                  </a:lnTo>
                  <a:lnTo>
                    <a:pt x="4250435" y="2107691"/>
                  </a:lnTo>
                  <a:lnTo>
                    <a:pt x="4255008" y="2145791"/>
                  </a:lnTo>
                  <a:lnTo>
                    <a:pt x="4258055" y="2197607"/>
                  </a:lnTo>
                  <a:lnTo>
                    <a:pt x="4261103" y="2247900"/>
                  </a:lnTo>
                  <a:lnTo>
                    <a:pt x="4261103" y="2298191"/>
                  </a:lnTo>
                  <a:lnTo>
                    <a:pt x="4262628" y="2350007"/>
                  </a:lnTo>
                  <a:lnTo>
                    <a:pt x="4261103" y="2400300"/>
                  </a:lnTo>
                  <a:lnTo>
                    <a:pt x="4261103" y="2450592"/>
                  </a:lnTo>
                  <a:lnTo>
                    <a:pt x="4258055" y="2502407"/>
                  </a:lnTo>
                  <a:lnTo>
                    <a:pt x="4255008" y="2552700"/>
                  </a:lnTo>
                  <a:lnTo>
                    <a:pt x="4250435" y="2602992"/>
                  </a:lnTo>
                  <a:lnTo>
                    <a:pt x="4245864" y="2654807"/>
                  </a:lnTo>
                  <a:lnTo>
                    <a:pt x="4239768" y="2705100"/>
                  </a:lnTo>
                  <a:lnTo>
                    <a:pt x="4232147" y="2755392"/>
                  </a:lnTo>
                  <a:lnTo>
                    <a:pt x="4224528" y="2793492"/>
                  </a:lnTo>
                  <a:lnTo>
                    <a:pt x="4215383" y="2845307"/>
                  </a:lnTo>
                  <a:lnTo>
                    <a:pt x="4206239" y="2895600"/>
                  </a:lnTo>
                  <a:lnTo>
                    <a:pt x="4195572" y="2945892"/>
                  </a:lnTo>
                  <a:lnTo>
                    <a:pt x="4184903" y="2983992"/>
                  </a:lnTo>
                  <a:lnTo>
                    <a:pt x="4172712" y="3035807"/>
                  </a:lnTo>
                  <a:lnTo>
                    <a:pt x="4158995" y="3086100"/>
                  </a:lnTo>
                  <a:lnTo>
                    <a:pt x="4145279" y="3124200"/>
                  </a:lnTo>
                  <a:lnTo>
                    <a:pt x="4131564" y="3174492"/>
                  </a:lnTo>
                  <a:lnTo>
                    <a:pt x="4114799" y="3212592"/>
                  </a:lnTo>
                  <a:lnTo>
                    <a:pt x="4099560" y="3264407"/>
                  </a:lnTo>
                  <a:lnTo>
                    <a:pt x="4081272" y="3302507"/>
                  </a:lnTo>
                  <a:lnTo>
                    <a:pt x="4064508" y="3352800"/>
                  </a:lnTo>
                  <a:lnTo>
                    <a:pt x="4046220" y="3390900"/>
                  </a:lnTo>
                  <a:lnTo>
                    <a:pt x="4026408" y="3441192"/>
                  </a:lnTo>
                  <a:lnTo>
                    <a:pt x="4006595" y="3479292"/>
                  </a:lnTo>
                  <a:lnTo>
                    <a:pt x="3963924" y="3555492"/>
                  </a:lnTo>
                  <a:lnTo>
                    <a:pt x="3941064" y="3607307"/>
                  </a:lnTo>
                  <a:lnTo>
                    <a:pt x="3895343" y="3683507"/>
                  </a:lnTo>
                  <a:lnTo>
                    <a:pt x="3846576" y="3759707"/>
                  </a:lnTo>
                  <a:lnTo>
                    <a:pt x="3794760" y="3835907"/>
                  </a:lnTo>
                  <a:lnTo>
                    <a:pt x="3767328" y="3874007"/>
                  </a:lnTo>
                  <a:lnTo>
                    <a:pt x="3739895" y="3898392"/>
                  </a:lnTo>
                  <a:lnTo>
                    <a:pt x="3653028" y="4012692"/>
                  </a:lnTo>
                  <a:lnTo>
                    <a:pt x="3622547" y="4038600"/>
                  </a:lnTo>
                  <a:lnTo>
                    <a:pt x="3592068" y="4076700"/>
                  </a:lnTo>
                  <a:lnTo>
                    <a:pt x="3561587" y="4102607"/>
                  </a:lnTo>
                  <a:lnTo>
                    <a:pt x="3529583" y="4140707"/>
                  </a:lnTo>
                  <a:lnTo>
                    <a:pt x="3497579" y="4165092"/>
                  </a:lnTo>
                  <a:lnTo>
                    <a:pt x="3464051" y="4203192"/>
                  </a:lnTo>
                  <a:lnTo>
                    <a:pt x="3396995" y="4255008"/>
                  </a:lnTo>
                  <a:lnTo>
                    <a:pt x="3361943" y="4279392"/>
                  </a:lnTo>
                  <a:lnTo>
                    <a:pt x="3326891" y="4305300"/>
                  </a:lnTo>
                  <a:lnTo>
                    <a:pt x="3291839" y="4343400"/>
                  </a:lnTo>
                  <a:lnTo>
                    <a:pt x="3255264" y="4369308"/>
                  </a:lnTo>
                  <a:lnTo>
                    <a:pt x="3218687" y="4381500"/>
                  </a:lnTo>
                  <a:lnTo>
                    <a:pt x="3067812" y="4483608"/>
                  </a:lnTo>
                  <a:lnTo>
                    <a:pt x="3029712" y="4495800"/>
                  </a:lnTo>
                  <a:lnTo>
                    <a:pt x="2990087" y="4521708"/>
                  </a:lnTo>
                  <a:lnTo>
                    <a:pt x="2950464" y="4533900"/>
                  </a:lnTo>
                  <a:lnTo>
                    <a:pt x="2910839" y="4559808"/>
                  </a:lnTo>
                  <a:lnTo>
                    <a:pt x="2787395" y="4597908"/>
                  </a:lnTo>
                  <a:lnTo>
                    <a:pt x="2746247" y="4622292"/>
                  </a:lnTo>
                  <a:lnTo>
                    <a:pt x="2619755" y="4660392"/>
                  </a:lnTo>
                  <a:close/>
                </a:path>
                <a:path w="4262755" h="4712334">
                  <a:moveTo>
                    <a:pt x="2490216" y="4686300"/>
                  </a:moveTo>
                  <a:lnTo>
                    <a:pt x="1772412" y="4686300"/>
                  </a:lnTo>
                  <a:lnTo>
                    <a:pt x="1685543" y="4660392"/>
                  </a:lnTo>
                  <a:lnTo>
                    <a:pt x="2577083" y="4660392"/>
                  </a:lnTo>
                  <a:lnTo>
                    <a:pt x="2490216" y="4686300"/>
                  </a:lnTo>
                  <a:close/>
                </a:path>
                <a:path w="4262755" h="4712334">
                  <a:moveTo>
                    <a:pt x="2401824" y="4698492"/>
                  </a:moveTo>
                  <a:lnTo>
                    <a:pt x="1860803" y="4698492"/>
                  </a:lnTo>
                  <a:lnTo>
                    <a:pt x="1815083" y="4686300"/>
                  </a:lnTo>
                  <a:lnTo>
                    <a:pt x="2446020" y="4686300"/>
                  </a:lnTo>
                  <a:lnTo>
                    <a:pt x="2401824" y="4698492"/>
                  </a:lnTo>
                  <a:close/>
                </a:path>
                <a:path w="4262755" h="4712334">
                  <a:moveTo>
                    <a:pt x="2313431" y="4712208"/>
                  </a:moveTo>
                  <a:lnTo>
                    <a:pt x="1947672" y="4712208"/>
                  </a:lnTo>
                  <a:lnTo>
                    <a:pt x="1904999" y="4698492"/>
                  </a:lnTo>
                  <a:lnTo>
                    <a:pt x="2357628" y="4698492"/>
                  </a:lnTo>
                  <a:lnTo>
                    <a:pt x="2313431" y="4712208"/>
                  </a:lnTo>
                  <a:close/>
                </a:path>
              </a:pathLst>
            </a:custGeom>
            <a:solidFill>
              <a:srgbClr val="9F89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382499" y="6170675"/>
              <a:ext cx="1537970" cy="29209"/>
            </a:xfrm>
            <a:custGeom>
              <a:avLst/>
              <a:gdLst/>
              <a:ahLst/>
              <a:cxnLst/>
              <a:rect l="l" t="t" r="r" b="b"/>
              <a:pathLst>
                <a:path w="1537969" h="29210">
                  <a:moveTo>
                    <a:pt x="1537715" y="28956"/>
                  </a:moveTo>
                  <a:lnTo>
                    <a:pt x="0" y="28956"/>
                  </a:lnTo>
                  <a:lnTo>
                    <a:pt x="0" y="0"/>
                  </a:lnTo>
                  <a:lnTo>
                    <a:pt x="1537715" y="0"/>
                  </a:lnTo>
                  <a:lnTo>
                    <a:pt x="1537715" y="289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32419" y="4255007"/>
              <a:ext cx="4352925" cy="4127500"/>
            </a:xfrm>
            <a:custGeom>
              <a:avLst/>
              <a:gdLst/>
              <a:ahLst/>
              <a:cxnLst/>
              <a:rect l="l" t="t" r="r" b="b"/>
              <a:pathLst>
                <a:path w="4352925" h="4127500">
                  <a:moveTo>
                    <a:pt x="2322576" y="12191"/>
                  </a:moveTo>
                  <a:lnTo>
                    <a:pt x="2028444" y="12191"/>
                  </a:lnTo>
                  <a:lnTo>
                    <a:pt x="2077211" y="0"/>
                  </a:lnTo>
                  <a:lnTo>
                    <a:pt x="2273807" y="0"/>
                  </a:lnTo>
                  <a:lnTo>
                    <a:pt x="2322576" y="12191"/>
                  </a:lnTo>
                  <a:close/>
                </a:path>
                <a:path w="4352925" h="4127500">
                  <a:moveTo>
                    <a:pt x="2467355" y="25907"/>
                  </a:moveTo>
                  <a:lnTo>
                    <a:pt x="1883663" y="25907"/>
                  </a:lnTo>
                  <a:lnTo>
                    <a:pt x="1932431" y="12191"/>
                  </a:lnTo>
                  <a:lnTo>
                    <a:pt x="2420111" y="12191"/>
                  </a:lnTo>
                  <a:lnTo>
                    <a:pt x="2467355" y="25907"/>
                  </a:lnTo>
                  <a:close/>
                </a:path>
                <a:path w="4352925" h="4127500">
                  <a:moveTo>
                    <a:pt x="2561844" y="38100"/>
                  </a:moveTo>
                  <a:lnTo>
                    <a:pt x="1789176" y="38100"/>
                  </a:lnTo>
                  <a:lnTo>
                    <a:pt x="1836420" y="25907"/>
                  </a:lnTo>
                  <a:lnTo>
                    <a:pt x="2514600" y="25907"/>
                  </a:lnTo>
                  <a:lnTo>
                    <a:pt x="2561844" y="38100"/>
                  </a:lnTo>
                  <a:close/>
                </a:path>
                <a:path w="4352925" h="4127500">
                  <a:moveTo>
                    <a:pt x="2654807" y="4088891"/>
                  </a:moveTo>
                  <a:lnTo>
                    <a:pt x="1696211" y="4088891"/>
                  </a:lnTo>
                  <a:lnTo>
                    <a:pt x="1426463" y="4012691"/>
                  </a:lnTo>
                  <a:lnTo>
                    <a:pt x="1382268" y="3988308"/>
                  </a:lnTo>
                  <a:lnTo>
                    <a:pt x="1296924" y="3962399"/>
                  </a:lnTo>
                  <a:lnTo>
                    <a:pt x="1254252" y="3936491"/>
                  </a:lnTo>
                  <a:lnTo>
                    <a:pt x="1213103" y="3924299"/>
                  </a:lnTo>
                  <a:lnTo>
                    <a:pt x="1171955" y="3898391"/>
                  </a:lnTo>
                  <a:lnTo>
                    <a:pt x="1130807" y="3886199"/>
                  </a:lnTo>
                  <a:lnTo>
                    <a:pt x="1051559" y="3835908"/>
                  </a:lnTo>
                  <a:lnTo>
                    <a:pt x="972311" y="3784091"/>
                  </a:lnTo>
                  <a:lnTo>
                    <a:pt x="935735" y="3771899"/>
                  </a:lnTo>
                  <a:lnTo>
                    <a:pt x="897635" y="3745991"/>
                  </a:lnTo>
                  <a:lnTo>
                    <a:pt x="861059" y="3707891"/>
                  </a:lnTo>
                  <a:lnTo>
                    <a:pt x="824483" y="3683508"/>
                  </a:lnTo>
                  <a:lnTo>
                    <a:pt x="754379" y="3631691"/>
                  </a:lnTo>
                  <a:lnTo>
                    <a:pt x="719327" y="3607308"/>
                  </a:lnTo>
                  <a:lnTo>
                    <a:pt x="685800" y="3569208"/>
                  </a:lnTo>
                  <a:lnTo>
                    <a:pt x="652272" y="3543299"/>
                  </a:lnTo>
                  <a:lnTo>
                    <a:pt x="620268" y="3517391"/>
                  </a:lnTo>
                  <a:lnTo>
                    <a:pt x="588263" y="3479291"/>
                  </a:lnTo>
                  <a:lnTo>
                    <a:pt x="557783" y="3454908"/>
                  </a:lnTo>
                  <a:lnTo>
                    <a:pt x="527303" y="3416808"/>
                  </a:lnTo>
                  <a:lnTo>
                    <a:pt x="498348" y="3378708"/>
                  </a:lnTo>
                  <a:lnTo>
                    <a:pt x="469391" y="3352799"/>
                  </a:lnTo>
                  <a:lnTo>
                    <a:pt x="414527" y="3276599"/>
                  </a:lnTo>
                  <a:lnTo>
                    <a:pt x="387096" y="3250691"/>
                  </a:lnTo>
                  <a:lnTo>
                    <a:pt x="361187" y="3212591"/>
                  </a:lnTo>
                  <a:lnTo>
                    <a:pt x="312420" y="3136391"/>
                  </a:lnTo>
                  <a:lnTo>
                    <a:pt x="243839" y="3022091"/>
                  </a:lnTo>
                  <a:lnTo>
                    <a:pt x="224027" y="2983991"/>
                  </a:lnTo>
                  <a:lnTo>
                    <a:pt x="202691" y="2945891"/>
                  </a:lnTo>
                  <a:lnTo>
                    <a:pt x="184403" y="2907791"/>
                  </a:lnTo>
                  <a:lnTo>
                    <a:pt x="166115" y="2857499"/>
                  </a:lnTo>
                  <a:lnTo>
                    <a:pt x="115824" y="2743199"/>
                  </a:lnTo>
                  <a:lnTo>
                    <a:pt x="102107" y="2692908"/>
                  </a:lnTo>
                  <a:lnTo>
                    <a:pt x="74675" y="2616708"/>
                  </a:lnTo>
                  <a:lnTo>
                    <a:pt x="62483" y="2564891"/>
                  </a:lnTo>
                  <a:lnTo>
                    <a:pt x="51815" y="2526791"/>
                  </a:lnTo>
                  <a:lnTo>
                    <a:pt x="42672" y="2476499"/>
                  </a:lnTo>
                  <a:lnTo>
                    <a:pt x="33527" y="2438399"/>
                  </a:lnTo>
                  <a:lnTo>
                    <a:pt x="25907" y="2388108"/>
                  </a:lnTo>
                  <a:lnTo>
                    <a:pt x="18287" y="2350008"/>
                  </a:lnTo>
                  <a:lnTo>
                    <a:pt x="12191" y="2298191"/>
                  </a:lnTo>
                  <a:lnTo>
                    <a:pt x="7620" y="2247899"/>
                  </a:lnTo>
                  <a:lnTo>
                    <a:pt x="4572" y="2209800"/>
                  </a:lnTo>
                  <a:lnTo>
                    <a:pt x="1524" y="2159507"/>
                  </a:lnTo>
                  <a:lnTo>
                    <a:pt x="0" y="2121407"/>
                  </a:lnTo>
                  <a:lnTo>
                    <a:pt x="0" y="2019300"/>
                  </a:lnTo>
                  <a:lnTo>
                    <a:pt x="1524" y="1969007"/>
                  </a:lnTo>
                  <a:lnTo>
                    <a:pt x="4572" y="1930907"/>
                  </a:lnTo>
                  <a:lnTo>
                    <a:pt x="7620" y="1879091"/>
                  </a:lnTo>
                  <a:lnTo>
                    <a:pt x="12191" y="1840991"/>
                  </a:lnTo>
                  <a:lnTo>
                    <a:pt x="18287" y="1790700"/>
                  </a:lnTo>
                  <a:lnTo>
                    <a:pt x="25907" y="1752600"/>
                  </a:lnTo>
                  <a:lnTo>
                    <a:pt x="33527" y="1702307"/>
                  </a:lnTo>
                  <a:lnTo>
                    <a:pt x="42672" y="1650491"/>
                  </a:lnTo>
                  <a:lnTo>
                    <a:pt x="51815" y="1612391"/>
                  </a:lnTo>
                  <a:lnTo>
                    <a:pt x="62483" y="1574291"/>
                  </a:lnTo>
                  <a:lnTo>
                    <a:pt x="74675" y="1524000"/>
                  </a:lnTo>
                  <a:lnTo>
                    <a:pt x="88391" y="1485900"/>
                  </a:lnTo>
                  <a:lnTo>
                    <a:pt x="102107" y="1435607"/>
                  </a:lnTo>
                  <a:lnTo>
                    <a:pt x="115824" y="1397507"/>
                  </a:lnTo>
                  <a:lnTo>
                    <a:pt x="149351" y="1321307"/>
                  </a:lnTo>
                  <a:lnTo>
                    <a:pt x="166115" y="1269491"/>
                  </a:lnTo>
                  <a:lnTo>
                    <a:pt x="202691" y="1193291"/>
                  </a:lnTo>
                  <a:lnTo>
                    <a:pt x="224027" y="1155191"/>
                  </a:lnTo>
                  <a:lnTo>
                    <a:pt x="243839" y="1117091"/>
                  </a:lnTo>
                  <a:lnTo>
                    <a:pt x="312420" y="1002791"/>
                  </a:lnTo>
                  <a:lnTo>
                    <a:pt x="361187" y="926591"/>
                  </a:lnTo>
                  <a:lnTo>
                    <a:pt x="387096" y="888491"/>
                  </a:lnTo>
                  <a:lnTo>
                    <a:pt x="414527" y="850391"/>
                  </a:lnTo>
                  <a:lnTo>
                    <a:pt x="441959" y="826007"/>
                  </a:lnTo>
                  <a:lnTo>
                    <a:pt x="469391" y="787907"/>
                  </a:lnTo>
                  <a:lnTo>
                    <a:pt x="498348" y="749807"/>
                  </a:lnTo>
                  <a:lnTo>
                    <a:pt x="527303" y="723900"/>
                  </a:lnTo>
                  <a:lnTo>
                    <a:pt x="588263" y="647700"/>
                  </a:lnTo>
                  <a:lnTo>
                    <a:pt x="620268" y="621791"/>
                  </a:lnTo>
                  <a:lnTo>
                    <a:pt x="652272" y="597407"/>
                  </a:lnTo>
                  <a:lnTo>
                    <a:pt x="685800" y="559307"/>
                  </a:lnTo>
                  <a:lnTo>
                    <a:pt x="719327" y="533400"/>
                  </a:lnTo>
                  <a:lnTo>
                    <a:pt x="754379" y="507491"/>
                  </a:lnTo>
                  <a:lnTo>
                    <a:pt x="789431" y="469391"/>
                  </a:lnTo>
                  <a:lnTo>
                    <a:pt x="824483" y="445007"/>
                  </a:lnTo>
                  <a:lnTo>
                    <a:pt x="897635" y="393191"/>
                  </a:lnTo>
                  <a:lnTo>
                    <a:pt x="935735" y="368807"/>
                  </a:lnTo>
                  <a:lnTo>
                    <a:pt x="1011935" y="316991"/>
                  </a:lnTo>
                  <a:lnTo>
                    <a:pt x="1051559" y="304800"/>
                  </a:lnTo>
                  <a:lnTo>
                    <a:pt x="1171955" y="228600"/>
                  </a:lnTo>
                  <a:lnTo>
                    <a:pt x="1213103" y="216407"/>
                  </a:lnTo>
                  <a:lnTo>
                    <a:pt x="1254252" y="190500"/>
                  </a:lnTo>
                  <a:lnTo>
                    <a:pt x="1339596" y="164591"/>
                  </a:lnTo>
                  <a:lnTo>
                    <a:pt x="1382268" y="140207"/>
                  </a:lnTo>
                  <a:lnTo>
                    <a:pt x="1743455" y="38100"/>
                  </a:lnTo>
                  <a:lnTo>
                    <a:pt x="2609087" y="38100"/>
                  </a:lnTo>
                  <a:lnTo>
                    <a:pt x="2968752" y="140207"/>
                  </a:lnTo>
                  <a:lnTo>
                    <a:pt x="3012948" y="164591"/>
                  </a:lnTo>
                  <a:lnTo>
                    <a:pt x="3096768" y="190500"/>
                  </a:lnTo>
                  <a:lnTo>
                    <a:pt x="3139439" y="216407"/>
                  </a:lnTo>
                  <a:lnTo>
                    <a:pt x="3180587" y="228600"/>
                  </a:lnTo>
                  <a:lnTo>
                    <a:pt x="3220211" y="254507"/>
                  </a:lnTo>
                  <a:lnTo>
                    <a:pt x="3300983" y="304800"/>
                  </a:lnTo>
                  <a:lnTo>
                    <a:pt x="3339083" y="316991"/>
                  </a:lnTo>
                  <a:lnTo>
                    <a:pt x="3453383" y="393191"/>
                  </a:lnTo>
                  <a:lnTo>
                    <a:pt x="3526535" y="445007"/>
                  </a:lnTo>
                  <a:lnTo>
                    <a:pt x="3563111" y="469391"/>
                  </a:lnTo>
                  <a:lnTo>
                    <a:pt x="3596639" y="507491"/>
                  </a:lnTo>
                  <a:lnTo>
                    <a:pt x="3631691" y="533400"/>
                  </a:lnTo>
                  <a:lnTo>
                    <a:pt x="3665220" y="559307"/>
                  </a:lnTo>
                  <a:lnTo>
                    <a:pt x="3698748" y="597407"/>
                  </a:lnTo>
                  <a:lnTo>
                    <a:pt x="3730752" y="621791"/>
                  </a:lnTo>
                  <a:lnTo>
                    <a:pt x="3762755" y="647700"/>
                  </a:lnTo>
                  <a:lnTo>
                    <a:pt x="3823715" y="723900"/>
                  </a:lnTo>
                  <a:lnTo>
                    <a:pt x="3852672" y="749807"/>
                  </a:lnTo>
                  <a:lnTo>
                    <a:pt x="3883152" y="787907"/>
                  </a:lnTo>
                  <a:lnTo>
                    <a:pt x="3910583" y="826007"/>
                  </a:lnTo>
                  <a:lnTo>
                    <a:pt x="3938015" y="850391"/>
                  </a:lnTo>
                  <a:lnTo>
                    <a:pt x="4015739" y="964691"/>
                  </a:lnTo>
                  <a:lnTo>
                    <a:pt x="4038600" y="1002791"/>
                  </a:lnTo>
                  <a:lnTo>
                    <a:pt x="4062983" y="1040891"/>
                  </a:lnTo>
                  <a:lnTo>
                    <a:pt x="4085844" y="1078991"/>
                  </a:lnTo>
                  <a:lnTo>
                    <a:pt x="4128515" y="1155191"/>
                  </a:lnTo>
                  <a:lnTo>
                    <a:pt x="4168139" y="1231391"/>
                  </a:lnTo>
                  <a:lnTo>
                    <a:pt x="4186428" y="1269491"/>
                  </a:lnTo>
                  <a:lnTo>
                    <a:pt x="4203191" y="1321307"/>
                  </a:lnTo>
                  <a:lnTo>
                    <a:pt x="4219956" y="1359407"/>
                  </a:lnTo>
                  <a:lnTo>
                    <a:pt x="4250435" y="1435607"/>
                  </a:lnTo>
                  <a:lnTo>
                    <a:pt x="4264152" y="1485900"/>
                  </a:lnTo>
                  <a:lnTo>
                    <a:pt x="4276344" y="1524000"/>
                  </a:lnTo>
                  <a:lnTo>
                    <a:pt x="4288535" y="1574291"/>
                  </a:lnTo>
                  <a:lnTo>
                    <a:pt x="4309872" y="1650491"/>
                  </a:lnTo>
                  <a:lnTo>
                    <a:pt x="4317491" y="1702307"/>
                  </a:lnTo>
                  <a:lnTo>
                    <a:pt x="4325111" y="1752600"/>
                  </a:lnTo>
                  <a:lnTo>
                    <a:pt x="4332732" y="1790700"/>
                  </a:lnTo>
                  <a:lnTo>
                    <a:pt x="4338828" y="1840991"/>
                  </a:lnTo>
                  <a:lnTo>
                    <a:pt x="4343400" y="1879091"/>
                  </a:lnTo>
                  <a:lnTo>
                    <a:pt x="4347972" y="1930907"/>
                  </a:lnTo>
                  <a:lnTo>
                    <a:pt x="4349496" y="1969007"/>
                  </a:lnTo>
                  <a:lnTo>
                    <a:pt x="4352544" y="2069591"/>
                  </a:lnTo>
                  <a:lnTo>
                    <a:pt x="4351020" y="2121407"/>
                  </a:lnTo>
                  <a:lnTo>
                    <a:pt x="4349496" y="2159507"/>
                  </a:lnTo>
                  <a:lnTo>
                    <a:pt x="4347972" y="2209800"/>
                  </a:lnTo>
                  <a:lnTo>
                    <a:pt x="4343400" y="2247899"/>
                  </a:lnTo>
                  <a:lnTo>
                    <a:pt x="4338828" y="2298191"/>
                  </a:lnTo>
                  <a:lnTo>
                    <a:pt x="4332732" y="2350008"/>
                  </a:lnTo>
                  <a:lnTo>
                    <a:pt x="4325111" y="2388108"/>
                  </a:lnTo>
                  <a:lnTo>
                    <a:pt x="4317491" y="2438399"/>
                  </a:lnTo>
                  <a:lnTo>
                    <a:pt x="4309872" y="2476499"/>
                  </a:lnTo>
                  <a:lnTo>
                    <a:pt x="4299204" y="2526791"/>
                  </a:lnTo>
                  <a:lnTo>
                    <a:pt x="4288535" y="2564891"/>
                  </a:lnTo>
                  <a:lnTo>
                    <a:pt x="4276344" y="2616708"/>
                  </a:lnTo>
                  <a:lnTo>
                    <a:pt x="4264152" y="2654808"/>
                  </a:lnTo>
                  <a:lnTo>
                    <a:pt x="4250435" y="2692908"/>
                  </a:lnTo>
                  <a:lnTo>
                    <a:pt x="4235196" y="2743199"/>
                  </a:lnTo>
                  <a:lnTo>
                    <a:pt x="4219956" y="2781299"/>
                  </a:lnTo>
                  <a:lnTo>
                    <a:pt x="4186428" y="2857499"/>
                  </a:lnTo>
                  <a:lnTo>
                    <a:pt x="4168139" y="2907791"/>
                  </a:lnTo>
                  <a:lnTo>
                    <a:pt x="4128515" y="2983991"/>
                  </a:lnTo>
                  <a:lnTo>
                    <a:pt x="4085844" y="3060191"/>
                  </a:lnTo>
                  <a:lnTo>
                    <a:pt x="4062983" y="3098291"/>
                  </a:lnTo>
                  <a:lnTo>
                    <a:pt x="4038600" y="3136391"/>
                  </a:lnTo>
                  <a:lnTo>
                    <a:pt x="4015739" y="3174491"/>
                  </a:lnTo>
                  <a:lnTo>
                    <a:pt x="3963924" y="3250691"/>
                  </a:lnTo>
                  <a:lnTo>
                    <a:pt x="3938015" y="3276599"/>
                  </a:lnTo>
                  <a:lnTo>
                    <a:pt x="3883152" y="3352799"/>
                  </a:lnTo>
                  <a:lnTo>
                    <a:pt x="3852672" y="3378708"/>
                  </a:lnTo>
                  <a:lnTo>
                    <a:pt x="3823715" y="3416808"/>
                  </a:lnTo>
                  <a:lnTo>
                    <a:pt x="3793235" y="3454908"/>
                  </a:lnTo>
                  <a:lnTo>
                    <a:pt x="3762755" y="3479291"/>
                  </a:lnTo>
                  <a:lnTo>
                    <a:pt x="3730752" y="3517391"/>
                  </a:lnTo>
                  <a:lnTo>
                    <a:pt x="3698748" y="3543299"/>
                  </a:lnTo>
                  <a:lnTo>
                    <a:pt x="3665220" y="3569208"/>
                  </a:lnTo>
                  <a:lnTo>
                    <a:pt x="3631691" y="3607308"/>
                  </a:lnTo>
                  <a:lnTo>
                    <a:pt x="3596639" y="3631691"/>
                  </a:lnTo>
                  <a:lnTo>
                    <a:pt x="3563111" y="3657599"/>
                  </a:lnTo>
                  <a:lnTo>
                    <a:pt x="3526535" y="3683508"/>
                  </a:lnTo>
                  <a:lnTo>
                    <a:pt x="3489959" y="3707891"/>
                  </a:lnTo>
                  <a:lnTo>
                    <a:pt x="3453383" y="3745991"/>
                  </a:lnTo>
                  <a:lnTo>
                    <a:pt x="3416807" y="3771899"/>
                  </a:lnTo>
                  <a:lnTo>
                    <a:pt x="3378707" y="3784091"/>
                  </a:lnTo>
                  <a:lnTo>
                    <a:pt x="3300983" y="3835908"/>
                  </a:lnTo>
                  <a:lnTo>
                    <a:pt x="3220211" y="3886199"/>
                  </a:lnTo>
                  <a:lnTo>
                    <a:pt x="3180587" y="3898391"/>
                  </a:lnTo>
                  <a:lnTo>
                    <a:pt x="3139439" y="3924299"/>
                  </a:lnTo>
                  <a:lnTo>
                    <a:pt x="3096768" y="3936491"/>
                  </a:lnTo>
                  <a:lnTo>
                    <a:pt x="3055620" y="3962399"/>
                  </a:lnTo>
                  <a:lnTo>
                    <a:pt x="2968752" y="3988308"/>
                  </a:lnTo>
                  <a:lnTo>
                    <a:pt x="2926079" y="4012691"/>
                  </a:lnTo>
                  <a:lnTo>
                    <a:pt x="2654807" y="4088891"/>
                  </a:lnTo>
                  <a:close/>
                </a:path>
                <a:path w="4352925" h="4127500">
                  <a:moveTo>
                    <a:pt x="2514600" y="4114799"/>
                  </a:moveTo>
                  <a:lnTo>
                    <a:pt x="1836420" y="4114799"/>
                  </a:lnTo>
                  <a:lnTo>
                    <a:pt x="1743455" y="4088891"/>
                  </a:lnTo>
                  <a:lnTo>
                    <a:pt x="2609087" y="4088891"/>
                  </a:lnTo>
                  <a:lnTo>
                    <a:pt x="2514600" y="4114799"/>
                  </a:lnTo>
                  <a:close/>
                </a:path>
                <a:path w="4352925" h="4127500">
                  <a:moveTo>
                    <a:pt x="2371344" y="4126991"/>
                  </a:moveTo>
                  <a:lnTo>
                    <a:pt x="1981200" y="4126991"/>
                  </a:lnTo>
                  <a:lnTo>
                    <a:pt x="1932431" y="4114799"/>
                  </a:lnTo>
                  <a:lnTo>
                    <a:pt x="2420111" y="4114799"/>
                  </a:lnTo>
                  <a:lnTo>
                    <a:pt x="2371344" y="4126991"/>
                  </a:lnTo>
                  <a:close/>
                </a:path>
              </a:pathLst>
            </a:custGeom>
            <a:solidFill>
              <a:srgbClr val="9677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841739" y="5772784"/>
              <a:ext cx="1452880" cy="0"/>
            </a:xfrm>
            <a:custGeom>
              <a:avLst/>
              <a:gdLst/>
              <a:ahLst/>
              <a:cxnLst/>
              <a:rect l="l" t="t" r="r" b="b"/>
              <a:pathLst>
                <a:path w="1452879" h="0">
                  <a:moveTo>
                    <a:pt x="0" y="0"/>
                  </a:moveTo>
                  <a:lnTo>
                    <a:pt x="1452879" y="0"/>
                  </a:lnTo>
                </a:path>
              </a:pathLst>
            </a:custGeom>
            <a:ln w="731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472419" y="1094993"/>
            <a:ext cx="9319260" cy="24333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8600"/>
              </a:lnSpc>
              <a:spcBef>
                <a:spcPts val="95"/>
              </a:spcBef>
            </a:pPr>
            <a:r>
              <a:rPr dirty="0" sz="5600" spc="-50">
                <a:solidFill>
                  <a:srgbClr val="9677B5"/>
                </a:solidFill>
                <a:latin typeface="Tahoma"/>
                <a:cs typeface="Tahoma"/>
              </a:rPr>
              <a:t>IDENTIFYING</a:t>
            </a:r>
            <a:r>
              <a:rPr dirty="0" sz="5600" spc="295">
                <a:solidFill>
                  <a:srgbClr val="9677B5"/>
                </a:solidFill>
                <a:latin typeface="Tahoma"/>
                <a:cs typeface="Tahoma"/>
              </a:rPr>
              <a:t> </a:t>
            </a:r>
            <a:r>
              <a:rPr dirty="0" sz="5600" spc="-65">
                <a:solidFill>
                  <a:srgbClr val="9677B5"/>
                </a:solidFill>
                <a:latin typeface="Tahoma"/>
                <a:cs typeface="Tahoma"/>
              </a:rPr>
              <a:t>MALICIOUS </a:t>
            </a:r>
            <a:r>
              <a:rPr dirty="0" sz="5600" spc="-1625">
                <a:solidFill>
                  <a:srgbClr val="9677B5"/>
                </a:solidFill>
                <a:latin typeface="Tahoma"/>
                <a:cs typeface="Tahoma"/>
              </a:rPr>
              <a:t> </a:t>
            </a:r>
            <a:r>
              <a:rPr dirty="0" sz="5600" spc="114">
                <a:solidFill>
                  <a:srgbClr val="9677B5"/>
                </a:solidFill>
                <a:latin typeface="Tahoma"/>
                <a:cs typeface="Tahoma"/>
              </a:rPr>
              <a:t>WEBSITES</a:t>
            </a:r>
            <a:endParaRPr sz="5600">
              <a:latin typeface="Tahoma"/>
              <a:cs typeface="Tahoma"/>
            </a:endParaRPr>
          </a:p>
          <a:p>
            <a:pPr algn="ctr" marL="19050">
              <a:lnSpc>
                <a:spcPct val="100000"/>
              </a:lnSpc>
              <a:spcBef>
                <a:spcPts val="1250"/>
              </a:spcBef>
            </a:pPr>
            <a:r>
              <a:rPr dirty="0" sz="2600" spc="70" b="0">
                <a:latin typeface="Tahoma"/>
                <a:cs typeface="Tahoma"/>
              </a:rPr>
              <a:t>How</a:t>
            </a:r>
            <a:r>
              <a:rPr dirty="0" sz="2600" spc="40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to</a:t>
            </a:r>
            <a:r>
              <a:rPr dirty="0" sz="2600" spc="25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Spot</a:t>
            </a:r>
            <a:r>
              <a:rPr dirty="0" sz="2600" spc="55" b="0">
                <a:latin typeface="Tahoma"/>
                <a:cs typeface="Tahoma"/>
              </a:rPr>
              <a:t> a</a:t>
            </a:r>
            <a:r>
              <a:rPr dirty="0" sz="2600" spc="15" b="0">
                <a:latin typeface="Tahoma"/>
                <a:cs typeface="Tahoma"/>
              </a:rPr>
              <a:t> </a:t>
            </a:r>
            <a:r>
              <a:rPr dirty="0" sz="2600" spc="50" b="0">
                <a:latin typeface="Tahoma"/>
                <a:cs typeface="Tahoma"/>
              </a:rPr>
              <a:t>Phishing</a:t>
            </a:r>
            <a:r>
              <a:rPr dirty="0" sz="2600" spc="45" b="0">
                <a:latin typeface="Tahoma"/>
                <a:cs typeface="Tahoma"/>
              </a:rPr>
              <a:t> </a:t>
            </a:r>
            <a:r>
              <a:rPr dirty="0" sz="2600" spc="55" b="0">
                <a:latin typeface="Tahoma"/>
                <a:cs typeface="Tahoma"/>
              </a:rPr>
              <a:t>Website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27904" y="6203950"/>
            <a:ext cx="1106170" cy="0"/>
          </a:xfrm>
          <a:custGeom>
            <a:avLst/>
            <a:gdLst/>
            <a:ahLst/>
            <a:cxnLst/>
            <a:rect l="l" t="t" r="r" b="b"/>
            <a:pathLst>
              <a:path w="1106170" h="0">
                <a:moveTo>
                  <a:pt x="0" y="0"/>
                </a:moveTo>
                <a:lnTo>
                  <a:pt x="1106170" y="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15319" y="5733415"/>
            <a:ext cx="26466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70" b="1" i="1">
                <a:solidFill>
                  <a:srgbClr val="FFFFFF"/>
                </a:solidFill>
                <a:latin typeface="Times New Roman"/>
                <a:cs typeface="Times New Roman"/>
              </a:rPr>
              <a:t>Lack</a:t>
            </a:r>
            <a:r>
              <a:rPr dirty="0" sz="3000" spc="-11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 b="1" i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000" spc="14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85" b="1" i="1">
                <a:solidFill>
                  <a:srgbClr val="FFFFFF"/>
                </a:solidFill>
                <a:latin typeface="Times New Roman"/>
                <a:cs typeface="Times New Roman"/>
              </a:rPr>
              <a:t>HTTPS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68059" y="620395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 h="0">
                <a:moveTo>
                  <a:pt x="0" y="0"/>
                </a:moveTo>
                <a:lnTo>
                  <a:pt x="1384299" y="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29547" y="5302122"/>
            <a:ext cx="25507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1">
                <a:solidFill>
                  <a:srgbClr val="FFFFFF"/>
                </a:solidFill>
                <a:latin typeface="Times New Roman"/>
                <a:cs typeface="Times New Roman"/>
              </a:rPr>
              <a:t>Poor</a:t>
            </a:r>
            <a:r>
              <a:rPr dirty="0" sz="3000" spc="-15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b="1" i="1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3000" spc="-5" b="1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000" spc="5" b="1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000" b="1" i="1">
                <a:solidFill>
                  <a:srgbClr val="FFFFFF"/>
                </a:solidFill>
                <a:latin typeface="Times New Roman"/>
                <a:cs typeface="Times New Roman"/>
              </a:rPr>
              <a:t>gn</a:t>
            </a:r>
            <a:r>
              <a:rPr dirty="0" sz="3000" spc="-14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b="1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000" spc="-5" b="1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000" b="1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43975" y="5772784"/>
            <a:ext cx="2421890" cy="561975"/>
          </a:xfrm>
          <a:custGeom>
            <a:avLst/>
            <a:gdLst/>
            <a:ahLst/>
            <a:cxnLst/>
            <a:rect l="l" t="t" r="r" b="b"/>
            <a:pathLst>
              <a:path w="2421890" h="561975">
                <a:moveTo>
                  <a:pt x="1541145" y="0"/>
                </a:moveTo>
                <a:lnTo>
                  <a:pt x="2421890" y="0"/>
                </a:lnTo>
              </a:path>
              <a:path w="2421890" h="561975">
                <a:moveTo>
                  <a:pt x="0" y="561975"/>
                </a:moveTo>
                <a:lnTo>
                  <a:pt x="2258695" y="561975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750300" y="5866003"/>
            <a:ext cx="25971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6860" algn="l"/>
              </a:tabLst>
            </a:pPr>
            <a:r>
              <a:rPr dirty="0" sz="3000" spc="-90" b="1" i="1">
                <a:solidFill>
                  <a:srgbClr val="FFFFFF"/>
                </a:solidFill>
                <a:latin typeface="Times New Roman"/>
                <a:cs typeface="Times New Roman"/>
              </a:rPr>
              <a:t>grammar	</a:t>
            </a:r>
            <a:r>
              <a:rPr dirty="0" sz="3000" spc="-70" b="1" i="1">
                <a:solidFill>
                  <a:srgbClr val="FFFFFF"/>
                </a:solidFill>
                <a:latin typeface="Times New Roman"/>
                <a:cs typeface="Times New Roman"/>
              </a:rPr>
              <a:t>errors</a:t>
            </a:r>
            <a:r>
              <a:rPr dirty="0" sz="3000" spc="-70" b="1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46456" y="5195442"/>
            <a:ext cx="1986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 i="1">
                <a:solidFill>
                  <a:srgbClr val="FFFFFF"/>
                </a:solidFill>
                <a:latin typeface="Times New Roman"/>
                <a:cs typeface="Times New Roman"/>
              </a:rPr>
              <a:t>Requests</a:t>
            </a:r>
            <a:r>
              <a:rPr dirty="0" sz="3000" spc="-4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 i="1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62890" y="5666104"/>
            <a:ext cx="2576830" cy="560705"/>
          </a:xfrm>
          <a:custGeom>
            <a:avLst/>
            <a:gdLst/>
            <a:ahLst/>
            <a:cxnLst/>
            <a:rect l="l" t="t" r="r" b="b"/>
            <a:pathLst>
              <a:path w="2576830" h="560704">
                <a:moveTo>
                  <a:pt x="0" y="0"/>
                </a:moveTo>
                <a:lnTo>
                  <a:pt x="2057400" y="0"/>
                </a:lnTo>
              </a:path>
              <a:path w="2576830" h="560704">
                <a:moveTo>
                  <a:pt x="1210309" y="560705"/>
                </a:moveTo>
                <a:lnTo>
                  <a:pt x="2576829" y="560705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316459" y="5756275"/>
            <a:ext cx="33362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5" b="1" i="1">
                <a:solidFill>
                  <a:srgbClr val="FFFFFF"/>
                </a:solidFill>
                <a:latin typeface="Times New Roman"/>
                <a:cs typeface="Times New Roman"/>
              </a:rPr>
              <a:t>personal</a:t>
            </a:r>
            <a:r>
              <a:rPr dirty="0" sz="3000" spc="28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70" b="1" i="1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dirty="0" sz="3000" spc="-7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5288" y="5718161"/>
            <a:ext cx="2623185" cy="17938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ctr" marL="24765">
              <a:lnSpc>
                <a:spcPct val="100000"/>
              </a:lnSpc>
              <a:spcBef>
                <a:spcPts val="555"/>
              </a:spcBef>
            </a:pPr>
            <a:r>
              <a:rPr dirty="0" u="heavy" sz="2400" spc="-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URL</a:t>
            </a:r>
            <a:r>
              <a:rPr dirty="0" u="heavy" sz="2400" spc="2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discre</a:t>
            </a:r>
            <a:r>
              <a:rPr dirty="0" sz="2400" spc="-5" b="1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u="heavy" sz="2400" spc="-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ancies: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400" spc="45">
                <a:solidFill>
                  <a:srgbClr val="FFFFFF"/>
                </a:solidFill>
                <a:latin typeface="Times New Roman"/>
                <a:cs typeface="Times New Roman"/>
              </a:rPr>
              <a:t>Misspelled</a:t>
            </a:r>
            <a:r>
              <a:rPr dirty="0" sz="24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imes New Roman"/>
                <a:cs typeface="Times New Roman"/>
              </a:rPr>
              <a:t>URLs</a:t>
            </a:r>
            <a:r>
              <a:rPr dirty="0" sz="24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algn="ctr" marL="125095" marR="87630">
              <a:lnSpc>
                <a:spcPct val="120000"/>
              </a:lnSpc>
              <a:spcBef>
                <a:spcPts val="335"/>
              </a:spcBef>
            </a:pPr>
            <a:r>
              <a:rPr dirty="0" sz="2400" spc="50">
                <a:solidFill>
                  <a:srgbClr val="FFFFFF"/>
                </a:solidFill>
                <a:latin typeface="Times New Roman"/>
                <a:cs typeface="Times New Roman"/>
              </a:rPr>
              <a:t>domains</a:t>
            </a:r>
            <a:r>
              <a:rPr dirty="0" sz="24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imes New Roman"/>
                <a:cs typeface="Times New Roman"/>
              </a:rPr>
              <a:t>similar</a:t>
            </a:r>
            <a:r>
              <a:rPr dirty="0" sz="240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2400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imes New Roman"/>
                <a:cs typeface="Times New Roman"/>
              </a:rPr>
              <a:t>legitimate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imes New Roman"/>
                <a:cs typeface="Times New Roman"/>
              </a:rPr>
              <a:t>ones.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49140" y="6145505"/>
            <a:ext cx="3169285" cy="157416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L="37465" marR="30480" indent="-10795">
              <a:lnSpc>
                <a:spcPct val="128800"/>
              </a:lnSpc>
              <a:spcBef>
                <a:spcPts val="229"/>
              </a:spcBef>
              <a:tabLst>
                <a:tab pos="348615" algn="l"/>
              </a:tabLst>
            </a:pPr>
            <a:r>
              <a:rPr dirty="0" u="heavy" baseline="18518" sz="36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8518" sz="3600" spc="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Secure</a:t>
            </a:r>
            <a:r>
              <a:rPr dirty="0" sz="26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websites</a:t>
            </a:r>
            <a:r>
              <a:rPr dirty="0" sz="2600" spc="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dirty="0" sz="2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imes New Roman"/>
                <a:cs typeface="Times New Roman"/>
              </a:rPr>
              <a:t>HTTPS</a:t>
            </a:r>
            <a:r>
              <a:rPr dirty="0" sz="260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(check</a:t>
            </a:r>
            <a:r>
              <a:rPr dirty="0" sz="26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6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2600" spc="-6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imes New Roman"/>
                <a:cs typeface="Times New Roman"/>
              </a:rPr>
              <a:t>padlock</a:t>
            </a:r>
            <a:r>
              <a:rPr dirty="0" sz="26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symbol).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11959" y="6200394"/>
            <a:ext cx="3378200" cy="1644014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05410" indent="-93345">
              <a:lnSpc>
                <a:spcPct val="100000"/>
              </a:lnSpc>
              <a:spcBef>
                <a:spcPts val="1440"/>
              </a:spcBef>
            </a:pPr>
            <a:r>
              <a:rPr dirty="0" sz="2600" spc="7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dirty="0" sz="26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phishing</a:t>
            </a:r>
            <a:r>
              <a:rPr dirty="0" sz="26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websites</a:t>
            </a:r>
            <a:endParaRPr sz="2600">
              <a:latin typeface="Times New Roman"/>
              <a:cs typeface="Times New Roman"/>
            </a:endParaRPr>
          </a:p>
          <a:p>
            <a:pPr marL="454025" marR="95885" indent="-349250">
              <a:lnSpc>
                <a:spcPct val="122300"/>
              </a:lnSpc>
              <a:spcBef>
                <a:spcPts val="650"/>
              </a:spcBef>
            </a:pPr>
            <a:r>
              <a:rPr dirty="0" sz="2600" spc="11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26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poor</a:t>
            </a:r>
            <a:r>
              <a:rPr dirty="0" sz="26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25">
                <a:solidFill>
                  <a:srgbClr val="FFFFFF"/>
                </a:solidFill>
                <a:latin typeface="Times New Roman"/>
                <a:cs typeface="Times New Roman"/>
              </a:rPr>
              <a:t>grammar</a:t>
            </a:r>
            <a:r>
              <a:rPr dirty="0" sz="26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dirty="0" sz="2600" spc="-6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formatting</a:t>
            </a:r>
            <a:r>
              <a:rPr dirty="0" sz="2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imes New Roman"/>
                <a:cs typeface="Times New Roman"/>
              </a:rPr>
              <a:t>issues.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36856" y="6244602"/>
            <a:ext cx="3102610" cy="196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8255">
              <a:lnSpc>
                <a:spcPct val="122400"/>
              </a:lnSpc>
              <a:spcBef>
                <a:spcPts val="95"/>
              </a:spcBef>
            </a:pP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Legitimate </a:t>
            </a:r>
            <a:r>
              <a:rPr dirty="0" sz="2600" spc="55">
                <a:solidFill>
                  <a:srgbClr val="FFFFFF"/>
                </a:solidFill>
                <a:latin typeface="Times New Roman"/>
                <a:cs typeface="Times New Roman"/>
              </a:rPr>
              <a:t>companies </a:t>
            </a:r>
            <a:r>
              <a:rPr dirty="0" sz="2600" spc="-6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never</a:t>
            </a:r>
            <a:r>
              <a:rPr dirty="0" sz="2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ask</a:t>
            </a:r>
            <a:r>
              <a:rPr dirty="0" sz="26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26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sensitive </a:t>
            </a:r>
            <a:r>
              <a:rPr dirty="0" sz="2600" spc="-6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6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dirty="0" sz="2600" spc="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websites </a:t>
            </a:r>
            <a:r>
              <a:rPr dirty="0" sz="2600" spc="-6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emails.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4156" y="921511"/>
            <a:ext cx="7294245" cy="10160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2800" spc="5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00" spc="55" b="1" i="1">
                <a:solidFill>
                  <a:srgbClr val="FFFFFF"/>
                </a:solidFill>
                <a:latin typeface="Times New Roman"/>
                <a:cs typeface="Times New Roman"/>
              </a:rPr>
              <a:t>mpersonation</a:t>
            </a:r>
            <a:r>
              <a:rPr dirty="0" sz="2800" spc="5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imes New Roman"/>
                <a:cs typeface="Times New Roman"/>
              </a:rPr>
              <a:t>Attackers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imes New Roman"/>
                <a:cs typeface="Times New Roman"/>
              </a:rPr>
              <a:t>pretend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imes New Roman"/>
                <a:cs typeface="Times New Roman"/>
              </a:rPr>
              <a:t>someone</a:t>
            </a:r>
            <a:endParaRPr sz="2800">
              <a:latin typeface="Times New Roman"/>
              <a:cs typeface="Times New Roman"/>
            </a:endParaRPr>
          </a:p>
          <a:p>
            <a:pPr algn="ctr" marR="154305">
              <a:lnSpc>
                <a:spcPct val="100000"/>
              </a:lnSpc>
              <a:spcBef>
                <a:spcPts val="540"/>
              </a:spcBef>
            </a:pPr>
            <a:r>
              <a:rPr dirty="0" sz="2800" spc="125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imes New Roman"/>
                <a:cs typeface="Times New Roman"/>
              </a:rPr>
              <a:t>trust.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3344" y="3376421"/>
            <a:ext cx="5272405" cy="3395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3505" marR="106680">
              <a:lnSpc>
                <a:spcPct val="108000"/>
              </a:lnSpc>
              <a:spcBef>
                <a:spcPts val="100"/>
              </a:spcBef>
            </a:pPr>
            <a:r>
              <a:rPr dirty="0" sz="5600" spc="560" b="1">
                <a:solidFill>
                  <a:srgbClr val="9677B5"/>
                </a:solidFill>
                <a:latin typeface="Trebuchet MS"/>
                <a:cs typeface="Trebuchet MS"/>
              </a:rPr>
              <a:t>SOCIAL </a:t>
            </a:r>
            <a:r>
              <a:rPr dirty="0" sz="5600" spc="565" b="1">
                <a:solidFill>
                  <a:srgbClr val="9677B5"/>
                </a:solidFill>
                <a:latin typeface="Trebuchet MS"/>
                <a:cs typeface="Trebuchet MS"/>
              </a:rPr>
              <a:t> </a:t>
            </a:r>
            <a:r>
              <a:rPr dirty="0" sz="5600" spc="445" b="1">
                <a:solidFill>
                  <a:srgbClr val="9677B5"/>
                </a:solidFill>
                <a:latin typeface="Trebuchet MS"/>
                <a:cs typeface="Trebuchet MS"/>
              </a:rPr>
              <a:t>E</a:t>
            </a:r>
            <a:r>
              <a:rPr dirty="0" sz="5600" spc="515" b="1">
                <a:solidFill>
                  <a:srgbClr val="9677B5"/>
                </a:solidFill>
                <a:latin typeface="Trebuchet MS"/>
                <a:cs typeface="Trebuchet MS"/>
              </a:rPr>
              <a:t>NG</a:t>
            </a:r>
            <a:r>
              <a:rPr dirty="0" sz="5600" spc="310" b="1">
                <a:solidFill>
                  <a:srgbClr val="9677B5"/>
                </a:solidFill>
                <a:latin typeface="Trebuchet MS"/>
                <a:cs typeface="Trebuchet MS"/>
              </a:rPr>
              <a:t>I</a:t>
            </a:r>
            <a:r>
              <a:rPr dirty="0" sz="5600" spc="484" b="1">
                <a:solidFill>
                  <a:srgbClr val="9677B5"/>
                </a:solidFill>
                <a:latin typeface="Trebuchet MS"/>
                <a:cs typeface="Trebuchet MS"/>
              </a:rPr>
              <a:t>NE</a:t>
            </a:r>
            <a:r>
              <a:rPr dirty="0" sz="5600" spc="470" b="1">
                <a:solidFill>
                  <a:srgbClr val="9677B5"/>
                </a:solidFill>
                <a:latin typeface="Trebuchet MS"/>
                <a:cs typeface="Trebuchet MS"/>
              </a:rPr>
              <a:t>E</a:t>
            </a:r>
            <a:r>
              <a:rPr dirty="0" sz="5600" spc="490" b="1">
                <a:solidFill>
                  <a:srgbClr val="9677B5"/>
                </a:solidFill>
                <a:latin typeface="Trebuchet MS"/>
                <a:cs typeface="Trebuchet MS"/>
              </a:rPr>
              <a:t>R</a:t>
            </a:r>
            <a:r>
              <a:rPr dirty="0" sz="5600" spc="405" b="1">
                <a:solidFill>
                  <a:srgbClr val="9677B5"/>
                </a:solidFill>
                <a:latin typeface="Trebuchet MS"/>
                <a:cs typeface="Trebuchet MS"/>
              </a:rPr>
              <a:t>IN</a:t>
            </a:r>
            <a:r>
              <a:rPr dirty="0" sz="5600" spc="240" b="1">
                <a:solidFill>
                  <a:srgbClr val="9677B5"/>
                </a:solidFill>
                <a:latin typeface="Trebuchet MS"/>
                <a:cs typeface="Trebuchet MS"/>
              </a:rPr>
              <a:t>G  </a:t>
            </a:r>
            <a:r>
              <a:rPr dirty="0" sz="5600" spc="575" b="1">
                <a:solidFill>
                  <a:srgbClr val="9677B5"/>
                </a:solidFill>
                <a:latin typeface="Trebuchet MS"/>
                <a:cs typeface="Trebuchet MS"/>
              </a:rPr>
              <a:t>TACTICS</a:t>
            </a:r>
            <a:endParaRPr sz="5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30"/>
              </a:spcBef>
            </a:pPr>
            <a:r>
              <a:rPr dirty="0" sz="2600" spc="100">
                <a:solidFill>
                  <a:srgbClr val="FFFFFF"/>
                </a:solidFill>
                <a:latin typeface="Tahoma"/>
                <a:cs typeface="Tahoma"/>
              </a:rPr>
              <a:t>Understanding</a:t>
            </a:r>
            <a:r>
              <a:rPr dirty="0" sz="2600" spc="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ahoma"/>
                <a:cs typeface="Tahoma"/>
              </a:rPr>
              <a:t>Social</a:t>
            </a:r>
            <a:r>
              <a:rPr dirty="0" sz="26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ahoma"/>
                <a:cs typeface="Tahoma"/>
              </a:rPr>
              <a:t>Engineering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49840" y="3110229"/>
            <a:ext cx="1604645" cy="0"/>
          </a:xfrm>
          <a:custGeom>
            <a:avLst/>
            <a:gdLst/>
            <a:ahLst/>
            <a:cxnLst/>
            <a:rect l="l" t="t" r="r" b="b"/>
            <a:pathLst>
              <a:path w="1604645" h="0">
                <a:moveTo>
                  <a:pt x="0" y="0"/>
                </a:moveTo>
                <a:lnTo>
                  <a:pt x="1604644" y="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955780" y="3110229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 h="0">
                <a:moveTo>
                  <a:pt x="0" y="0"/>
                </a:moveTo>
                <a:lnTo>
                  <a:pt x="132079" y="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31628" y="2563494"/>
            <a:ext cx="689610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0995" marR="5080" indent="-1598930">
              <a:lnSpc>
                <a:spcPct val="116700"/>
              </a:lnSpc>
              <a:spcBef>
                <a:spcPts val="95"/>
              </a:spcBef>
            </a:pPr>
            <a:r>
              <a:rPr dirty="0" sz="3000" spc="55" b="1" i="1">
                <a:solidFill>
                  <a:srgbClr val="FFFFFF"/>
                </a:solidFill>
                <a:latin typeface="Times New Roman"/>
                <a:cs typeface="Times New Roman"/>
              </a:rPr>
              <a:t>Pretexting:</a:t>
            </a:r>
            <a:r>
              <a:rPr dirty="0" sz="3000" spc="8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00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attacker</a:t>
            </a:r>
            <a:r>
              <a:rPr dirty="0" sz="30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creates</a:t>
            </a:r>
            <a:r>
              <a:rPr dirty="0" sz="30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0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scenario </a:t>
            </a:r>
            <a:r>
              <a:rPr dirty="0" sz="3000" spc="-7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1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0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FFFFFF"/>
                </a:solidFill>
                <a:latin typeface="Times New Roman"/>
                <a:cs typeface="Times New Roman"/>
              </a:rPr>
              <a:t>steal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48290" y="4791075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 h="0">
                <a:moveTo>
                  <a:pt x="0" y="0"/>
                </a:moveTo>
                <a:lnTo>
                  <a:pt x="989329" y="0"/>
                </a:lnTo>
              </a:path>
            </a:pathLst>
          </a:custGeom>
          <a:ln w="701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35831" y="4335780"/>
            <a:ext cx="6026785" cy="46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55" b="1" i="1">
                <a:solidFill>
                  <a:srgbClr val="FFFFFF"/>
                </a:solidFill>
                <a:latin typeface="Times New Roman"/>
                <a:cs typeface="Times New Roman"/>
              </a:rPr>
              <a:t>Baiting</a:t>
            </a:r>
            <a:r>
              <a:rPr dirty="0" sz="2900" spc="5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9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55">
                <a:solidFill>
                  <a:srgbClr val="FFFFFF"/>
                </a:solidFill>
                <a:latin typeface="Times New Roman"/>
                <a:cs typeface="Times New Roman"/>
              </a:rPr>
              <a:t>Offering </a:t>
            </a:r>
            <a:r>
              <a:rPr dirty="0" sz="2900" spc="60">
                <a:solidFill>
                  <a:srgbClr val="FFFFFF"/>
                </a:solidFill>
                <a:latin typeface="Times New Roman"/>
                <a:cs typeface="Times New Roman"/>
              </a:rPr>
              <a:t>something </a:t>
            </a:r>
            <a:r>
              <a:rPr dirty="0" sz="2900" spc="40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dirty="0" sz="29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Times New Roman"/>
                <a:cs typeface="Times New Roman"/>
              </a:rPr>
              <a:t>free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70668" y="4776990"/>
            <a:ext cx="6557645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18385" marR="5080" indent="-2306320">
              <a:lnSpc>
                <a:spcPct val="115900"/>
              </a:lnSpc>
              <a:spcBef>
                <a:spcPts val="95"/>
              </a:spcBef>
            </a:pPr>
            <a:r>
              <a:rPr dirty="0" sz="2900" spc="60">
                <a:solidFill>
                  <a:srgbClr val="FFFFFF"/>
                </a:solidFill>
                <a:latin typeface="Times New Roman"/>
                <a:cs typeface="Times New Roman"/>
              </a:rPr>
              <a:t>downloads)</a:t>
            </a:r>
            <a:r>
              <a:rPr dirty="0" sz="29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90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Times New Roman"/>
                <a:cs typeface="Times New Roman"/>
              </a:rPr>
              <a:t>lure</a:t>
            </a:r>
            <a:r>
              <a:rPr dirty="0" sz="290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90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55">
                <a:solidFill>
                  <a:srgbClr val="FFFFFF"/>
                </a:solidFill>
                <a:latin typeface="Times New Roman"/>
                <a:cs typeface="Times New Roman"/>
              </a:rPr>
              <a:t>victim</a:t>
            </a:r>
            <a:r>
              <a:rPr dirty="0" sz="29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290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55">
                <a:solidFill>
                  <a:srgbClr val="FFFFFF"/>
                </a:solidFill>
                <a:latin typeface="Times New Roman"/>
                <a:cs typeface="Times New Roman"/>
              </a:rPr>
              <a:t>sharing </a:t>
            </a:r>
            <a:r>
              <a:rPr dirty="0" sz="2900" spc="-7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55">
                <a:solidFill>
                  <a:srgbClr val="FFFFFF"/>
                </a:solidFill>
                <a:latin typeface="Times New Roman"/>
                <a:cs typeface="Times New Roman"/>
              </a:rPr>
              <a:t>information.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27640" y="6972300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 h="0">
                <a:moveTo>
                  <a:pt x="0" y="0"/>
                </a:moveTo>
                <a:lnTo>
                  <a:pt x="690879" y="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315447" y="6501510"/>
            <a:ext cx="62661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60" b="1">
                <a:solidFill>
                  <a:srgbClr val="FFFFFF"/>
                </a:solidFill>
                <a:latin typeface="Times New Roman"/>
                <a:cs typeface="Times New Roman"/>
              </a:rPr>
              <a:t>Tailgating:</a:t>
            </a:r>
            <a:r>
              <a:rPr dirty="0" sz="3000" spc="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Times New Roman"/>
                <a:cs typeface="Times New Roman"/>
              </a:rPr>
              <a:t>Gaining</a:t>
            </a:r>
            <a:r>
              <a:rPr dirty="0" sz="30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4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76380" y="9060180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 h="0">
                <a:moveTo>
                  <a:pt x="0" y="0"/>
                </a:moveTo>
                <a:lnTo>
                  <a:pt x="134620" y="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788131" y="6958710"/>
            <a:ext cx="7220584" cy="2689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66725" marR="358140">
              <a:lnSpc>
                <a:spcPct val="116700"/>
              </a:lnSpc>
              <a:spcBef>
                <a:spcPts val="95"/>
              </a:spcBef>
            </a:pPr>
            <a:r>
              <a:rPr dirty="0" sz="3000" spc="45">
                <a:solidFill>
                  <a:srgbClr val="FFFFFF"/>
                </a:solidFill>
                <a:latin typeface="Times New Roman"/>
                <a:cs typeface="Times New Roman"/>
              </a:rPr>
              <a:t>restricted</a:t>
            </a:r>
            <a:r>
              <a:rPr dirty="0" sz="30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areas</a:t>
            </a:r>
            <a:r>
              <a:rPr dirty="0" sz="30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30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dirty="0" sz="30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authorized </a:t>
            </a:r>
            <a:r>
              <a:rPr dirty="0" sz="3000" spc="-7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individuals.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2700" marR="5080" indent="210820">
              <a:lnSpc>
                <a:spcPct val="117000"/>
              </a:lnSpc>
              <a:tabLst>
                <a:tab pos="2014220" algn="l"/>
              </a:tabLst>
            </a:pPr>
            <a:r>
              <a:rPr dirty="0" sz="3000" spc="60" b="1" i="1">
                <a:solidFill>
                  <a:srgbClr val="FFFFFF"/>
                </a:solidFill>
                <a:latin typeface="Times New Roman"/>
                <a:cs typeface="Times New Roman"/>
              </a:rPr>
              <a:t>Phishing:	</a:t>
            </a:r>
            <a:r>
              <a:rPr dirty="0" sz="3000" spc="60">
                <a:solidFill>
                  <a:srgbClr val="FFFFFF"/>
                </a:solidFill>
                <a:latin typeface="Times New Roman"/>
                <a:cs typeface="Times New Roman"/>
              </a:rPr>
              <a:t>where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attackers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send emails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Times New Roman"/>
                <a:cs typeface="Times New Roman"/>
              </a:rPr>
              <a:t>messages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 pretending</a:t>
            </a:r>
            <a:r>
              <a:rPr dirty="0" sz="30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4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00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 a legitimate</a:t>
            </a:r>
            <a:r>
              <a:rPr dirty="0" sz="30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entity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25823"/>
            <a:ext cx="4610100" cy="5332730"/>
          </a:xfrm>
          <a:custGeom>
            <a:avLst/>
            <a:gdLst/>
            <a:ahLst/>
            <a:cxnLst/>
            <a:rect l="l" t="t" r="r" b="b"/>
            <a:pathLst>
              <a:path w="4610100" h="5332730">
                <a:moveTo>
                  <a:pt x="2560320" y="723900"/>
                </a:moveTo>
                <a:lnTo>
                  <a:pt x="2558796" y="676656"/>
                </a:lnTo>
                <a:lnTo>
                  <a:pt x="2554224" y="629412"/>
                </a:lnTo>
                <a:lnTo>
                  <a:pt x="2546604" y="583692"/>
                </a:lnTo>
                <a:lnTo>
                  <a:pt x="2535936" y="539496"/>
                </a:lnTo>
                <a:lnTo>
                  <a:pt x="2523744" y="495300"/>
                </a:lnTo>
                <a:lnTo>
                  <a:pt x="2506980" y="452628"/>
                </a:lnTo>
                <a:lnTo>
                  <a:pt x="2490216" y="411480"/>
                </a:lnTo>
                <a:lnTo>
                  <a:pt x="2468880" y="371856"/>
                </a:lnTo>
                <a:lnTo>
                  <a:pt x="2446020" y="333756"/>
                </a:lnTo>
                <a:lnTo>
                  <a:pt x="2420112" y="297180"/>
                </a:lnTo>
                <a:lnTo>
                  <a:pt x="2392680" y="262128"/>
                </a:lnTo>
                <a:lnTo>
                  <a:pt x="2363724" y="228600"/>
                </a:lnTo>
                <a:lnTo>
                  <a:pt x="2331720" y="196596"/>
                </a:lnTo>
                <a:lnTo>
                  <a:pt x="2299716" y="167640"/>
                </a:lnTo>
                <a:lnTo>
                  <a:pt x="2263140" y="140208"/>
                </a:lnTo>
                <a:lnTo>
                  <a:pt x="2228088" y="115824"/>
                </a:lnTo>
                <a:lnTo>
                  <a:pt x="2188464" y="91440"/>
                </a:lnTo>
                <a:lnTo>
                  <a:pt x="2148840" y="71628"/>
                </a:lnTo>
                <a:lnTo>
                  <a:pt x="2107692" y="53340"/>
                </a:lnTo>
                <a:lnTo>
                  <a:pt x="2065020" y="38100"/>
                </a:lnTo>
                <a:lnTo>
                  <a:pt x="2022348" y="24384"/>
                </a:lnTo>
                <a:lnTo>
                  <a:pt x="1976628" y="13716"/>
                </a:lnTo>
                <a:lnTo>
                  <a:pt x="1930908" y="6096"/>
                </a:lnTo>
                <a:lnTo>
                  <a:pt x="1836420" y="0"/>
                </a:lnTo>
                <a:lnTo>
                  <a:pt x="1741932" y="6096"/>
                </a:lnTo>
                <a:lnTo>
                  <a:pt x="1696212" y="13716"/>
                </a:lnTo>
                <a:lnTo>
                  <a:pt x="1652016" y="24384"/>
                </a:lnTo>
                <a:lnTo>
                  <a:pt x="1607820" y="38100"/>
                </a:lnTo>
                <a:lnTo>
                  <a:pt x="1565148" y="53340"/>
                </a:lnTo>
                <a:lnTo>
                  <a:pt x="1524000" y="71628"/>
                </a:lnTo>
                <a:lnTo>
                  <a:pt x="1484376" y="91440"/>
                </a:lnTo>
                <a:lnTo>
                  <a:pt x="1446276" y="115824"/>
                </a:lnTo>
                <a:lnTo>
                  <a:pt x="1409700" y="140208"/>
                </a:lnTo>
                <a:lnTo>
                  <a:pt x="1374648" y="167640"/>
                </a:lnTo>
                <a:lnTo>
                  <a:pt x="1341120" y="196596"/>
                </a:lnTo>
                <a:lnTo>
                  <a:pt x="1309116" y="228600"/>
                </a:lnTo>
                <a:lnTo>
                  <a:pt x="1280160" y="262128"/>
                </a:lnTo>
                <a:lnTo>
                  <a:pt x="1252728" y="297180"/>
                </a:lnTo>
                <a:lnTo>
                  <a:pt x="1226820" y="333756"/>
                </a:lnTo>
                <a:lnTo>
                  <a:pt x="1203960" y="371856"/>
                </a:lnTo>
                <a:lnTo>
                  <a:pt x="1184148" y="411480"/>
                </a:lnTo>
                <a:lnTo>
                  <a:pt x="1165860" y="452628"/>
                </a:lnTo>
                <a:lnTo>
                  <a:pt x="1150620" y="495300"/>
                </a:lnTo>
                <a:lnTo>
                  <a:pt x="1136904" y="539496"/>
                </a:lnTo>
                <a:lnTo>
                  <a:pt x="1126236" y="583692"/>
                </a:lnTo>
                <a:lnTo>
                  <a:pt x="1114044" y="676656"/>
                </a:lnTo>
                <a:lnTo>
                  <a:pt x="1112520" y="723900"/>
                </a:lnTo>
                <a:lnTo>
                  <a:pt x="1114044" y="772668"/>
                </a:lnTo>
                <a:lnTo>
                  <a:pt x="1126236" y="864108"/>
                </a:lnTo>
                <a:lnTo>
                  <a:pt x="1136904" y="909828"/>
                </a:lnTo>
                <a:lnTo>
                  <a:pt x="1150620" y="952500"/>
                </a:lnTo>
                <a:lnTo>
                  <a:pt x="1165860" y="995172"/>
                </a:lnTo>
                <a:lnTo>
                  <a:pt x="1184148" y="1036320"/>
                </a:lnTo>
                <a:lnTo>
                  <a:pt x="1203960" y="1077468"/>
                </a:lnTo>
                <a:lnTo>
                  <a:pt x="1226820" y="1115568"/>
                </a:lnTo>
                <a:lnTo>
                  <a:pt x="1252728" y="1152144"/>
                </a:lnTo>
                <a:lnTo>
                  <a:pt x="1280160" y="1187196"/>
                </a:lnTo>
                <a:lnTo>
                  <a:pt x="1309116" y="1220724"/>
                </a:lnTo>
                <a:lnTo>
                  <a:pt x="1341120" y="1251204"/>
                </a:lnTo>
                <a:lnTo>
                  <a:pt x="1374648" y="1280160"/>
                </a:lnTo>
                <a:lnTo>
                  <a:pt x="1409700" y="1309116"/>
                </a:lnTo>
                <a:lnTo>
                  <a:pt x="1446276" y="1333500"/>
                </a:lnTo>
                <a:lnTo>
                  <a:pt x="1484376" y="1356360"/>
                </a:lnTo>
                <a:lnTo>
                  <a:pt x="1524000" y="1377696"/>
                </a:lnTo>
                <a:lnTo>
                  <a:pt x="1565148" y="1395984"/>
                </a:lnTo>
                <a:lnTo>
                  <a:pt x="1607820" y="1411224"/>
                </a:lnTo>
                <a:lnTo>
                  <a:pt x="1652016" y="1423416"/>
                </a:lnTo>
                <a:lnTo>
                  <a:pt x="1696212" y="1434084"/>
                </a:lnTo>
                <a:lnTo>
                  <a:pt x="1741932" y="1441704"/>
                </a:lnTo>
                <a:lnTo>
                  <a:pt x="1789176" y="1446276"/>
                </a:lnTo>
                <a:lnTo>
                  <a:pt x="1828546" y="1447546"/>
                </a:lnTo>
                <a:lnTo>
                  <a:pt x="1793557" y="1447546"/>
                </a:lnTo>
                <a:lnTo>
                  <a:pt x="1793557" y="2340356"/>
                </a:lnTo>
                <a:lnTo>
                  <a:pt x="1879282" y="2340356"/>
                </a:lnTo>
                <a:lnTo>
                  <a:pt x="1879282" y="1447546"/>
                </a:lnTo>
                <a:lnTo>
                  <a:pt x="1844294" y="1447546"/>
                </a:lnTo>
                <a:lnTo>
                  <a:pt x="1883664" y="1446276"/>
                </a:lnTo>
                <a:lnTo>
                  <a:pt x="1930908" y="1441704"/>
                </a:lnTo>
                <a:lnTo>
                  <a:pt x="1976628" y="1434084"/>
                </a:lnTo>
                <a:lnTo>
                  <a:pt x="2022348" y="1423416"/>
                </a:lnTo>
                <a:lnTo>
                  <a:pt x="2065020" y="1411224"/>
                </a:lnTo>
                <a:lnTo>
                  <a:pt x="2107692" y="1395984"/>
                </a:lnTo>
                <a:lnTo>
                  <a:pt x="2148840" y="1377696"/>
                </a:lnTo>
                <a:lnTo>
                  <a:pt x="2188464" y="1356360"/>
                </a:lnTo>
                <a:lnTo>
                  <a:pt x="2228088" y="1333500"/>
                </a:lnTo>
                <a:lnTo>
                  <a:pt x="2263140" y="1309116"/>
                </a:lnTo>
                <a:lnTo>
                  <a:pt x="2299716" y="1280160"/>
                </a:lnTo>
                <a:lnTo>
                  <a:pt x="2331720" y="1251204"/>
                </a:lnTo>
                <a:lnTo>
                  <a:pt x="2363724" y="1220724"/>
                </a:lnTo>
                <a:lnTo>
                  <a:pt x="2392680" y="1187196"/>
                </a:lnTo>
                <a:lnTo>
                  <a:pt x="2420112" y="1152144"/>
                </a:lnTo>
                <a:lnTo>
                  <a:pt x="2446020" y="1115568"/>
                </a:lnTo>
                <a:lnTo>
                  <a:pt x="2468880" y="1077468"/>
                </a:lnTo>
                <a:lnTo>
                  <a:pt x="2490216" y="1036320"/>
                </a:lnTo>
                <a:lnTo>
                  <a:pt x="2506980" y="995172"/>
                </a:lnTo>
                <a:lnTo>
                  <a:pt x="2523744" y="952500"/>
                </a:lnTo>
                <a:lnTo>
                  <a:pt x="2535936" y="909828"/>
                </a:lnTo>
                <a:lnTo>
                  <a:pt x="2546604" y="864108"/>
                </a:lnTo>
                <a:lnTo>
                  <a:pt x="2554224" y="818388"/>
                </a:lnTo>
                <a:lnTo>
                  <a:pt x="2558796" y="772668"/>
                </a:lnTo>
                <a:lnTo>
                  <a:pt x="2560320" y="723900"/>
                </a:lnTo>
                <a:close/>
              </a:path>
              <a:path w="4610100" h="5332730">
                <a:moveTo>
                  <a:pt x="4610100" y="3835908"/>
                </a:moveTo>
                <a:lnTo>
                  <a:pt x="3651504" y="2340864"/>
                </a:lnTo>
                <a:lnTo>
                  <a:pt x="0" y="2340864"/>
                </a:lnTo>
                <a:lnTo>
                  <a:pt x="0" y="5332476"/>
                </a:lnTo>
                <a:lnTo>
                  <a:pt x="3651504" y="5332476"/>
                </a:lnTo>
                <a:lnTo>
                  <a:pt x="4610100" y="3835908"/>
                </a:lnTo>
                <a:close/>
              </a:path>
            </a:pathLst>
          </a:custGeom>
          <a:solidFill>
            <a:srgbClr val="1252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662171" y="3695700"/>
            <a:ext cx="14625955" cy="5575300"/>
            <a:chOff x="3662171" y="3695700"/>
            <a:chExt cx="14625955" cy="5575300"/>
          </a:xfrm>
        </p:grpSpPr>
        <p:sp>
          <p:nvSpPr>
            <p:cNvPr id="4" name="object 4"/>
            <p:cNvSpPr/>
            <p:nvPr/>
          </p:nvSpPr>
          <p:spPr>
            <a:xfrm>
              <a:off x="3662171" y="3695699"/>
              <a:ext cx="5481955" cy="5562600"/>
            </a:xfrm>
            <a:custGeom>
              <a:avLst/>
              <a:gdLst/>
              <a:ahLst/>
              <a:cxnLst/>
              <a:rect l="l" t="t" r="r" b="b"/>
              <a:pathLst>
                <a:path w="5481955" h="5562600">
                  <a:moveTo>
                    <a:pt x="2782125" y="1447800"/>
                  </a:moveTo>
                  <a:lnTo>
                    <a:pt x="2738628" y="1447800"/>
                  </a:lnTo>
                  <a:lnTo>
                    <a:pt x="2696400" y="1447800"/>
                  </a:lnTo>
                  <a:lnTo>
                    <a:pt x="2696400" y="2570480"/>
                  </a:lnTo>
                  <a:lnTo>
                    <a:pt x="2782125" y="2570480"/>
                  </a:lnTo>
                  <a:lnTo>
                    <a:pt x="2782125" y="1447800"/>
                  </a:lnTo>
                  <a:close/>
                </a:path>
                <a:path w="5481955" h="5562600">
                  <a:moveTo>
                    <a:pt x="3462528" y="723900"/>
                  </a:moveTo>
                  <a:lnTo>
                    <a:pt x="3461004" y="676656"/>
                  </a:lnTo>
                  <a:lnTo>
                    <a:pt x="3456432" y="629412"/>
                  </a:lnTo>
                  <a:lnTo>
                    <a:pt x="3448812" y="583692"/>
                  </a:lnTo>
                  <a:lnTo>
                    <a:pt x="3439668" y="539496"/>
                  </a:lnTo>
                  <a:lnTo>
                    <a:pt x="3425952" y="495300"/>
                  </a:lnTo>
                  <a:lnTo>
                    <a:pt x="3410712" y="452628"/>
                  </a:lnTo>
                  <a:lnTo>
                    <a:pt x="3392424" y="411480"/>
                  </a:lnTo>
                  <a:lnTo>
                    <a:pt x="3371088" y="371856"/>
                  </a:lnTo>
                  <a:lnTo>
                    <a:pt x="3348228" y="333756"/>
                  </a:lnTo>
                  <a:lnTo>
                    <a:pt x="3323844" y="297180"/>
                  </a:lnTo>
                  <a:lnTo>
                    <a:pt x="3294888" y="262128"/>
                  </a:lnTo>
                  <a:lnTo>
                    <a:pt x="3265932" y="228600"/>
                  </a:lnTo>
                  <a:lnTo>
                    <a:pt x="3235452" y="196596"/>
                  </a:lnTo>
                  <a:lnTo>
                    <a:pt x="3201924" y="167640"/>
                  </a:lnTo>
                  <a:lnTo>
                    <a:pt x="3166872" y="140208"/>
                  </a:lnTo>
                  <a:lnTo>
                    <a:pt x="3130296" y="114300"/>
                  </a:lnTo>
                  <a:lnTo>
                    <a:pt x="3092196" y="91440"/>
                  </a:lnTo>
                  <a:lnTo>
                    <a:pt x="3051048" y="71628"/>
                  </a:lnTo>
                  <a:lnTo>
                    <a:pt x="3009900" y="53340"/>
                  </a:lnTo>
                  <a:lnTo>
                    <a:pt x="2967228" y="38100"/>
                  </a:lnTo>
                  <a:lnTo>
                    <a:pt x="2924556" y="24384"/>
                  </a:lnTo>
                  <a:lnTo>
                    <a:pt x="2880347" y="13716"/>
                  </a:lnTo>
                  <a:lnTo>
                    <a:pt x="2787396" y="1524"/>
                  </a:lnTo>
                  <a:lnTo>
                    <a:pt x="2738628" y="0"/>
                  </a:lnTo>
                  <a:lnTo>
                    <a:pt x="2691384" y="1524"/>
                  </a:lnTo>
                  <a:lnTo>
                    <a:pt x="2598420" y="13716"/>
                  </a:lnTo>
                  <a:lnTo>
                    <a:pt x="2554224" y="24384"/>
                  </a:lnTo>
                  <a:lnTo>
                    <a:pt x="2510028" y="38100"/>
                  </a:lnTo>
                  <a:lnTo>
                    <a:pt x="2468880" y="53340"/>
                  </a:lnTo>
                  <a:lnTo>
                    <a:pt x="2426208" y="71628"/>
                  </a:lnTo>
                  <a:lnTo>
                    <a:pt x="2386584" y="91440"/>
                  </a:lnTo>
                  <a:lnTo>
                    <a:pt x="2348484" y="114300"/>
                  </a:lnTo>
                  <a:lnTo>
                    <a:pt x="2311908" y="140208"/>
                  </a:lnTo>
                  <a:lnTo>
                    <a:pt x="2276856" y="167640"/>
                  </a:lnTo>
                  <a:lnTo>
                    <a:pt x="2243328" y="196596"/>
                  </a:lnTo>
                  <a:lnTo>
                    <a:pt x="2212848" y="228600"/>
                  </a:lnTo>
                  <a:lnTo>
                    <a:pt x="2182368" y="262128"/>
                  </a:lnTo>
                  <a:lnTo>
                    <a:pt x="2154936" y="297180"/>
                  </a:lnTo>
                  <a:lnTo>
                    <a:pt x="2130552" y="333756"/>
                  </a:lnTo>
                  <a:lnTo>
                    <a:pt x="2106168" y="371856"/>
                  </a:lnTo>
                  <a:lnTo>
                    <a:pt x="2086356" y="411480"/>
                  </a:lnTo>
                  <a:lnTo>
                    <a:pt x="2068068" y="452628"/>
                  </a:lnTo>
                  <a:lnTo>
                    <a:pt x="2052828" y="495300"/>
                  </a:lnTo>
                  <a:lnTo>
                    <a:pt x="2039112" y="539496"/>
                  </a:lnTo>
                  <a:lnTo>
                    <a:pt x="2029968" y="583692"/>
                  </a:lnTo>
                  <a:lnTo>
                    <a:pt x="2022348" y="629412"/>
                  </a:lnTo>
                  <a:lnTo>
                    <a:pt x="2017776" y="676656"/>
                  </a:lnTo>
                  <a:lnTo>
                    <a:pt x="2014728" y="723900"/>
                  </a:lnTo>
                  <a:lnTo>
                    <a:pt x="2017776" y="771144"/>
                  </a:lnTo>
                  <a:lnTo>
                    <a:pt x="2022348" y="818388"/>
                  </a:lnTo>
                  <a:lnTo>
                    <a:pt x="2029968" y="864108"/>
                  </a:lnTo>
                  <a:lnTo>
                    <a:pt x="2039112" y="909828"/>
                  </a:lnTo>
                  <a:lnTo>
                    <a:pt x="2052828" y="952500"/>
                  </a:lnTo>
                  <a:lnTo>
                    <a:pt x="2068068" y="995172"/>
                  </a:lnTo>
                  <a:lnTo>
                    <a:pt x="2086356" y="1036320"/>
                  </a:lnTo>
                  <a:lnTo>
                    <a:pt x="2106168" y="1075944"/>
                  </a:lnTo>
                  <a:lnTo>
                    <a:pt x="2130552" y="1115568"/>
                  </a:lnTo>
                  <a:lnTo>
                    <a:pt x="2154936" y="1150620"/>
                  </a:lnTo>
                  <a:lnTo>
                    <a:pt x="2182368" y="1187196"/>
                  </a:lnTo>
                  <a:lnTo>
                    <a:pt x="2243328" y="1251204"/>
                  </a:lnTo>
                  <a:lnTo>
                    <a:pt x="2276856" y="1280160"/>
                  </a:lnTo>
                  <a:lnTo>
                    <a:pt x="2311908" y="1307592"/>
                  </a:lnTo>
                  <a:lnTo>
                    <a:pt x="2348484" y="1333500"/>
                  </a:lnTo>
                  <a:lnTo>
                    <a:pt x="2386584" y="1356360"/>
                  </a:lnTo>
                  <a:lnTo>
                    <a:pt x="2426208" y="1377696"/>
                  </a:lnTo>
                  <a:lnTo>
                    <a:pt x="2468880" y="1394460"/>
                  </a:lnTo>
                  <a:lnTo>
                    <a:pt x="2510028" y="1411224"/>
                  </a:lnTo>
                  <a:lnTo>
                    <a:pt x="2554224" y="1423416"/>
                  </a:lnTo>
                  <a:lnTo>
                    <a:pt x="2598420" y="1434084"/>
                  </a:lnTo>
                  <a:lnTo>
                    <a:pt x="2644140" y="1441704"/>
                  </a:lnTo>
                  <a:lnTo>
                    <a:pt x="2691384" y="1446276"/>
                  </a:lnTo>
                  <a:lnTo>
                    <a:pt x="2738628" y="1447800"/>
                  </a:lnTo>
                  <a:lnTo>
                    <a:pt x="2787396" y="1446276"/>
                  </a:lnTo>
                  <a:lnTo>
                    <a:pt x="2834640" y="1441704"/>
                  </a:lnTo>
                  <a:lnTo>
                    <a:pt x="2880347" y="1434084"/>
                  </a:lnTo>
                  <a:lnTo>
                    <a:pt x="2924556" y="1423416"/>
                  </a:lnTo>
                  <a:lnTo>
                    <a:pt x="2967228" y="1411224"/>
                  </a:lnTo>
                  <a:lnTo>
                    <a:pt x="3009900" y="1394460"/>
                  </a:lnTo>
                  <a:lnTo>
                    <a:pt x="3051048" y="1377696"/>
                  </a:lnTo>
                  <a:lnTo>
                    <a:pt x="3092196" y="1356360"/>
                  </a:lnTo>
                  <a:lnTo>
                    <a:pt x="3130296" y="1333500"/>
                  </a:lnTo>
                  <a:lnTo>
                    <a:pt x="3166872" y="1307592"/>
                  </a:lnTo>
                  <a:lnTo>
                    <a:pt x="3201924" y="1280160"/>
                  </a:lnTo>
                  <a:lnTo>
                    <a:pt x="3235452" y="1251204"/>
                  </a:lnTo>
                  <a:lnTo>
                    <a:pt x="3265932" y="1219200"/>
                  </a:lnTo>
                  <a:lnTo>
                    <a:pt x="3294888" y="1187196"/>
                  </a:lnTo>
                  <a:lnTo>
                    <a:pt x="3323844" y="1150620"/>
                  </a:lnTo>
                  <a:lnTo>
                    <a:pt x="3348228" y="1115568"/>
                  </a:lnTo>
                  <a:lnTo>
                    <a:pt x="3371088" y="1075944"/>
                  </a:lnTo>
                  <a:lnTo>
                    <a:pt x="3392424" y="1036320"/>
                  </a:lnTo>
                  <a:lnTo>
                    <a:pt x="3410712" y="995172"/>
                  </a:lnTo>
                  <a:lnTo>
                    <a:pt x="3425952" y="952500"/>
                  </a:lnTo>
                  <a:lnTo>
                    <a:pt x="3439668" y="909828"/>
                  </a:lnTo>
                  <a:lnTo>
                    <a:pt x="3448812" y="864108"/>
                  </a:lnTo>
                  <a:lnTo>
                    <a:pt x="3456432" y="818388"/>
                  </a:lnTo>
                  <a:lnTo>
                    <a:pt x="3461004" y="771144"/>
                  </a:lnTo>
                  <a:lnTo>
                    <a:pt x="3462528" y="723900"/>
                  </a:lnTo>
                  <a:close/>
                </a:path>
                <a:path w="5481955" h="5562600">
                  <a:moveTo>
                    <a:pt x="5481828" y="4066032"/>
                  </a:moveTo>
                  <a:lnTo>
                    <a:pt x="4524756" y="2570988"/>
                  </a:lnTo>
                  <a:lnTo>
                    <a:pt x="0" y="2570988"/>
                  </a:lnTo>
                  <a:lnTo>
                    <a:pt x="957072" y="4066032"/>
                  </a:lnTo>
                  <a:lnTo>
                    <a:pt x="0" y="5562600"/>
                  </a:lnTo>
                  <a:lnTo>
                    <a:pt x="4524756" y="5562600"/>
                  </a:lnTo>
                  <a:lnTo>
                    <a:pt x="5481828" y="4067556"/>
                  </a:lnTo>
                  <a:lnTo>
                    <a:pt x="5481828" y="4066032"/>
                  </a:lnTo>
                  <a:close/>
                </a:path>
              </a:pathLst>
            </a:custGeom>
            <a:solidFill>
              <a:srgbClr val="455D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191500" y="6278879"/>
              <a:ext cx="4998720" cy="2992120"/>
            </a:xfrm>
            <a:custGeom>
              <a:avLst/>
              <a:gdLst/>
              <a:ahLst/>
              <a:cxnLst/>
              <a:rect l="l" t="t" r="r" b="b"/>
              <a:pathLst>
                <a:path w="4998719" h="2992120">
                  <a:moveTo>
                    <a:pt x="4041648" y="2991612"/>
                  </a:moveTo>
                  <a:lnTo>
                    <a:pt x="0" y="2991612"/>
                  </a:lnTo>
                  <a:lnTo>
                    <a:pt x="957072" y="1496568"/>
                  </a:lnTo>
                  <a:lnTo>
                    <a:pt x="0" y="0"/>
                  </a:lnTo>
                  <a:lnTo>
                    <a:pt x="4041648" y="0"/>
                  </a:lnTo>
                  <a:lnTo>
                    <a:pt x="4998719" y="1496568"/>
                  </a:lnTo>
                  <a:lnTo>
                    <a:pt x="4041648" y="2991612"/>
                  </a:lnTo>
                  <a:close/>
                </a:path>
              </a:pathLst>
            </a:custGeom>
            <a:solidFill>
              <a:srgbClr val="9677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50852" y="6278879"/>
              <a:ext cx="6137275" cy="2992120"/>
            </a:xfrm>
            <a:custGeom>
              <a:avLst/>
              <a:gdLst/>
              <a:ahLst/>
              <a:cxnLst/>
              <a:rect l="l" t="t" r="r" b="b"/>
              <a:pathLst>
                <a:path w="6137275" h="2992120">
                  <a:moveTo>
                    <a:pt x="5356859" y="2991612"/>
                  </a:moveTo>
                  <a:lnTo>
                    <a:pt x="0" y="2991612"/>
                  </a:lnTo>
                  <a:lnTo>
                    <a:pt x="958596" y="1496568"/>
                  </a:lnTo>
                  <a:lnTo>
                    <a:pt x="0" y="0"/>
                  </a:lnTo>
                  <a:lnTo>
                    <a:pt x="5356859" y="0"/>
                  </a:lnTo>
                  <a:lnTo>
                    <a:pt x="6137148" y="1219200"/>
                  </a:lnTo>
                  <a:lnTo>
                    <a:pt x="6137148" y="1772412"/>
                  </a:lnTo>
                  <a:lnTo>
                    <a:pt x="5356859" y="2991612"/>
                  </a:lnTo>
                  <a:close/>
                </a:path>
              </a:pathLst>
            </a:custGeom>
            <a:solidFill>
              <a:srgbClr val="9F89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259300" y="6266688"/>
              <a:ext cx="1028700" cy="2992120"/>
            </a:xfrm>
            <a:custGeom>
              <a:avLst/>
              <a:gdLst/>
              <a:ahLst/>
              <a:cxnLst/>
              <a:rect l="l" t="t" r="r" b="b"/>
              <a:pathLst>
                <a:path w="1028700" h="2992120">
                  <a:moveTo>
                    <a:pt x="1028700" y="2991612"/>
                  </a:moveTo>
                  <a:lnTo>
                    <a:pt x="0" y="2991612"/>
                  </a:lnTo>
                  <a:lnTo>
                    <a:pt x="957071" y="1495043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2991612"/>
                  </a:lnTo>
                  <a:close/>
                </a:path>
              </a:pathLst>
            </a:custGeom>
            <a:solidFill>
              <a:srgbClr val="C2B3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648632" y="5143500"/>
              <a:ext cx="85725" cy="1136015"/>
            </a:xfrm>
            <a:custGeom>
              <a:avLst/>
              <a:gdLst/>
              <a:ahLst/>
              <a:cxnLst/>
              <a:rect l="l" t="t" r="r" b="b"/>
              <a:pathLst>
                <a:path w="85725" h="1136014">
                  <a:moveTo>
                    <a:pt x="85725" y="1136014"/>
                  </a:moveTo>
                  <a:lnTo>
                    <a:pt x="0" y="1136014"/>
                  </a:lnTo>
                  <a:lnTo>
                    <a:pt x="0" y="0"/>
                  </a:lnTo>
                  <a:lnTo>
                    <a:pt x="85725" y="0"/>
                  </a:lnTo>
                  <a:lnTo>
                    <a:pt x="85725" y="1136014"/>
                  </a:lnTo>
                  <a:close/>
                </a:path>
              </a:pathLst>
            </a:custGeom>
            <a:solidFill>
              <a:srgbClr val="9677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584680" y="3695699"/>
              <a:ext cx="1446530" cy="2583815"/>
            </a:xfrm>
            <a:custGeom>
              <a:avLst/>
              <a:gdLst/>
              <a:ahLst/>
              <a:cxnLst/>
              <a:rect l="l" t="t" r="r" b="b"/>
              <a:pathLst>
                <a:path w="1446530" h="2583815">
                  <a:moveTo>
                    <a:pt x="766127" y="1447800"/>
                  </a:moveTo>
                  <a:lnTo>
                    <a:pt x="722376" y="1447800"/>
                  </a:lnTo>
                  <a:lnTo>
                    <a:pt x="680402" y="1447800"/>
                  </a:lnTo>
                  <a:lnTo>
                    <a:pt x="680402" y="2583815"/>
                  </a:lnTo>
                  <a:lnTo>
                    <a:pt x="766127" y="2583815"/>
                  </a:lnTo>
                  <a:lnTo>
                    <a:pt x="766127" y="1447800"/>
                  </a:lnTo>
                  <a:close/>
                </a:path>
                <a:path w="1446530" h="2583815">
                  <a:moveTo>
                    <a:pt x="1446276" y="723900"/>
                  </a:moveTo>
                  <a:lnTo>
                    <a:pt x="1444752" y="676656"/>
                  </a:lnTo>
                  <a:lnTo>
                    <a:pt x="1440180" y="629412"/>
                  </a:lnTo>
                  <a:lnTo>
                    <a:pt x="1432560" y="583692"/>
                  </a:lnTo>
                  <a:lnTo>
                    <a:pt x="1421892" y="539496"/>
                  </a:lnTo>
                  <a:lnTo>
                    <a:pt x="1409700" y="495300"/>
                  </a:lnTo>
                  <a:lnTo>
                    <a:pt x="1394460" y="452628"/>
                  </a:lnTo>
                  <a:lnTo>
                    <a:pt x="1376172" y="411480"/>
                  </a:lnTo>
                  <a:lnTo>
                    <a:pt x="1354836" y="371856"/>
                  </a:lnTo>
                  <a:lnTo>
                    <a:pt x="1331976" y="333756"/>
                  </a:lnTo>
                  <a:lnTo>
                    <a:pt x="1307592" y="297180"/>
                  </a:lnTo>
                  <a:lnTo>
                    <a:pt x="1280160" y="262128"/>
                  </a:lnTo>
                  <a:lnTo>
                    <a:pt x="1249680" y="228600"/>
                  </a:lnTo>
                  <a:lnTo>
                    <a:pt x="1219200" y="196596"/>
                  </a:lnTo>
                  <a:lnTo>
                    <a:pt x="1185672" y="167640"/>
                  </a:lnTo>
                  <a:lnTo>
                    <a:pt x="1150620" y="140208"/>
                  </a:lnTo>
                  <a:lnTo>
                    <a:pt x="1112520" y="114300"/>
                  </a:lnTo>
                  <a:lnTo>
                    <a:pt x="1074420" y="91440"/>
                  </a:lnTo>
                  <a:lnTo>
                    <a:pt x="1034796" y="71628"/>
                  </a:lnTo>
                  <a:lnTo>
                    <a:pt x="993648" y="53340"/>
                  </a:lnTo>
                  <a:lnTo>
                    <a:pt x="950976" y="38100"/>
                  </a:lnTo>
                  <a:lnTo>
                    <a:pt x="906780" y="24384"/>
                  </a:lnTo>
                  <a:lnTo>
                    <a:pt x="862584" y="13716"/>
                  </a:lnTo>
                  <a:lnTo>
                    <a:pt x="769620" y="1524"/>
                  </a:lnTo>
                  <a:lnTo>
                    <a:pt x="722376" y="0"/>
                  </a:lnTo>
                  <a:lnTo>
                    <a:pt x="675132" y="1524"/>
                  </a:lnTo>
                  <a:lnTo>
                    <a:pt x="582168" y="13716"/>
                  </a:lnTo>
                  <a:lnTo>
                    <a:pt x="537972" y="24384"/>
                  </a:lnTo>
                  <a:lnTo>
                    <a:pt x="493776" y="38100"/>
                  </a:lnTo>
                  <a:lnTo>
                    <a:pt x="451104" y="53340"/>
                  </a:lnTo>
                  <a:lnTo>
                    <a:pt x="409956" y="71628"/>
                  </a:lnTo>
                  <a:lnTo>
                    <a:pt x="370332" y="91440"/>
                  </a:lnTo>
                  <a:lnTo>
                    <a:pt x="332232" y="114300"/>
                  </a:lnTo>
                  <a:lnTo>
                    <a:pt x="295656" y="140208"/>
                  </a:lnTo>
                  <a:lnTo>
                    <a:pt x="260604" y="167640"/>
                  </a:lnTo>
                  <a:lnTo>
                    <a:pt x="227076" y="196596"/>
                  </a:lnTo>
                  <a:lnTo>
                    <a:pt x="195072" y="228600"/>
                  </a:lnTo>
                  <a:lnTo>
                    <a:pt x="166116" y="262128"/>
                  </a:lnTo>
                  <a:lnTo>
                    <a:pt x="138684" y="297180"/>
                  </a:lnTo>
                  <a:lnTo>
                    <a:pt x="114300" y="333756"/>
                  </a:lnTo>
                  <a:lnTo>
                    <a:pt x="91440" y="371856"/>
                  </a:lnTo>
                  <a:lnTo>
                    <a:pt x="70104" y="411480"/>
                  </a:lnTo>
                  <a:lnTo>
                    <a:pt x="51816" y="452628"/>
                  </a:lnTo>
                  <a:lnTo>
                    <a:pt x="36576" y="495300"/>
                  </a:lnTo>
                  <a:lnTo>
                    <a:pt x="22860" y="539496"/>
                  </a:lnTo>
                  <a:lnTo>
                    <a:pt x="12192" y="583692"/>
                  </a:lnTo>
                  <a:lnTo>
                    <a:pt x="4572" y="629412"/>
                  </a:lnTo>
                  <a:lnTo>
                    <a:pt x="0" y="676656"/>
                  </a:lnTo>
                  <a:lnTo>
                    <a:pt x="0" y="771144"/>
                  </a:lnTo>
                  <a:lnTo>
                    <a:pt x="4572" y="818388"/>
                  </a:lnTo>
                  <a:lnTo>
                    <a:pt x="12192" y="864108"/>
                  </a:lnTo>
                  <a:lnTo>
                    <a:pt x="22860" y="909828"/>
                  </a:lnTo>
                  <a:lnTo>
                    <a:pt x="36576" y="952500"/>
                  </a:lnTo>
                  <a:lnTo>
                    <a:pt x="51816" y="995172"/>
                  </a:lnTo>
                  <a:lnTo>
                    <a:pt x="70104" y="1036320"/>
                  </a:lnTo>
                  <a:lnTo>
                    <a:pt x="91440" y="1075944"/>
                  </a:lnTo>
                  <a:lnTo>
                    <a:pt x="114300" y="1115568"/>
                  </a:lnTo>
                  <a:lnTo>
                    <a:pt x="138684" y="1150620"/>
                  </a:lnTo>
                  <a:lnTo>
                    <a:pt x="166116" y="1187196"/>
                  </a:lnTo>
                  <a:lnTo>
                    <a:pt x="195072" y="1219200"/>
                  </a:lnTo>
                  <a:lnTo>
                    <a:pt x="227076" y="1251204"/>
                  </a:lnTo>
                  <a:lnTo>
                    <a:pt x="260604" y="1280160"/>
                  </a:lnTo>
                  <a:lnTo>
                    <a:pt x="295656" y="1307592"/>
                  </a:lnTo>
                  <a:lnTo>
                    <a:pt x="332232" y="1333500"/>
                  </a:lnTo>
                  <a:lnTo>
                    <a:pt x="370332" y="1356360"/>
                  </a:lnTo>
                  <a:lnTo>
                    <a:pt x="409956" y="1377696"/>
                  </a:lnTo>
                  <a:lnTo>
                    <a:pt x="451104" y="1394460"/>
                  </a:lnTo>
                  <a:lnTo>
                    <a:pt x="493776" y="1411224"/>
                  </a:lnTo>
                  <a:lnTo>
                    <a:pt x="537972" y="1423416"/>
                  </a:lnTo>
                  <a:lnTo>
                    <a:pt x="582168" y="1434084"/>
                  </a:lnTo>
                  <a:lnTo>
                    <a:pt x="629412" y="1441704"/>
                  </a:lnTo>
                  <a:lnTo>
                    <a:pt x="675132" y="1446276"/>
                  </a:lnTo>
                  <a:lnTo>
                    <a:pt x="722376" y="1447800"/>
                  </a:lnTo>
                  <a:lnTo>
                    <a:pt x="769620" y="1446276"/>
                  </a:lnTo>
                  <a:lnTo>
                    <a:pt x="816864" y="1441704"/>
                  </a:lnTo>
                  <a:lnTo>
                    <a:pt x="862584" y="1434084"/>
                  </a:lnTo>
                  <a:lnTo>
                    <a:pt x="906780" y="1423416"/>
                  </a:lnTo>
                  <a:lnTo>
                    <a:pt x="950976" y="1411224"/>
                  </a:lnTo>
                  <a:lnTo>
                    <a:pt x="993648" y="1394460"/>
                  </a:lnTo>
                  <a:lnTo>
                    <a:pt x="1034796" y="1377696"/>
                  </a:lnTo>
                  <a:lnTo>
                    <a:pt x="1074420" y="1356360"/>
                  </a:lnTo>
                  <a:lnTo>
                    <a:pt x="1112520" y="1333500"/>
                  </a:lnTo>
                  <a:lnTo>
                    <a:pt x="1150620" y="1307592"/>
                  </a:lnTo>
                  <a:lnTo>
                    <a:pt x="1185672" y="1280160"/>
                  </a:lnTo>
                  <a:lnTo>
                    <a:pt x="1219200" y="1251204"/>
                  </a:lnTo>
                  <a:lnTo>
                    <a:pt x="1280160" y="1187196"/>
                  </a:lnTo>
                  <a:lnTo>
                    <a:pt x="1307592" y="1150620"/>
                  </a:lnTo>
                  <a:lnTo>
                    <a:pt x="1331976" y="1115568"/>
                  </a:lnTo>
                  <a:lnTo>
                    <a:pt x="1354836" y="1075944"/>
                  </a:lnTo>
                  <a:lnTo>
                    <a:pt x="1376172" y="1036320"/>
                  </a:lnTo>
                  <a:lnTo>
                    <a:pt x="1394460" y="995172"/>
                  </a:lnTo>
                  <a:lnTo>
                    <a:pt x="1409700" y="952500"/>
                  </a:lnTo>
                  <a:lnTo>
                    <a:pt x="1421892" y="909828"/>
                  </a:lnTo>
                  <a:lnTo>
                    <a:pt x="1432560" y="864108"/>
                  </a:lnTo>
                  <a:lnTo>
                    <a:pt x="1440180" y="818388"/>
                  </a:lnTo>
                  <a:lnTo>
                    <a:pt x="1444752" y="771144"/>
                  </a:lnTo>
                  <a:lnTo>
                    <a:pt x="1446276" y="723900"/>
                  </a:lnTo>
                  <a:close/>
                </a:path>
              </a:pathLst>
            </a:custGeom>
            <a:solidFill>
              <a:srgbClr val="9F89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966959" y="369570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723900" y="1447800"/>
                  </a:moveTo>
                  <a:lnTo>
                    <a:pt x="676656" y="1446276"/>
                  </a:lnTo>
                  <a:lnTo>
                    <a:pt x="629412" y="1441703"/>
                  </a:lnTo>
                  <a:lnTo>
                    <a:pt x="583692" y="1434084"/>
                  </a:lnTo>
                  <a:lnTo>
                    <a:pt x="539496" y="1423415"/>
                  </a:lnTo>
                  <a:lnTo>
                    <a:pt x="495300" y="1411224"/>
                  </a:lnTo>
                  <a:lnTo>
                    <a:pt x="454151" y="1394460"/>
                  </a:lnTo>
                  <a:lnTo>
                    <a:pt x="411480" y="1377696"/>
                  </a:lnTo>
                  <a:lnTo>
                    <a:pt x="371856" y="1356360"/>
                  </a:lnTo>
                  <a:lnTo>
                    <a:pt x="333756" y="1333500"/>
                  </a:lnTo>
                  <a:lnTo>
                    <a:pt x="297180" y="1307591"/>
                  </a:lnTo>
                  <a:lnTo>
                    <a:pt x="262128" y="1280160"/>
                  </a:lnTo>
                  <a:lnTo>
                    <a:pt x="228600" y="1251203"/>
                  </a:lnTo>
                  <a:lnTo>
                    <a:pt x="167640" y="1187196"/>
                  </a:lnTo>
                  <a:lnTo>
                    <a:pt x="140208" y="1150620"/>
                  </a:lnTo>
                  <a:lnTo>
                    <a:pt x="114300" y="1115567"/>
                  </a:lnTo>
                  <a:lnTo>
                    <a:pt x="91440" y="1075944"/>
                  </a:lnTo>
                  <a:lnTo>
                    <a:pt x="71628" y="1036320"/>
                  </a:lnTo>
                  <a:lnTo>
                    <a:pt x="53340" y="995172"/>
                  </a:lnTo>
                  <a:lnTo>
                    <a:pt x="38100" y="952500"/>
                  </a:lnTo>
                  <a:lnTo>
                    <a:pt x="24384" y="909827"/>
                  </a:lnTo>
                  <a:lnTo>
                    <a:pt x="15240" y="864108"/>
                  </a:lnTo>
                  <a:lnTo>
                    <a:pt x="7620" y="818388"/>
                  </a:lnTo>
                  <a:lnTo>
                    <a:pt x="3048" y="771144"/>
                  </a:lnTo>
                  <a:lnTo>
                    <a:pt x="0" y="723900"/>
                  </a:lnTo>
                  <a:lnTo>
                    <a:pt x="3048" y="676655"/>
                  </a:lnTo>
                  <a:lnTo>
                    <a:pt x="7620" y="629412"/>
                  </a:lnTo>
                  <a:lnTo>
                    <a:pt x="15240" y="583691"/>
                  </a:lnTo>
                  <a:lnTo>
                    <a:pt x="24384" y="539496"/>
                  </a:lnTo>
                  <a:lnTo>
                    <a:pt x="38100" y="495300"/>
                  </a:lnTo>
                  <a:lnTo>
                    <a:pt x="53340" y="452627"/>
                  </a:lnTo>
                  <a:lnTo>
                    <a:pt x="71628" y="411479"/>
                  </a:lnTo>
                  <a:lnTo>
                    <a:pt x="91440" y="371855"/>
                  </a:lnTo>
                  <a:lnTo>
                    <a:pt x="114300" y="333755"/>
                  </a:lnTo>
                  <a:lnTo>
                    <a:pt x="140208" y="297179"/>
                  </a:lnTo>
                  <a:lnTo>
                    <a:pt x="167640" y="262127"/>
                  </a:lnTo>
                  <a:lnTo>
                    <a:pt x="198120" y="228600"/>
                  </a:lnTo>
                  <a:lnTo>
                    <a:pt x="228600" y="196596"/>
                  </a:lnTo>
                  <a:lnTo>
                    <a:pt x="262128" y="167639"/>
                  </a:lnTo>
                  <a:lnTo>
                    <a:pt x="297180" y="140208"/>
                  </a:lnTo>
                  <a:lnTo>
                    <a:pt x="333756" y="114300"/>
                  </a:lnTo>
                  <a:lnTo>
                    <a:pt x="371856" y="91439"/>
                  </a:lnTo>
                  <a:lnTo>
                    <a:pt x="411480" y="71627"/>
                  </a:lnTo>
                  <a:lnTo>
                    <a:pt x="454151" y="53339"/>
                  </a:lnTo>
                  <a:lnTo>
                    <a:pt x="495300" y="38100"/>
                  </a:lnTo>
                  <a:lnTo>
                    <a:pt x="539496" y="24384"/>
                  </a:lnTo>
                  <a:lnTo>
                    <a:pt x="583692" y="13715"/>
                  </a:lnTo>
                  <a:lnTo>
                    <a:pt x="676656" y="1524"/>
                  </a:lnTo>
                  <a:lnTo>
                    <a:pt x="723900" y="0"/>
                  </a:lnTo>
                  <a:lnTo>
                    <a:pt x="772668" y="1524"/>
                  </a:lnTo>
                  <a:lnTo>
                    <a:pt x="865632" y="13715"/>
                  </a:lnTo>
                  <a:lnTo>
                    <a:pt x="909828" y="24384"/>
                  </a:lnTo>
                  <a:lnTo>
                    <a:pt x="952500" y="38100"/>
                  </a:lnTo>
                  <a:lnTo>
                    <a:pt x="995172" y="53339"/>
                  </a:lnTo>
                  <a:lnTo>
                    <a:pt x="1036320" y="71627"/>
                  </a:lnTo>
                  <a:lnTo>
                    <a:pt x="1077468" y="91439"/>
                  </a:lnTo>
                  <a:lnTo>
                    <a:pt x="1115568" y="114300"/>
                  </a:lnTo>
                  <a:lnTo>
                    <a:pt x="1152144" y="140208"/>
                  </a:lnTo>
                  <a:lnTo>
                    <a:pt x="1187196" y="167639"/>
                  </a:lnTo>
                  <a:lnTo>
                    <a:pt x="1219200" y="196596"/>
                  </a:lnTo>
                  <a:lnTo>
                    <a:pt x="1251204" y="228600"/>
                  </a:lnTo>
                  <a:lnTo>
                    <a:pt x="1280160" y="262127"/>
                  </a:lnTo>
                  <a:lnTo>
                    <a:pt x="1307592" y="297179"/>
                  </a:lnTo>
                  <a:lnTo>
                    <a:pt x="1333500" y="333755"/>
                  </a:lnTo>
                  <a:lnTo>
                    <a:pt x="1356360" y="371855"/>
                  </a:lnTo>
                  <a:lnTo>
                    <a:pt x="1377696" y="411479"/>
                  </a:lnTo>
                  <a:lnTo>
                    <a:pt x="1395984" y="452627"/>
                  </a:lnTo>
                  <a:lnTo>
                    <a:pt x="1411224" y="495300"/>
                  </a:lnTo>
                  <a:lnTo>
                    <a:pt x="1424940" y="539496"/>
                  </a:lnTo>
                  <a:lnTo>
                    <a:pt x="1434084" y="583691"/>
                  </a:lnTo>
                  <a:lnTo>
                    <a:pt x="1441704" y="629412"/>
                  </a:lnTo>
                  <a:lnTo>
                    <a:pt x="1446276" y="676655"/>
                  </a:lnTo>
                  <a:lnTo>
                    <a:pt x="1447800" y="723900"/>
                  </a:lnTo>
                  <a:lnTo>
                    <a:pt x="1446276" y="771144"/>
                  </a:lnTo>
                  <a:lnTo>
                    <a:pt x="1441704" y="818388"/>
                  </a:lnTo>
                  <a:lnTo>
                    <a:pt x="1434084" y="864108"/>
                  </a:lnTo>
                  <a:lnTo>
                    <a:pt x="1424940" y="909827"/>
                  </a:lnTo>
                  <a:lnTo>
                    <a:pt x="1411224" y="952500"/>
                  </a:lnTo>
                  <a:lnTo>
                    <a:pt x="1395984" y="995172"/>
                  </a:lnTo>
                  <a:lnTo>
                    <a:pt x="1377696" y="1036320"/>
                  </a:lnTo>
                  <a:lnTo>
                    <a:pt x="1356360" y="1075944"/>
                  </a:lnTo>
                  <a:lnTo>
                    <a:pt x="1333500" y="1115567"/>
                  </a:lnTo>
                  <a:lnTo>
                    <a:pt x="1307592" y="1150620"/>
                  </a:lnTo>
                  <a:lnTo>
                    <a:pt x="1280160" y="1187196"/>
                  </a:lnTo>
                  <a:lnTo>
                    <a:pt x="1251204" y="1219200"/>
                  </a:lnTo>
                  <a:lnTo>
                    <a:pt x="1219200" y="1251203"/>
                  </a:lnTo>
                  <a:lnTo>
                    <a:pt x="1187196" y="1280160"/>
                  </a:lnTo>
                  <a:lnTo>
                    <a:pt x="1152144" y="1307591"/>
                  </a:lnTo>
                  <a:lnTo>
                    <a:pt x="1115568" y="1333500"/>
                  </a:lnTo>
                  <a:lnTo>
                    <a:pt x="1077468" y="1356360"/>
                  </a:lnTo>
                  <a:lnTo>
                    <a:pt x="1036320" y="1377696"/>
                  </a:lnTo>
                  <a:lnTo>
                    <a:pt x="995172" y="1394460"/>
                  </a:lnTo>
                  <a:lnTo>
                    <a:pt x="952500" y="1411224"/>
                  </a:lnTo>
                  <a:lnTo>
                    <a:pt x="909828" y="1423415"/>
                  </a:lnTo>
                  <a:lnTo>
                    <a:pt x="865632" y="1434084"/>
                  </a:lnTo>
                  <a:lnTo>
                    <a:pt x="818388" y="1441703"/>
                  </a:lnTo>
                  <a:lnTo>
                    <a:pt x="772668" y="1446276"/>
                  </a:lnTo>
                  <a:lnTo>
                    <a:pt x="723900" y="1447800"/>
                  </a:lnTo>
                  <a:close/>
                </a:path>
              </a:pathLst>
            </a:custGeom>
            <a:solidFill>
              <a:srgbClr val="9677B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699260" y="4233671"/>
            <a:ext cx="269875" cy="829310"/>
            <a:chOff x="1699260" y="4233671"/>
            <a:chExt cx="269875" cy="829310"/>
          </a:xfrm>
        </p:grpSpPr>
        <p:sp>
          <p:nvSpPr>
            <p:cNvPr id="12" name="object 12"/>
            <p:cNvSpPr/>
            <p:nvPr/>
          </p:nvSpPr>
          <p:spPr>
            <a:xfrm>
              <a:off x="1699260" y="4233671"/>
              <a:ext cx="269875" cy="829310"/>
            </a:xfrm>
            <a:custGeom>
              <a:avLst/>
              <a:gdLst/>
              <a:ahLst/>
              <a:cxnLst/>
              <a:rect l="l" t="t" r="r" b="b"/>
              <a:pathLst>
                <a:path w="269875" h="829310">
                  <a:moveTo>
                    <a:pt x="85343" y="265175"/>
                  </a:moveTo>
                  <a:lnTo>
                    <a:pt x="80771" y="265175"/>
                  </a:lnTo>
                  <a:lnTo>
                    <a:pt x="67056" y="263651"/>
                  </a:lnTo>
                  <a:lnTo>
                    <a:pt x="21335" y="239267"/>
                  </a:lnTo>
                  <a:lnTo>
                    <a:pt x="1523" y="198119"/>
                  </a:lnTo>
                  <a:lnTo>
                    <a:pt x="0" y="181355"/>
                  </a:lnTo>
                  <a:lnTo>
                    <a:pt x="1523" y="166115"/>
                  </a:lnTo>
                  <a:lnTo>
                    <a:pt x="44195" y="100583"/>
                  </a:lnTo>
                  <a:lnTo>
                    <a:pt x="76200" y="68579"/>
                  </a:lnTo>
                  <a:lnTo>
                    <a:pt x="111251" y="38100"/>
                  </a:lnTo>
                  <a:lnTo>
                    <a:pt x="147827" y="12191"/>
                  </a:lnTo>
                  <a:lnTo>
                    <a:pt x="158495" y="7619"/>
                  </a:lnTo>
                  <a:lnTo>
                    <a:pt x="167639" y="3048"/>
                  </a:lnTo>
                  <a:lnTo>
                    <a:pt x="179831" y="1524"/>
                  </a:lnTo>
                  <a:lnTo>
                    <a:pt x="190500" y="0"/>
                  </a:lnTo>
                  <a:lnTo>
                    <a:pt x="202691" y="1524"/>
                  </a:lnTo>
                  <a:lnTo>
                    <a:pt x="251459" y="28955"/>
                  </a:lnTo>
                  <a:lnTo>
                    <a:pt x="256031" y="38100"/>
                  </a:lnTo>
                  <a:lnTo>
                    <a:pt x="182879" y="38100"/>
                  </a:lnTo>
                  <a:lnTo>
                    <a:pt x="175259" y="39624"/>
                  </a:lnTo>
                  <a:lnTo>
                    <a:pt x="134112" y="68579"/>
                  </a:lnTo>
                  <a:lnTo>
                    <a:pt x="100583" y="94487"/>
                  </a:lnTo>
                  <a:lnTo>
                    <a:pt x="71627" y="124967"/>
                  </a:lnTo>
                  <a:lnTo>
                    <a:pt x="45719" y="160019"/>
                  </a:lnTo>
                  <a:lnTo>
                    <a:pt x="38100" y="175260"/>
                  </a:lnTo>
                  <a:lnTo>
                    <a:pt x="38100" y="190500"/>
                  </a:lnTo>
                  <a:lnTo>
                    <a:pt x="44195" y="205739"/>
                  </a:lnTo>
                  <a:lnTo>
                    <a:pt x="54863" y="219455"/>
                  </a:lnTo>
                  <a:lnTo>
                    <a:pt x="67056" y="225551"/>
                  </a:lnTo>
                  <a:lnTo>
                    <a:pt x="73151" y="227075"/>
                  </a:lnTo>
                  <a:lnTo>
                    <a:pt x="129539" y="227075"/>
                  </a:lnTo>
                  <a:lnTo>
                    <a:pt x="128015" y="236219"/>
                  </a:lnTo>
                  <a:lnTo>
                    <a:pt x="126491" y="263651"/>
                  </a:lnTo>
                  <a:lnTo>
                    <a:pt x="88391" y="263651"/>
                  </a:lnTo>
                  <a:lnTo>
                    <a:pt x="85343" y="265175"/>
                  </a:lnTo>
                  <a:close/>
                </a:path>
                <a:path w="269875" h="829310">
                  <a:moveTo>
                    <a:pt x="233171" y="790955"/>
                  </a:moveTo>
                  <a:lnTo>
                    <a:pt x="170687" y="790955"/>
                  </a:lnTo>
                  <a:lnTo>
                    <a:pt x="187451" y="786383"/>
                  </a:lnTo>
                  <a:lnTo>
                    <a:pt x="199644" y="775715"/>
                  </a:lnTo>
                  <a:lnTo>
                    <a:pt x="207263" y="762000"/>
                  </a:lnTo>
                  <a:lnTo>
                    <a:pt x="210312" y="745236"/>
                  </a:lnTo>
                  <a:lnTo>
                    <a:pt x="205739" y="693419"/>
                  </a:lnTo>
                  <a:lnTo>
                    <a:pt x="202691" y="643127"/>
                  </a:lnTo>
                  <a:lnTo>
                    <a:pt x="201118" y="591312"/>
                  </a:lnTo>
                  <a:lnTo>
                    <a:pt x="199644" y="545591"/>
                  </a:lnTo>
                  <a:lnTo>
                    <a:pt x="199644" y="490727"/>
                  </a:lnTo>
                  <a:lnTo>
                    <a:pt x="202691" y="390143"/>
                  </a:lnTo>
                  <a:lnTo>
                    <a:pt x="205739" y="338327"/>
                  </a:lnTo>
                  <a:lnTo>
                    <a:pt x="208787" y="289560"/>
                  </a:lnTo>
                  <a:lnTo>
                    <a:pt x="213359" y="237743"/>
                  </a:lnTo>
                  <a:lnTo>
                    <a:pt x="231647" y="86867"/>
                  </a:lnTo>
                  <a:lnTo>
                    <a:pt x="233171" y="74675"/>
                  </a:lnTo>
                  <a:lnTo>
                    <a:pt x="228600" y="64007"/>
                  </a:lnTo>
                  <a:lnTo>
                    <a:pt x="222503" y="53339"/>
                  </a:lnTo>
                  <a:lnTo>
                    <a:pt x="213359" y="45719"/>
                  </a:lnTo>
                  <a:lnTo>
                    <a:pt x="205739" y="39624"/>
                  </a:lnTo>
                  <a:lnTo>
                    <a:pt x="198119" y="38100"/>
                  </a:lnTo>
                  <a:lnTo>
                    <a:pt x="256031" y="38100"/>
                  </a:lnTo>
                  <a:lnTo>
                    <a:pt x="263651" y="48767"/>
                  </a:lnTo>
                  <a:lnTo>
                    <a:pt x="269747" y="70103"/>
                  </a:lnTo>
                  <a:lnTo>
                    <a:pt x="268223" y="92963"/>
                  </a:lnTo>
                  <a:lnTo>
                    <a:pt x="262127" y="141731"/>
                  </a:lnTo>
                  <a:lnTo>
                    <a:pt x="256031" y="192024"/>
                  </a:lnTo>
                  <a:lnTo>
                    <a:pt x="251459" y="242315"/>
                  </a:lnTo>
                  <a:lnTo>
                    <a:pt x="246887" y="291083"/>
                  </a:lnTo>
                  <a:lnTo>
                    <a:pt x="242315" y="341375"/>
                  </a:lnTo>
                  <a:lnTo>
                    <a:pt x="240791" y="391667"/>
                  </a:lnTo>
                  <a:lnTo>
                    <a:pt x="237744" y="441960"/>
                  </a:lnTo>
                  <a:lnTo>
                    <a:pt x="237836" y="592836"/>
                  </a:lnTo>
                  <a:lnTo>
                    <a:pt x="240791" y="641603"/>
                  </a:lnTo>
                  <a:lnTo>
                    <a:pt x="242315" y="691895"/>
                  </a:lnTo>
                  <a:lnTo>
                    <a:pt x="246887" y="742188"/>
                  </a:lnTo>
                  <a:lnTo>
                    <a:pt x="246887" y="757427"/>
                  </a:lnTo>
                  <a:lnTo>
                    <a:pt x="242315" y="772667"/>
                  </a:lnTo>
                  <a:lnTo>
                    <a:pt x="236219" y="787907"/>
                  </a:lnTo>
                  <a:lnTo>
                    <a:pt x="233171" y="790955"/>
                  </a:lnTo>
                  <a:close/>
                </a:path>
                <a:path w="269875" h="829310">
                  <a:moveTo>
                    <a:pt x="129539" y="227075"/>
                  </a:moveTo>
                  <a:lnTo>
                    <a:pt x="80771" y="227075"/>
                  </a:lnTo>
                  <a:lnTo>
                    <a:pt x="89915" y="225551"/>
                  </a:lnTo>
                  <a:lnTo>
                    <a:pt x="99059" y="222503"/>
                  </a:lnTo>
                  <a:lnTo>
                    <a:pt x="106679" y="216407"/>
                  </a:lnTo>
                  <a:lnTo>
                    <a:pt x="114300" y="208787"/>
                  </a:lnTo>
                  <a:lnTo>
                    <a:pt x="128015" y="190500"/>
                  </a:lnTo>
                  <a:lnTo>
                    <a:pt x="134112" y="185927"/>
                  </a:lnTo>
                  <a:lnTo>
                    <a:pt x="129539" y="227075"/>
                  </a:lnTo>
                  <a:close/>
                </a:path>
                <a:path w="269875" h="829310">
                  <a:moveTo>
                    <a:pt x="173735" y="829055"/>
                  </a:moveTo>
                  <a:lnTo>
                    <a:pt x="167639" y="829055"/>
                  </a:lnTo>
                  <a:lnTo>
                    <a:pt x="137159" y="822960"/>
                  </a:lnTo>
                  <a:lnTo>
                    <a:pt x="96012" y="784860"/>
                  </a:lnTo>
                  <a:lnTo>
                    <a:pt x="80771" y="656843"/>
                  </a:lnTo>
                  <a:lnTo>
                    <a:pt x="77723" y="559307"/>
                  </a:lnTo>
                  <a:lnTo>
                    <a:pt x="77723" y="460248"/>
                  </a:lnTo>
                  <a:lnTo>
                    <a:pt x="79247" y="411479"/>
                  </a:lnTo>
                  <a:lnTo>
                    <a:pt x="82295" y="362712"/>
                  </a:lnTo>
                  <a:lnTo>
                    <a:pt x="83819" y="312419"/>
                  </a:lnTo>
                  <a:lnTo>
                    <a:pt x="88391" y="263651"/>
                  </a:lnTo>
                  <a:lnTo>
                    <a:pt x="126491" y="263651"/>
                  </a:lnTo>
                  <a:lnTo>
                    <a:pt x="123443" y="288036"/>
                  </a:lnTo>
                  <a:lnTo>
                    <a:pt x="120395" y="338327"/>
                  </a:lnTo>
                  <a:lnTo>
                    <a:pt x="117347" y="390143"/>
                  </a:lnTo>
                  <a:lnTo>
                    <a:pt x="117347" y="391667"/>
                  </a:lnTo>
                  <a:lnTo>
                    <a:pt x="115823" y="441960"/>
                  </a:lnTo>
                  <a:lnTo>
                    <a:pt x="114300" y="490727"/>
                  </a:lnTo>
                  <a:lnTo>
                    <a:pt x="114300" y="545591"/>
                  </a:lnTo>
                  <a:lnTo>
                    <a:pt x="115823" y="597407"/>
                  </a:lnTo>
                  <a:lnTo>
                    <a:pt x="118871" y="649224"/>
                  </a:lnTo>
                  <a:lnTo>
                    <a:pt x="120395" y="701039"/>
                  </a:lnTo>
                  <a:lnTo>
                    <a:pt x="124967" y="751331"/>
                  </a:lnTo>
                  <a:lnTo>
                    <a:pt x="150875" y="787907"/>
                  </a:lnTo>
                  <a:lnTo>
                    <a:pt x="167639" y="790955"/>
                  </a:lnTo>
                  <a:lnTo>
                    <a:pt x="170687" y="790955"/>
                  </a:lnTo>
                  <a:lnTo>
                    <a:pt x="168945" y="791080"/>
                  </a:lnTo>
                  <a:lnTo>
                    <a:pt x="233087" y="791082"/>
                  </a:lnTo>
                  <a:lnTo>
                    <a:pt x="227075" y="800100"/>
                  </a:lnTo>
                  <a:lnTo>
                    <a:pt x="216407" y="810767"/>
                  </a:lnTo>
                  <a:lnTo>
                    <a:pt x="202691" y="819912"/>
                  </a:lnTo>
                  <a:lnTo>
                    <a:pt x="188975" y="826007"/>
                  </a:lnTo>
                  <a:lnTo>
                    <a:pt x="173735" y="829055"/>
                  </a:lnTo>
                  <a:close/>
                </a:path>
                <a:path w="269875" h="829310">
                  <a:moveTo>
                    <a:pt x="233087" y="791082"/>
                  </a:moveTo>
                  <a:lnTo>
                    <a:pt x="168909" y="791082"/>
                  </a:lnTo>
                  <a:lnTo>
                    <a:pt x="233171" y="790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37360" y="4271771"/>
              <a:ext cx="193675" cy="753110"/>
            </a:xfrm>
            <a:custGeom>
              <a:avLst/>
              <a:gdLst/>
              <a:ahLst/>
              <a:cxnLst/>
              <a:rect l="l" t="t" r="r" b="b"/>
              <a:pathLst>
                <a:path w="193675" h="753110">
                  <a:moveTo>
                    <a:pt x="129539" y="752855"/>
                  </a:moveTo>
                  <a:lnTo>
                    <a:pt x="128015" y="752855"/>
                  </a:lnTo>
                  <a:lnTo>
                    <a:pt x="112775" y="749807"/>
                  </a:lnTo>
                  <a:lnTo>
                    <a:pt x="85343" y="713231"/>
                  </a:lnTo>
                  <a:lnTo>
                    <a:pt x="79247" y="609600"/>
                  </a:lnTo>
                  <a:lnTo>
                    <a:pt x="76200" y="505967"/>
                  </a:lnTo>
                  <a:lnTo>
                    <a:pt x="76200" y="403860"/>
                  </a:lnTo>
                  <a:lnTo>
                    <a:pt x="79247" y="352043"/>
                  </a:lnTo>
                  <a:lnTo>
                    <a:pt x="80771" y="300227"/>
                  </a:lnTo>
                  <a:lnTo>
                    <a:pt x="94487" y="146303"/>
                  </a:lnTo>
                  <a:lnTo>
                    <a:pt x="76200" y="170687"/>
                  </a:lnTo>
                  <a:lnTo>
                    <a:pt x="64007" y="182879"/>
                  </a:lnTo>
                  <a:lnTo>
                    <a:pt x="48767" y="187451"/>
                  </a:lnTo>
                  <a:lnTo>
                    <a:pt x="32003" y="187451"/>
                  </a:lnTo>
                  <a:lnTo>
                    <a:pt x="16763" y="179831"/>
                  </a:lnTo>
                  <a:lnTo>
                    <a:pt x="4571" y="167639"/>
                  </a:lnTo>
                  <a:lnTo>
                    <a:pt x="0" y="152400"/>
                  </a:lnTo>
                  <a:lnTo>
                    <a:pt x="0" y="135636"/>
                  </a:lnTo>
                  <a:lnTo>
                    <a:pt x="33527" y="86867"/>
                  </a:lnTo>
                  <a:lnTo>
                    <a:pt x="62483" y="56387"/>
                  </a:lnTo>
                  <a:lnTo>
                    <a:pt x="94487" y="28955"/>
                  </a:lnTo>
                  <a:lnTo>
                    <a:pt x="129539" y="6095"/>
                  </a:lnTo>
                  <a:lnTo>
                    <a:pt x="152400" y="0"/>
                  </a:lnTo>
                  <a:lnTo>
                    <a:pt x="164591" y="1524"/>
                  </a:lnTo>
                  <a:lnTo>
                    <a:pt x="175259" y="6095"/>
                  </a:lnTo>
                  <a:lnTo>
                    <a:pt x="190500" y="24383"/>
                  </a:lnTo>
                  <a:lnTo>
                    <a:pt x="193547" y="36575"/>
                  </a:lnTo>
                  <a:lnTo>
                    <a:pt x="193547" y="48767"/>
                  </a:lnTo>
                  <a:lnTo>
                    <a:pt x="185927" y="99060"/>
                  </a:lnTo>
                  <a:lnTo>
                    <a:pt x="179831" y="149351"/>
                  </a:lnTo>
                  <a:lnTo>
                    <a:pt x="170687" y="249936"/>
                  </a:lnTo>
                  <a:lnTo>
                    <a:pt x="164591" y="350519"/>
                  </a:lnTo>
                  <a:lnTo>
                    <a:pt x="161544" y="452627"/>
                  </a:lnTo>
                  <a:lnTo>
                    <a:pt x="161544" y="502919"/>
                  </a:lnTo>
                  <a:lnTo>
                    <a:pt x="164591" y="605027"/>
                  </a:lnTo>
                  <a:lnTo>
                    <a:pt x="170687" y="705612"/>
                  </a:lnTo>
                  <a:lnTo>
                    <a:pt x="167639" y="723900"/>
                  </a:lnTo>
                  <a:lnTo>
                    <a:pt x="160019" y="737615"/>
                  </a:lnTo>
                  <a:lnTo>
                    <a:pt x="147827" y="746760"/>
                  </a:lnTo>
                  <a:lnTo>
                    <a:pt x="131444" y="752348"/>
                  </a:lnTo>
                  <a:lnTo>
                    <a:pt x="130175" y="752348"/>
                  </a:lnTo>
                  <a:lnTo>
                    <a:pt x="129539" y="752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050279" y="4005071"/>
            <a:ext cx="706120" cy="847725"/>
            <a:chOff x="6050279" y="4005071"/>
            <a:chExt cx="706120" cy="847725"/>
          </a:xfrm>
        </p:grpSpPr>
        <p:sp>
          <p:nvSpPr>
            <p:cNvPr id="15" name="object 15"/>
            <p:cNvSpPr/>
            <p:nvPr/>
          </p:nvSpPr>
          <p:spPr>
            <a:xfrm>
              <a:off x="6050279" y="4005071"/>
              <a:ext cx="706120" cy="847725"/>
            </a:xfrm>
            <a:custGeom>
              <a:avLst/>
              <a:gdLst/>
              <a:ahLst/>
              <a:cxnLst/>
              <a:rect l="l" t="t" r="r" b="b"/>
              <a:pathLst>
                <a:path w="706120" h="847725">
                  <a:moveTo>
                    <a:pt x="103632" y="402336"/>
                  </a:moveTo>
                  <a:lnTo>
                    <a:pt x="96012" y="402336"/>
                  </a:lnTo>
                  <a:lnTo>
                    <a:pt x="60960" y="396239"/>
                  </a:lnTo>
                  <a:lnTo>
                    <a:pt x="30480" y="376427"/>
                  </a:lnTo>
                  <a:lnTo>
                    <a:pt x="10668" y="350519"/>
                  </a:lnTo>
                  <a:lnTo>
                    <a:pt x="1524" y="315467"/>
                  </a:lnTo>
                  <a:lnTo>
                    <a:pt x="0" y="292607"/>
                  </a:lnTo>
                  <a:lnTo>
                    <a:pt x="7620" y="257555"/>
                  </a:lnTo>
                  <a:lnTo>
                    <a:pt x="28956" y="211836"/>
                  </a:lnTo>
                  <a:lnTo>
                    <a:pt x="71628" y="156972"/>
                  </a:lnTo>
                  <a:lnTo>
                    <a:pt x="109728" y="121919"/>
                  </a:lnTo>
                  <a:lnTo>
                    <a:pt x="149352" y="91439"/>
                  </a:lnTo>
                  <a:lnTo>
                    <a:pt x="188975" y="65531"/>
                  </a:lnTo>
                  <a:lnTo>
                    <a:pt x="230124" y="42672"/>
                  </a:lnTo>
                  <a:lnTo>
                    <a:pt x="272796" y="24383"/>
                  </a:lnTo>
                  <a:lnTo>
                    <a:pt x="315468" y="10667"/>
                  </a:lnTo>
                  <a:lnTo>
                    <a:pt x="358140" y="3048"/>
                  </a:lnTo>
                  <a:lnTo>
                    <a:pt x="382524" y="0"/>
                  </a:lnTo>
                  <a:lnTo>
                    <a:pt x="406908" y="0"/>
                  </a:lnTo>
                  <a:lnTo>
                    <a:pt x="473964" y="7619"/>
                  </a:lnTo>
                  <a:lnTo>
                    <a:pt x="530351" y="33527"/>
                  </a:lnTo>
                  <a:lnTo>
                    <a:pt x="544068" y="42672"/>
                  </a:lnTo>
                  <a:lnTo>
                    <a:pt x="396240" y="42672"/>
                  </a:lnTo>
                  <a:lnTo>
                    <a:pt x="374904" y="45719"/>
                  </a:lnTo>
                  <a:lnTo>
                    <a:pt x="364236" y="45719"/>
                  </a:lnTo>
                  <a:lnTo>
                    <a:pt x="320040" y="56387"/>
                  </a:lnTo>
                  <a:lnTo>
                    <a:pt x="274320" y="71627"/>
                  </a:lnTo>
                  <a:lnTo>
                    <a:pt x="230124" y="92963"/>
                  </a:lnTo>
                  <a:lnTo>
                    <a:pt x="185928" y="118872"/>
                  </a:lnTo>
                  <a:lnTo>
                    <a:pt x="144780" y="150875"/>
                  </a:lnTo>
                  <a:lnTo>
                    <a:pt x="103632" y="188975"/>
                  </a:lnTo>
                  <a:lnTo>
                    <a:pt x="62484" y="239267"/>
                  </a:lnTo>
                  <a:lnTo>
                    <a:pt x="45720" y="312419"/>
                  </a:lnTo>
                  <a:lnTo>
                    <a:pt x="50292" y="330707"/>
                  </a:lnTo>
                  <a:lnTo>
                    <a:pt x="60960" y="345948"/>
                  </a:lnTo>
                  <a:lnTo>
                    <a:pt x="76200" y="355091"/>
                  </a:lnTo>
                  <a:lnTo>
                    <a:pt x="96012" y="358139"/>
                  </a:lnTo>
                  <a:lnTo>
                    <a:pt x="99060" y="358139"/>
                  </a:lnTo>
                  <a:lnTo>
                    <a:pt x="98435" y="358639"/>
                  </a:lnTo>
                  <a:lnTo>
                    <a:pt x="174897" y="358648"/>
                  </a:lnTo>
                  <a:lnTo>
                    <a:pt x="167640" y="368807"/>
                  </a:lnTo>
                  <a:lnTo>
                    <a:pt x="153924" y="382524"/>
                  </a:lnTo>
                  <a:lnTo>
                    <a:pt x="138684" y="391667"/>
                  </a:lnTo>
                  <a:lnTo>
                    <a:pt x="121920" y="399288"/>
                  </a:lnTo>
                  <a:lnTo>
                    <a:pt x="103632" y="402336"/>
                  </a:lnTo>
                  <a:close/>
                </a:path>
                <a:path w="706120" h="847725">
                  <a:moveTo>
                    <a:pt x="240792" y="702563"/>
                  </a:moveTo>
                  <a:lnTo>
                    <a:pt x="263652" y="679703"/>
                  </a:lnTo>
                  <a:lnTo>
                    <a:pt x="284988" y="656843"/>
                  </a:lnTo>
                  <a:lnTo>
                    <a:pt x="365760" y="579119"/>
                  </a:lnTo>
                  <a:lnTo>
                    <a:pt x="432816" y="509015"/>
                  </a:lnTo>
                  <a:lnTo>
                    <a:pt x="464820" y="472439"/>
                  </a:lnTo>
                  <a:lnTo>
                    <a:pt x="496824" y="434339"/>
                  </a:lnTo>
                  <a:lnTo>
                    <a:pt x="525779" y="393191"/>
                  </a:lnTo>
                  <a:lnTo>
                    <a:pt x="562355" y="327660"/>
                  </a:lnTo>
                  <a:lnTo>
                    <a:pt x="577596" y="284988"/>
                  </a:lnTo>
                  <a:lnTo>
                    <a:pt x="585216" y="239267"/>
                  </a:lnTo>
                  <a:lnTo>
                    <a:pt x="583692" y="187451"/>
                  </a:lnTo>
                  <a:lnTo>
                    <a:pt x="568451" y="140207"/>
                  </a:lnTo>
                  <a:lnTo>
                    <a:pt x="542544" y="100583"/>
                  </a:lnTo>
                  <a:lnTo>
                    <a:pt x="507492" y="70103"/>
                  </a:lnTo>
                  <a:lnTo>
                    <a:pt x="461772" y="48767"/>
                  </a:lnTo>
                  <a:lnTo>
                    <a:pt x="406908" y="42672"/>
                  </a:lnTo>
                  <a:lnTo>
                    <a:pt x="544068" y="42672"/>
                  </a:lnTo>
                  <a:lnTo>
                    <a:pt x="595884" y="100583"/>
                  </a:lnTo>
                  <a:lnTo>
                    <a:pt x="617220" y="144779"/>
                  </a:lnTo>
                  <a:lnTo>
                    <a:pt x="627888" y="192024"/>
                  </a:lnTo>
                  <a:lnTo>
                    <a:pt x="629412" y="242315"/>
                  </a:lnTo>
                  <a:lnTo>
                    <a:pt x="620268" y="295655"/>
                  </a:lnTo>
                  <a:lnTo>
                    <a:pt x="603503" y="342900"/>
                  </a:lnTo>
                  <a:lnTo>
                    <a:pt x="583692" y="384048"/>
                  </a:lnTo>
                  <a:lnTo>
                    <a:pt x="562355" y="417575"/>
                  </a:lnTo>
                  <a:lnTo>
                    <a:pt x="531876" y="460248"/>
                  </a:lnTo>
                  <a:lnTo>
                    <a:pt x="499872" y="499872"/>
                  </a:lnTo>
                  <a:lnTo>
                    <a:pt x="466344" y="536448"/>
                  </a:lnTo>
                  <a:lnTo>
                    <a:pt x="432816" y="574548"/>
                  </a:lnTo>
                  <a:lnTo>
                    <a:pt x="396240" y="609600"/>
                  </a:lnTo>
                  <a:lnTo>
                    <a:pt x="358140" y="647700"/>
                  </a:lnTo>
                  <a:lnTo>
                    <a:pt x="355092" y="649224"/>
                  </a:lnTo>
                  <a:lnTo>
                    <a:pt x="352044" y="652272"/>
                  </a:lnTo>
                  <a:lnTo>
                    <a:pt x="678179" y="652272"/>
                  </a:lnTo>
                  <a:lnTo>
                    <a:pt x="690372" y="665988"/>
                  </a:lnTo>
                  <a:lnTo>
                    <a:pt x="605027" y="665988"/>
                  </a:lnTo>
                  <a:lnTo>
                    <a:pt x="601979" y="667512"/>
                  </a:lnTo>
                  <a:lnTo>
                    <a:pt x="499872" y="682751"/>
                  </a:lnTo>
                  <a:lnTo>
                    <a:pt x="448056" y="688848"/>
                  </a:lnTo>
                  <a:lnTo>
                    <a:pt x="396240" y="693419"/>
                  </a:lnTo>
                  <a:lnTo>
                    <a:pt x="344424" y="696467"/>
                  </a:lnTo>
                  <a:lnTo>
                    <a:pt x="294132" y="701039"/>
                  </a:lnTo>
                  <a:lnTo>
                    <a:pt x="240792" y="702563"/>
                  </a:lnTo>
                  <a:close/>
                </a:path>
                <a:path w="706120" h="847725">
                  <a:moveTo>
                    <a:pt x="175260" y="358139"/>
                  </a:moveTo>
                  <a:lnTo>
                    <a:pt x="99060" y="358139"/>
                  </a:lnTo>
                  <a:lnTo>
                    <a:pt x="118872" y="353567"/>
                  </a:lnTo>
                  <a:lnTo>
                    <a:pt x="134112" y="341375"/>
                  </a:lnTo>
                  <a:lnTo>
                    <a:pt x="143256" y="324612"/>
                  </a:lnTo>
                  <a:lnTo>
                    <a:pt x="146304" y="304800"/>
                  </a:lnTo>
                  <a:lnTo>
                    <a:pt x="146304" y="297179"/>
                  </a:lnTo>
                  <a:lnTo>
                    <a:pt x="150875" y="288036"/>
                  </a:lnTo>
                  <a:lnTo>
                    <a:pt x="205740" y="231648"/>
                  </a:lnTo>
                  <a:lnTo>
                    <a:pt x="240792" y="202691"/>
                  </a:lnTo>
                  <a:lnTo>
                    <a:pt x="281940" y="178307"/>
                  </a:lnTo>
                  <a:lnTo>
                    <a:pt x="329184" y="158495"/>
                  </a:lnTo>
                  <a:lnTo>
                    <a:pt x="379475" y="144779"/>
                  </a:lnTo>
                  <a:lnTo>
                    <a:pt x="393192" y="144779"/>
                  </a:lnTo>
                  <a:lnTo>
                    <a:pt x="399288" y="143255"/>
                  </a:lnTo>
                  <a:lnTo>
                    <a:pt x="419100" y="143255"/>
                  </a:lnTo>
                  <a:lnTo>
                    <a:pt x="431292" y="144779"/>
                  </a:lnTo>
                  <a:lnTo>
                    <a:pt x="441960" y="149351"/>
                  </a:lnTo>
                  <a:lnTo>
                    <a:pt x="454151" y="153924"/>
                  </a:lnTo>
                  <a:lnTo>
                    <a:pt x="467868" y="167639"/>
                  </a:lnTo>
                  <a:lnTo>
                    <a:pt x="478154" y="185927"/>
                  </a:lnTo>
                  <a:lnTo>
                    <a:pt x="478536" y="187451"/>
                  </a:lnTo>
                  <a:lnTo>
                    <a:pt x="393192" y="187451"/>
                  </a:lnTo>
                  <a:lnTo>
                    <a:pt x="385572" y="188975"/>
                  </a:lnTo>
                  <a:lnTo>
                    <a:pt x="332232" y="204215"/>
                  </a:lnTo>
                  <a:lnTo>
                    <a:pt x="281940" y="228600"/>
                  </a:lnTo>
                  <a:lnTo>
                    <a:pt x="240792" y="259079"/>
                  </a:lnTo>
                  <a:lnTo>
                    <a:pt x="205740" y="289560"/>
                  </a:lnTo>
                  <a:lnTo>
                    <a:pt x="196596" y="300227"/>
                  </a:lnTo>
                  <a:lnTo>
                    <a:pt x="192024" y="304800"/>
                  </a:lnTo>
                  <a:lnTo>
                    <a:pt x="190500" y="307848"/>
                  </a:lnTo>
                  <a:lnTo>
                    <a:pt x="188975" y="324612"/>
                  </a:lnTo>
                  <a:lnTo>
                    <a:pt x="184404" y="341375"/>
                  </a:lnTo>
                  <a:lnTo>
                    <a:pt x="176784" y="356615"/>
                  </a:lnTo>
                  <a:lnTo>
                    <a:pt x="175260" y="358139"/>
                  </a:lnTo>
                  <a:close/>
                </a:path>
                <a:path w="706120" h="847725">
                  <a:moveTo>
                    <a:pt x="176784" y="847343"/>
                  </a:moveTo>
                  <a:lnTo>
                    <a:pt x="131064" y="845819"/>
                  </a:lnTo>
                  <a:lnTo>
                    <a:pt x="82296" y="832103"/>
                  </a:lnTo>
                  <a:lnTo>
                    <a:pt x="47244" y="794003"/>
                  </a:lnTo>
                  <a:lnTo>
                    <a:pt x="38100" y="743712"/>
                  </a:lnTo>
                  <a:lnTo>
                    <a:pt x="44196" y="719327"/>
                  </a:lnTo>
                  <a:lnTo>
                    <a:pt x="88392" y="655319"/>
                  </a:lnTo>
                  <a:lnTo>
                    <a:pt x="123444" y="617219"/>
                  </a:lnTo>
                  <a:lnTo>
                    <a:pt x="193548" y="544067"/>
                  </a:lnTo>
                  <a:lnTo>
                    <a:pt x="268224" y="470915"/>
                  </a:lnTo>
                  <a:lnTo>
                    <a:pt x="306324" y="432815"/>
                  </a:lnTo>
                  <a:lnTo>
                    <a:pt x="341375" y="394715"/>
                  </a:lnTo>
                  <a:lnTo>
                    <a:pt x="373380" y="355091"/>
                  </a:lnTo>
                  <a:lnTo>
                    <a:pt x="403860" y="313943"/>
                  </a:lnTo>
                  <a:lnTo>
                    <a:pt x="431292" y="266700"/>
                  </a:lnTo>
                  <a:lnTo>
                    <a:pt x="440436" y="228600"/>
                  </a:lnTo>
                  <a:lnTo>
                    <a:pt x="440436" y="214883"/>
                  </a:lnTo>
                  <a:lnTo>
                    <a:pt x="437388" y="202691"/>
                  </a:lnTo>
                  <a:lnTo>
                    <a:pt x="432816" y="195072"/>
                  </a:lnTo>
                  <a:lnTo>
                    <a:pt x="429260" y="191007"/>
                  </a:lnTo>
                  <a:lnTo>
                    <a:pt x="422148" y="187451"/>
                  </a:lnTo>
                  <a:lnTo>
                    <a:pt x="478536" y="187451"/>
                  </a:lnTo>
                  <a:lnTo>
                    <a:pt x="484631" y="207263"/>
                  </a:lnTo>
                  <a:lnTo>
                    <a:pt x="484631" y="231648"/>
                  </a:lnTo>
                  <a:lnTo>
                    <a:pt x="472440" y="281939"/>
                  </a:lnTo>
                  <a:lnTo>
                    <a:pt x="440436" y="338327"/>
                  </a:lnTo>
                  <a:lnTo>
                    <a:pt x="409956" y="381000"/>
                  </a:lnTo>
                  <a:lnTo>
                    <a:pt x="376428" y="422148"/>
                  </a:lnTo>
                  <a:lnTo>
                    <a:pt x="339852" y="461772"/>
                  </a:lnTo>
                  <a:lnTo>
                    <a:pt x="300228" y="501395"/>
                  </a:lnTo>
                  <a:lnTo>
                    <a:pt x="225552" y="574548"/>
                  </a:lnTo>
                  <a:lnTo>
                    <a:pt x="190500" y="609600"/>
                  </a:lnTo>
                  <a:lnTo>
                    <a:pt x="123444" y="682751"/>
                  </a:lnTo>
                  <a:lnTo>
                    <a:pt x="91440" y="722376"/>
                  </a:lnTo>
                  <a:lnTo>
                    <a:pt x="85344" y="734567"/>
                  </a:lnTo>
                  <a:lnTo>
                    <a:pt x="82296" y="748283"/>
                  </a:lnTo>
                  <a:lnTo>
                    <a:pt x="83820" y="762000"/>
                  </a:lnTo>
                  <a:lnTo>
                    <a:pt x="105156" y="795527"/>
                  </a:lnTo>
                  <a:lnTo>
                    <a:pt x="131064" y="803148"/>
                  </a:lnTo>
                  <a:lnTo>
                    <a:pt x="647700" y="803148"/>
                  </a:lnTo>
                  <a:lnTo>
                    <a:pt x="644651" y="804672"/>
                  </a:lnTo>
                  <a:lnTo>
                    <a:pt x="527303" y="824483"/>
                  </a:lnTo>
                  <a:lnTo>
                    <a:pt x="478536" y="830579"/>
                  </a:lnTo>
                  <a:lnTo>
                    <a:pt x="377952" y="839724"/>
                  </a:lnTo>
                  <a:lnTo>
                    <a:pt x="277368" y="845819"/>
                  </a:lnTo>
                  <a:lnTo>
                    <a:pt x="227075" y="845819"/>
                  </a:lnTo>
                  <a:lnTo>
                    <a:pt x="176784" y="847343"/>
                  </a:lnTo>
                  <a:close/>
                </a:path>
                <a:path w="706120" h="847725">
                  <a:moveTo>
                    <a:pt x="174897" y="358648"/>
                  </a:moveTo>
                  <a:lnTo>
                    <a:pt x="98425" y="358648"/>
                  </a:lnTo>
                  <a:lnTo>
                    <a:pt x="175260" y="358139"/>
                  </a:lnTo>
                  <a:lnTo>
                    <a:pt x="174897" y="358648"/>
                  </a:lnTo>
                  <a:close/>
                </a:path>
                <a:path w="706120" h="847725">
                  <a:moveTo>
                    <a:pt x="678179" y="652272"/>
                  </a:moveTo>
                  <a:lnTo>
                    <a:pt x="352044" y="652272"/>
                  </a:lnTo>
                  <a:lnTo>
                    <a:pt x="400812" y="649224"/>
                  </a:lnTo>
                  <a:lnTo>
                    <a:pt x="449580" y="644651"/>
                  </a:lnTo>
                  <a:lnTo>
                    <a:pt x="547116" y="632460"/>
                  </a:lnTo>
                  <a:lnTo>
                    <a:pt x="594360" y="624839"/>
                  </a:lnTo>
                  <a:lnTo>
                    <a:pt x="600455" y="623315"/>
                  </a:lnTo>
                  <a:lnTo>
                    <a:pt x="611124" y="623315"/>
                  </a:lnTo>
                  <a:lnTo>
                    <a:pt x="644651" y="627888"/>
                  </a:lnTo>
                  <a:lnTo>
                    <a:pt x="672084" y="644651"/>
                  </a:lnTo>
                  <a:lnTo>
                    <a:pt x="678179" y="652272"/>
                  </a:lnTo>
                  <a:close/>
                </a:path>
                <a:path w="706120" h="847725">
                  <a:moveTo>
                    <a:pt x="647700" y="803148"/>
                  </a:moveTo>
                  <a:lnTo>
                    <a:pt x="227075" y="803148"/>
                  </a:lnTo>
                  <a:lnTo>
                    <a:pt x="275844" y="801624"/>
                  </a:lnTo>
                  <a:lnTo>
                    <a:pt x="374904" y="795527"/>
                  </a:lnTo>
                  <a:lnTo>
                    <a:pt x="472440" y="786383"/>
                  </a:lnTo>
                  <a:lnTo>
                    <a:pt x="522731" y="780288"/>
                  </a:lnTo>
                  <a:lnTo>
                    <a:pt x="620268" y="765048"/>
                  </a:lnTo>
                  <a:lnTo>
                    <a:pt x="659892" y="726948"/>
                  </a:lnTo>
                  <a:lnTo>
                    <a:pt x="661416" y="708660"/>
                  </a:lnTo>
                  <a:lnTo>
                    <a:pt x="655320" y="691895"/>
                  </a:lnTo>
                  <a:lnTo>
                    <a:pt x="643127" y="678179"/>
                  </a:lnTo>
                  <a:lnTo>
                    <a:pt x="629412" y="669036"/>
                  </a:lnTo>
                  <a:lnTo>
                    <a:pt x="611124" y="665988"/>
                  </a:lnTo>
                  <a:lnTo>
                    <a:pt x="690372" y="665988"/>
                  </a:lnTo>
                  <a:lnTo>
                    <a:pt x="693420" y="669036"/>
                  </a:lnTo>
                  <a:lnTo>
                    <a:pt x="704088" y="701039"/>
                  </a:lnTo>
                  <a:lnTo>
                    <a:pt x="705612" y="719327"/>
                  </a:lnTo>
                  <a:lnTo>
                    <a:pt x="702564" y="737615"/>
                  </a:lnTo>
                  <a:lnTo>
                    <a:pt x="697992" y="754379"/>
                  </a:lnTo>
                  <a:lnTo>
                    <a:pt x="688848" y="771143"/>
                  </a:lnTo>
                  <a:lnTo>
                    <a:pt x="675131" y="784860"/>
                  </a:lnTo>
                  <a:lnTo>
                    <a:pt x="661416" y="795527"/>
                  </a:lnTo>
                  <a:lnTo>
                    <a:pt x="647700" y="8031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95999" y="4047743"/>
              <a:ext cx="615950" cy="760730"/>
            </a:xfrm>
            <a:custGeom>
              <a:avLst/>
              <a:gdLst/>
              <a:ahLst/>
              <a:cxnLst/>
              <a:rect l="l" t="t" r="r" b="b"/>
              <a:pathLst>
                <a:path w="615950" h="760729">
                  <a:moveTo>
                    <a:pt x="181355" y="760476"/>
                  </a:moveTo>
                  <a:lnTo>
                    <a:pt x="131063" y="760476"/>
                  </a:lnTo>
                  <a:lnTo>
                    <a:pt x="85344" y="760476"/>
                  </a:lnTo>
                  <a:lnTo>
                    <a:pt x="50291" y="743711"/>
                  </a:lnTo>
                  <a:lnTo>
                    <a:pt x="36575" y="705611"/>
                  </a:lnTo>
                  <a:lnTo>
                    <a:pt x="39624" y="691895"/>
                  </a:lnTo>
                  <a:lnTo>
                    <a:pt x="77724" y="640079"/>
                  </a:lnTo>
                  <a:lnTo>
                    <a:pt x="144779" y="566927"/>
                  </a:lnTo>
                  <a:lnTo>
                    <a:pt x="179832" y="531876"/>
                  </a:lnTo>
                  <a:lnTo>
                    <a:pt x="254508" y="458723"/>
                  </a:lnTo>
                  <a:lnTo>
                    <a:pt x="294132" y="419100"/>
                  </a:lnTo>
                  <a:lnTo>
                    <a:pt x="330708" y="379475"/>
                  </a:lnTo>
                  <a:lnTo>
                    <a:pt x="364236" y="338327"/>
                  </a:lnTo>
                  <a:lnTo>
                    <a:pt x="394715" y="295655"/>
                  </a:lnTo>
                  <a:lnTo>
                    <a:pt x="426720" y="239267"/>
                  </a:lnTo>
                  <a:lnTo>
                    <a:pt x="438911" y="188975"/>
                  </a:lnTo>
                  <a:lnTo>
                    <a:pt x="438911" y="164591"/>
                  </a:lnTo>
                  <a:lnTo>
                    <a:pt x="422148" y="124967"/>
                  </a:lnTo>
                  <a:lnTo>
                    <a:pt x="370332" y="100583"/>
                  </a:lnTo>
                  <a:lnTo>
                    <a:pt x="352044" y="100583"/>
                  </a:lnTo>
                  <a:lnTo>
                    <a:pt x="283463" y="115823"/>
                  </a:lnTo>
                  <a:lnTo>
                    <a:pt x="236220" y="135635"/>
                  </a:lnTo>
                  <a:lnTo>
                    <a:pt x="195072" y="160019"/>
                  </a:lnTo>
                  <a:lnTo>
                    <a:pt x="160020" y="188975"/>
                  </a:lnTo>
                  <a:lnTo>
                    <a:pt x="129539" y="216407"/>
                  </a:lnTo>
                  <a:lnTo>
                    <a:pt x="100584" y="262127"/>
                  </a:lnTo>
                  <a:lnTo>
                    <a:pt x="97536" y="281939"/>
                  </a:lnTo>
                  <a:lnTo>
                    <a:pt x="53339" y="315467"/>
                  </a:lnTo>
                  <a:lnTo>
                    <a:pt x="16763" y="303275"/>
                  </a:lnTo>
                  <a:lnTo>
                    <a:pt x="0" y="269747"/>
                  </a:lnTo>
                  <a:lnTo>
                    <a:pt x="3048" y="231647"/>
                  </a:lnTo>
                  <a:lnTo>
                    <a:pt x="36575" y="169163"/>
                  </a:lnTo>
                  <a:lnTo>
                    <a:pt x="99060" y="108203"/>
                  </a:lnTo>
                  <a:lnTo>
                    <a:pt x="140208" y="76200"/>
                  </a:lnTo>
                  <a:lnTo>
                    <a:pt x="182879" y="50291"/>
                  </a:lnTo>
                  <a:lnTo>
                    <a:pt x="228600" y="28955"/>
                  </a:lnTo>
                  <a:lnTo>
                    <a:pt x="274320" y="13715"/>
                  </a:lnTo>
                  <a:lnTo>
                    <a:pt x="318515" y="3047"/>
                  </a:lnTo>
                  <a:lnTo>
                    <a:pt x="359663" y="0"/>
                  </a:lnTo>
                  <a:lnTo>
                    <a:pt x="397763" y="3047"/>
                  </a:lnTo>
                  <a:lnTo>
                    <a:pt x="461772" y="27431"/>
                  </a:lnTo>
                  <a:lnTo>
                    <a:pt x="496824" y="57911"/>
                  </a:lnTo>
                  <a:lnTo>
                    <a:pt x="522731" y="97535"/>
                  </a:lnTo>
                  <a:lnTo>
                    <a:pt x="537972" y="144779"/>
                  </a:lnTo>
                  <a:lnTo>
                    <a:pt x="539496" y="196595"/>
                  </a:lnTo>
                  <a:lnTo>
                    <a:pt x="531876" y="242315"/>
                  </a:lnTo>
                  <a:lnTo>
                    <a:pt x="516635" y="284988"/>
                  </a:lnTo>
                  <a:lnTo>
                    <a:pt x="498348" y="320039"/>
                  </a:lnTo>
                  <a:lnTo>
                    <a:pt x="451103" y="391667"/>
                  </a:lnTo>
                  <a:lnTo>
                    <a:pt x="419100" y="429767"/>
                  </a:lnTo>
                  <a:lnTo>
                    <a:pt x="387096" y="466343"/>
                  </a:lnTo>
                  <a:lnTo>
                    <a:pt x="320039" y="536447"/>
                  </a:lnTo>
                  <a:lnTo>
                    <a:pt x="262127" y="592835"/>
                  </a:lnTo>
                  <a:lnTo>
                    <a:pt x="239267" y="614171"/>
                  </a:lnTo>
                  <a:lnTo>
                    <a:pt x="217932" y="637031"/>
                  </a:lnTo>
                  <a:lnTo>
                    <a:pt x="195072" y="659891"/>
                  </a:lnTo>
                  <a:lnTo>
                    <a:pt x="248412" y="658367"/>
                  </a:lnTo>
                  <a:lnTo>
                    <a:pt x="298703" y="653795"/>
                  </a:lnTo>
                  <a:lnTo>
                    <a:pt x="350520" y="650747"/>
                  </a:lnTo>
                  <a:lnTo>
                    <a:pt x="402336" y="646176"/>
                  </a:lnTo>
                  <a:lnTo>
                    <a:pt x="454151" y="640079"/>
                  </a:lnTo>
                  <a:lnTo>
                    <a:pt x="556259" y="624839"/>
                  </a:lnTo>
                  <a:lnTo>
                    <a:pt x="576072" y="624839"/>
                  </a:lnTo>
                  <a:lnTo>
                    <a:pt x="594359" y="632459"/>
                  </a:lnTo>
                  <a:lnTo>
                    <a:pt x="608076" y="646176"/>
                  </a:lnTo>
                  <a:lnTo>
                    <a:pt x="615696" y="665988"/>
                  </a:lnTo>
                  <a:lnTo>
                    <a:pt x="614172" y="684276"/>
                  </a:lnTo>
                  <a:lnTo>
                    <a:pt x="574548" y="722376"/>
                  </a:lnTo>
                  <a:lnTo>
                    <a:pt x="477011" y="737615"/>
                  </a:lnTo>
                  <a:lnTo>
                    <a:pt x="377951" y="749807"/>
                  </a:lnTo>
                  <a:lnTo>
                    <a:pt x="230124" y="758951"/>
                  </a:lnTo>
                  <a:lnTo>
                    <a:pt x="181355" y="760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0386059" y="4015740"/>
            <a:ext cx="568960" cy="828040"/>
            <a:chOff x="10386059" y="4015740"/>
            <a:chExt cx="568960" cy="828040"/>
          </a:xfrm>
        </p:grpSpPr>
        <p:sp>
          <p:nvSpPr>
            <p:cNvPr id="18" name="object 18"/>
            <p:cNvSpPr/>
            <p:nvPr/>
          </p:nvSpPr>
          <p:spPr>
            <a:xfrm>
              <a:off x="10386059" y="4015740"/>
              <a:ext cx="568960" cy="828040"/>
            </a:xfrm>
            <a:custGeom>
              <a:avLst/>
              <a:gdLst/>
              <a:ahLst/>
              <a:cxnLst/>
              <a:rect l="l" t="t" r="r" b="b"/>
              <a:pathLst>
                <a:path w="568959" h="828039">
                  <a:moveTo>
                    <a:pt x="89916" y="170179"/>
                  </a:moveTo>
                  <a:lnTo>
                    <a:pt x="82296" y="170179"/>
                  </a:lnTo>
                  <a:lnTo>
                    <a:pt x="51816" y="163829"/>
                  </a:lnTo>
                  <a:lnTo>
                    <a:pt x="25908" y="148589"/>
                  </a:lnTo>
                  <a:lnTo>
                    <a:pt x="7620" y="125729"/>
                  </a:lnTo>
                  <a:lnTo>
                    <a:pt x="0" y="95250"/>
                  </a:lnTo>
                  <a:lnTo>
                    <a:pt x="3048" y="63500"/>
                  </a:lnTo>
                  <a:lnTo>
                    <a:pt x="18288" y="35560"/>
                  </a:lnTo>
                  <a:lnTo>
                    <a:pt x="42672" y="13970"/>
                  </a:lnTo>
                  <a:lnTo>
                    <a:pt x="73151" y="5079"/>
                  </a:lnTo>
                  <a:lnTo>
                    <a:pt x="100584" y="3810"/>
                  </a:lnTo>
                  <a:lnTo>
                    <a:pt x="128016" y="1270"/>
                  </a:lnTo>
                  <a:lnTo>
                    <a:pt x="155448" y="1270"/>
                  </a:lnTo>
                  <a:lnTo>
                    <a:pt x="182880" y="0"/>
                  </a:lnTo>
                  <a:lnTo>
                    <a:pt x="280416" y="3810"/>
                  </a:lnTo>
                  <a:lnTo>
                    <a:pt x="312420" y="7620"/>
                  </a:lnTo>
                  <a:lnTo>
                    <a:pt x="370332" y="19050"/>
                  </a:lnTo>
                  <a:lnTo>
                    <a:pt x="411480" y="34289"/>
                  </a:lnTo>
                  <a:lnTo>
                    <a:pt x="420624" y="39370"/>
                  </a:lnTo>
                  <a:lnTo>
                    <a:pt x="156972" y="39370"/>
                  </a:lnTo>
                  <a:lnTo>
                    <a:pt x="77724" y="43179"/>
                  </a:lnTo>
                  <a:lnTo>
                    <a:pt x="60960" y="49529"/>
                  </a:lnTo>
                  <a:lnTo>
                    <a:pt x="47244" y="60960"/>
                  </a:lnTo>
                  <a:lnTo>
                    <a:pt x="39624" y="76200"/>
                  </a:lnTo>
                  <a:lnTo>
                    <a:pt x="38100" y="92710"/>
                  </a:lnTo>
                  <a:lnTo>
                    <a:pt x="42672" y="107950"/>
                  </a:lnTo>
                  <a:lnTo>
                    <a:pt x="51816" y="121920"/>
                  </a:lnTo>
                  <a:lnTo>
                    <a:pt x="65532" y="128270"/>
                  </a:lnTo>
                  <a:lnTo>
                    <a:pt x="82296" y="132079"/>
                  </a:lnTo>
                  <a:lnTo>
                    <a:pt x="281940" y="132079"/>
                  </a:lnTo>
                  <a:lnTo>
                    <a:pt x="297180" y="133350"/>
                  </a:lnTo>
                  <a:lnTo>
                    <a:pt x="339851" y="140970"/>
                  </a:lnTo>
                  <a:lnTo>
                    <a:pt x="376428" y="165100"/>
                  </a:lnTo>
                  <a:lnTo>
                    <a:pt x="160020" y="165100"/>
                  </a:lnTo>
                  <a:lnTo>
                    <a:pt x="137160" y="166370"/>
                  </a:lnTo>
                  <a:lnTo>
                    <a:pt x="112775" y="166370"/>
                  </a:lnTo>
                  <a:lnTo>
                    <a:pt x="89916" y="170179"/>
                  </a:lnTo>
                  <a:close/>
                </a:path>
                <a:path w="568959" h="828039">
                  <a:moveTo>
                    <a:pt x="377951" y="789939"/>
                  </a:moveTo>
                  <a:lnTo>
                    <a:pt x="205740" y="789939"/>
                  </a:lnTo>
                  <a:lnTo>
                    <a:pt x="262128" y="786129"/>
                  </a:lnTo>
                  <a:lnTo>
                    <a:pt x="316992" y="773429"/>
                  </a:lnTo>
                  <a:lnTo>
                    <a:pt x="368808" y="754379"/>
                  </a:lnTo>
                  <a:lnTo>
                    <a:pt x="416051" y="725170"/>
                  </a:lnTo>
                  <a:lnTo>
                    <a:pt x="446532" y="699770"/>
                  </a:lnTo>
                  <a:lnTo>
                    <a:pt x="473964" y="670560"/>
                  </a:lnTo>
                  <a:lnTo>
                    <a:pt x="495300" y="637539"/>
                  </a:lnTo>
                  <a:lnTo>
                    <a:pt x="525780" y="561339"/>
                  </a:lnTo>
                  <a:lnTo>
                    <a:pt x="530351" y="521970"/>
                  </a:lnTo>
                  <a:lnTo>
                    <a:pt x="524256" y="482600"/>
                  </a:lnTo>
                  <a:lnTo>
                    <a:pt x="510540" y="445770"/>
                  </a:lnTo>
                  <a:lnTo>
                    <a:pt x="463296" y="388620"/>
                  </a:lnTo>
                  <a:lnTo>
                    <a:pt x="431292" y="365760"/>
                  </a:lnTo>
                  <a:lnTo>
                    <a:pt x="393192" y="347979"/>
                  </a:lnTo>
                  <a:lnTo>
                    <a:pt x="400812" y="342900"/>
                  </a:lnTo>
                  <a:lnTo>
                    <a:pt x="438912" y="300989"/>
                  </a:lnTo>
                  <a:lnTo>
                    <a:pt x="466344" y="246379"/>
                  </a:lnTo>
                  <a:lnTo>
                    <a:pt x="472440" y="215900"/>
                  </a:lnTo>
                  <a:lnTo>
                    <a:pt x="472440" y="180339"/>
                  </a:lnTo>
                  <a:lnTo>
                    <a:pt x="454151" y="121920"/>
                  </a:lnTo>
                  <a:lnTo>
                    <a:pt x="405384" y="73660"/>
                  </a:lnTo>
                  <a:lnTo>
                    <a:pt x="341375" y="50800"/>
                  </a:lnTo>
                  <a:lnTo>
                    <a:pt x="277368" y="41910"/>
                  </a:lnTo>
                  <a:lnTo>
                    <a:pt x="214884" y="39370"/>
                  </a:lnTo>
                  <a:lnTo>
                    <a:pt x="420624" y="39370"/>
                  </a:lnTo>
                  <a:lnTo>
                    <a:pt x="461772" y="68579"/>
                  </a:lnTo>
                  <a:lnTo>
                    <a:pt x="486156" y="100329"/>
                  </a:lnTo>
                  <a:lnTo>
                    <a:pt x="502920" y="137160"/>
                  </a:lnTo>
                  <a:lnTo>
                    <a:pt x="510540" y="177800"/>
                  </a:lnTo>
                  <a:lnTo>
                    <a:pt x="510540" y="220979"/>
                  </a:lnTo>
                  <a:lnTo>
                    <a:pt x="504444" y="252729"/>
                  </a:lnTo>
                  <a:lnTo>
                    <a:pt x="493775" y="283210"/>
                  </a:lnTo>
                  <a:lnTo>
                    <a:pt x="478536" y="312420"/>
                  </a:lnTo>
                  <a:lnTo>
                    <a:pt x="460248" y="337820"/>
                  </a:lnTo>
                  <a:lnTo>
                    <a:pt x="486156" y="355600"/>
                  </a:lnTo>
                  <a:lnTo>
                    <a:pt x="530351" y="401320"/>
                  </a:lnTo>
                  <a:lnTo>
                    <a:pt x="562356" y="471170"/>
                  </a:lnTo>
                  <a:lnTo>
                    <a:pt x="568451" y="519429"/>
                  </a:lnTo>
                  <a:lnTo>
                    <a:pt x="563880" y="568960"/>
                  </a:lnTo>
                  <a:lnTo>
                    <a:pt x="548640" y="618489"/>
                  </a:lnTo>
                  <a:lnTo>
                    <a:pt x="530351" y="657860"/>
                  </a:lnTo>
                  <a:lnTo>
                    <a:pt x="502920" y="694689"/>
                  </a:lnTo>
                  <a:lnTo>
                    <a:pt x="472440" y="727710"/>
                  </a:lnTo>
                  <a:lnTo>
                    <a:pt x="438912" y="756920"/>
                  </a:lnTo>
                  <a:lnTo>
                    <a:pt x="396240" y="781050"/>
                  </a:lnTo>
                  <a:lnTo>
                    <a:pt x="377951" y="789939"/>
                  </a:lnTo>
                  <a:close/>
                </a:path>
                <a:path w="568959" h="828039">
                  <a:moveTo>
                    <a:pt x="281940" y="132079"/>
                  </a:moveTo>
                  <a:lnTo>
                    <a:pt x="83820" y="132079"/>
                  </a:lnTo>
                  <a:lnTo>
                    <a:pt x="111251" y="128270"/>
                  </a:lnTo>
                  <a:lnTo>
                    <a:pt x="134112" y="127000"/>
                  </a:lnTo>
                  <a:lnTo>
                    <a:pt x="158496" y="127000"/>
                  </a:lnTo>
                  <a:lnTo>
                    <a:pt x="182880" y="125729"/>
                  </a:lnTo>
                  <a:lnTo>
                    <a:pt x="269748" y="130810"/>
                  </a:lnTo>
                  <a:lnTo>
                    <a:pt x="281940" y="132079"/>
                  </a:lnTo>
                  <a:close/>
                </a:path>
                <a:path w="568959" h="828039">
                  <a:moveTo>
                    <a:pt x="347472" y="664210"/>
                  </a:moveTo>
                  <a:lnTo>
                    <a:pt x="207264" y="664210"/>
                  </a:lnTo>
                  <a:lnTo>
                    <a:pt x="243840" y="660400"/>
                  </a:lnTo>
                  <a:lnTo>
                    <a:pt x="278892" y="652779"/>
                  </a:lnTo>
                  <a:lnTo>
                    <a:pt x="342900" y="621029"/>
                  </a:lnTo>
                  <a:lnTo>
                    <a:pt x="373380" y="591820"/>
                  </a:lnTo>
                  <a:lnTo>
                    <a:pt x="394716" y="560070"/>
                  </a:lnTo>
                  <a:lnTo>
                    <a:pt x="402336" y="528320"/>
                  </a:lnTo>
                  <a:lnTo>
                    <a:pt x="397764" y="502920"/>
                  </a:lnTo>
                  <a:lnTo>
                    <a:pt x="359664" y="469900"/>
                  </a:lnTo>
                  <a:lnTo>
                    <a:pt x="316992" y="459739"/>
                  </a:lnTo>
                  <a:lnTo>
                    <a:pt x="271272" y="454660"/>
                  </a:lnTo>
                  <a:lnTo>
                    <a:pt x="220980" y="454660"/>
                  </a:lnTo>
                  <a:lnTo>
                    <a:pt x="192024" y="449579"/>
                  </a:lnTo>
                  <a:lnTo>
                    <a:pt x="167640" y="435610"/>
                  </a:lnTo>
                  <a:lnTo>
                    <a:pt x="149351" y="412750"/>
                  </a:lnTo>
                  <a:lnTo>
                    <a:pt x="140208" y="384810"/>
                  </a:lnTo>
                  <a:lnTo>
                    <a:pt x="141732" y="354329"/>
                  </a:lnTo>
                  <a:lnTo>
                    <a:pt x="152400" y="327660"/>
                  </a:lnTo>
                  <a:lnTo>
                    <a:pt x="172212" y="306070"/>
                  </a:lnTo>
                  <a:lnTo>
                    <a:pt x="199644" y="293370"/>
                  </a:lnTo>
                  <a:lnTo>
                    <a:pt x="236220" y="283210"/>
                  </a:lnTo>
                  <a:lnTo>
                    <a:pt x="271272" y="270510"/>
                  </a:lnTo>
                  <a:lnTo>
                    <a:pt x="303275" y="255270"/>
                  </a:lnTo>
                  <a:lnTo>
                    <a:pt x="329184" y="236220"/>
                  </a:lnTo>
                  <a:lnTo>
                    <a:pt x="341375" y="220979"/>
                  </a:lnTo>
                  <a:lnTo>
                    <a:pt x="344424" y="209550"/>
                  </a:lnTo>
                  <a:lnTo>
                    <a:pt x="347472" y="200660"/>
                  </a:lnTo>
                  <a:lnTo>
                    <a:pt x="347472" y="193039"/>
                  </a:lnTo>
                  <a:lnTo>
                    <a:pt x="346075" y="186689"/>
                  </a:lnTo>
                  <a:lnTo>
                    <a:pt x="344424" y="185420"/>
                  </a:lnTo>
                  <a:lnTo>
                    <a:pt x="338328" y="182879"/>
                  </a:lnTo>
                  <a:lnTo>
                    <a:pt x="327660" y="177800"/>
                  </a:lnTo>
                  <a:lnTo>
                    <a:pt x="312420" y="175260"/>
                  </a:lnTo>
                  <a:lnTo>
                    <a:pt x="294132" y="171450"/>
                  </a:lnTo>
                  <a:lnTo>
                    <a:pt x="237744" y="166370"/>
                  </a:lnTo>
                  <a:lnTo>
                    <a:pt x="210312" y="165100"/>
                  </a:lnTo>
                  <a:lnTo>
                    <a:pt x="376428" y="165100"/>
                  </a:lnTo>
                  <a:lnTo>
                    <a:pt x="380365" y="170179"/>
                  </a:lnTo>
                  <a:lnTo>
                    <a:pt x="381000" y="170179"/>
                  </a:lnTo>
                  <a:lnTo>
                    <a:pt x="384048" y="182879"/>
                  </a:lnTo>
                  <a:lnTo>
                    <a:pt x="385572" y="194310"/>
                  </a:lnTo>
                  <a:lnTo>
                    <a:pt x="385572" y="204470"/>
                  </a:lnTo>
                  <a:lnTo>
                    <a:pt x="367284" y="251460"/>
                  </a:lnTo>
                  <a:lnTo>
                    <a:pt x="326136" y="287020"/>
                  </a:lnTo>
                  <a:lnTo>
                    <a:pt x="289560" y="306070"/>
                  </a:lnTo>
                  <a:lnTo>
                    <a:pt x="249936" y="318770"/>
                  </a:lnTo>
                  <a:lnTo>
                    <a:pt x="210312" y="330200"/>
                  </a:lnTo>
                  <a:lnTo>
                    <a:pt x="195072" y="337820"/>
                  </a:lnTo>
                  <a:lnTo>
                    <a:pt x="184404" y="347979"/>
                  </a:lnTo>
                  <a:lnTo>
                    <a:pt x="178308" y="361950"/>
                  </a:lnTo>
                  <a:lnTo>
                    <a:pt x="178308" y="378460"/>
                  </a:lnTo>
                  <a:lnTo>
                    <a:pt x="182880" y="393700"/>
                  </a:lnTo>
                  <a:lnTo>
                    <a:pt x="192024" y="406400"/>
                  </a:lnTo>
                  <a:lnTo>
                    <a:pt x="205740" y="414020"/>
                  </a:lnTo>
                  <a:lnTo>
                    <a:pt x="220980" y="416560"/>
                  </a:lnTo>
                  <a:lnTo>
                    <a:pt x="274320" y="416560"/>
                  </a:lnTo>
                  <a:lnTo>
                    <a:pt x="326136" y="421639"/>
                  </a:lnTo>
                  <a:lnTo>
                    <a:pt x="377951" y="436879"/>
                  </a:lnTo>
                  <a:lnTo>
                    <a:pt x="419100" y="466089"/>
                  </a:lnTo>
                  <a:lnTo>
                    <a:pt x="441960" y="529589"/>
                  </a:lnTo>
                  <a:lnTo>
                    <a:pt x="429768" y="575310"/>
                  </a:lnTo>
                  <a:lnTo>
                    <a:pt x="402336" y="618489"/>
                  </a:lnTo>
                  <a:lnTo>
                    <a:pt x="365760" y="652779"/>
                  </a:lnTo>
                  <a:lnTo>
                    <a:pt x="347472" y="664210"/>
                  </a:lnTo>
                  <a:close/>
                </a:path>
                <a:path w="568959" h="828039">
                  <a:moveTo>
                    <a:pt x="205740" y="828039"/>
                  </a:moveTo>
                  <a:lnTo>
                    <a:pt x="137160" y="822960"/>
                  </a:lnTo>
                  <a:lnTo>
                    <a:pt x="71628" y="805179"/>
                  </a:lnTo>
                  <a:lnTo>
                    <a:pt x="33528" y="775970"/>
                  </a:lnTo>
                  <a:lnTo>
                    <a:pt x="16764" y="731520"/>
                  </a:lnTo>
                  <a:lnTo>
                    <a:pt x="18288" y="716279"/>
                  </a:lnTo>
                  <a:lnTo>
                    <a:pt x="35051" y="678179"/>
                  </a:lnTo>
                  <a:lnTo>
                    <a:pt x="74675" y="648970"/>
                  </a:lnTo>
                  <a:lnTo>
                    <a:pt x="99060" y="645160"/>
                  </a:lnTo>
                  <a:lnTo>
                    <a:pt x="106680" y="645160"/>
                  </a:lnTo>
                  <a:lnTo>
                    <a:pt x="114300" y="647700"/>
                  </a:lnTo>
                  <a:lnTo>
                    <a:pt x="120396" y="647700"/>
                  </a:lnTo>
                  <a:lnTo>
                    <a:pt x="146304" y="656589"/>
                  </a:lnTo>
                  <a:lnTo>
                    <a:pt x="166116" y="660400"/>
                  </a:lnTo>
                  <a:lnTo>
                    <a:pt x="185928" y="661670"/>
                  </a:lnTo>
                  <a:lnTo>
                    <a:pt x="207264" y="664210"/>
                  </a:lnTo>
                  <a:lnTo>
                    <a:pt x="347472" y="664210"/>
                  </a:lnTo>
                  <a:lnTo>
                    <a:pt x="329184" y="674370"/>
                  </a:lnTo>
                  <a:lnTo>
                    <a:pt x="304800" y="683260"/>
                  </a:lnTo>
                  <a:lnTo>
                    <a:pt x="99060" y="683260"/>
                  </a:lnTo>
                  <a:lnTo>
                    <a:pt x="86868" y="685800"/>
                  </a:lnTo>
                  <a:lnTo>
                    <a:pt x="74675" y="690879"/>
                  </a:lnTo>
                  <a:lnTo>
                    <a:pt x="65532" y="699770"/>
                  </a:lnTo>
                  <a:lnTo>
                    <a:pt x="57912" y="712470"/>
                  </a:lnTo>
                  <a:lnTo>
                    <a:pt x="54864" y="728979"/>
                  </a:lnTo>
                  <a:lnTo>
                    <a:pt x="59436" y="746760"/>
                  </a:lnTo>
                  <a:lnTo>
                    <a:pt x="114300" y="778510"/>
                  </a:lnTo>
                  <a:lnTo>
                    <a:pt x="175260" y="788670"/>
                  </a:lnTo>
                  <a:lnTo>
                    <a:pt x="205740" y="789939"/>
                  </a:lnTo>
                  <a:lnTo>
                    <a:pt x="377951" y="789939"/>
                  </a:lnTo>
                  <a:lnTo>
                    <a:pt x="352044" y="802639"/>
                  </a:lnTo>
                  <a:lnTo>
                    <a:pt x="304800" y="816610"/>
                  </a:lnTo>
                  <a:lnTo>
                    <a:pt x="256032" y="825500"/>
                  </a:lnTo>
                  <a:lnTo>
                    <a:pt x="205740" y="828039"/>
                  </a:lnTo>
                  <a:close/>
                </a:path>
                <a:path w="568959" h="828039">
                  <a:moveTo>
                    <a:pt x="207264" y="702310"/>
                  </a:moveTo>
                  <a:lnTo>
                    <a:pt x="182880" y="699770"/>
                  </a:lnTo>
                  <a:lnTo>
                    <a:pt x="160020" y="698500"/>
                  </a:lnTo>
                  <a:lnTo>
                    <a:pt x="114300" y="687070"/>
                  </a:lnTo>
                  <a:lnTo>
                    <a:pt x="109728" y="685800"/>
                  </a:lnTo>
                  <a:lnTo>
                    <a:pt x="103632" y="683260"/>
                  </a:lnTo>
                  <a:lnTo>
                    <a:pt x="304800" y="683260"/>
                  </a:lnTo>
                  <a:lnTo>
                    <a:pt x="289560" y="689610"/>
                  </a:lnTo>
                  <a:lnTo>
                    <a:pt x="248412" y="698500"/>
                  </a:lnTo>
                  <a:lnTo>
                    <a:pt x="207264" y="7023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24159" y="4053840"/>
              <a:ext cx="490855" cy="751840"/>
            </a:xfrm>
            <a:custGeom>
              <a:avLst/>
              <a:gdLst/>
              <a:ahLst/>
              <a:cxnLst/>
              <a:rect l="l" t="t" r="r" b="b"/>
              <a:pathLst>
                <a:path w="490854" h="751839">
                  <a:moveTo>
                    <a:pt x="167640" y="751332"/>
                  </a:moveTo>
                  <a:lnTo>
                    <a:pt x="106680" y="746760"/>
                  </a:lnTo>
                  <a:lnTo>
                    <a:pt x="45720" y="731520"/>
                  </a:lnTo>
                  <a:lnTo>
                    <a:pt x="16764" y="691896"/>
                  </a:lnTo>
                  <a:lnTo>
                    <a:pt x="19812" y="675132"/>
                  </a:lnTo>
                  <a:lnTo>
                    <a:pt x="28956" y="659892"/>
                  </a:lnTo>
                  <a:lnTo>
                    <a:pt x="42672" y="649224"/>
                  </a:lnTo>
                  <a:lnTo>
                    <a:pt x="57912" y="646176"/>
                  </a:lnTo>
                  <a:lnTo>
                    <a:pt x="76200" y="647700"/>
                  </a:lnTo>
                  <a:lnTo>
                    <a:pt x="126492" y="661415"/>
                  </a:lnTo>
                  <a:lnTo>
                    <a:pt x="179832" y="664463"/>
                  </a:lnTo>
                  <a:lnTo>
                    <a:pt x="231648" y="656844"/>
                  </a:lnTo>
                  <a:lnTo>
                    <a:pt x="280416" y="640080"/>
                  </a:lnTo>
                  <a:lnTo>
                    <a:pt x="326136" y="614172"/>
                  </a:lnTo>
                  <a:lnTo>
                    <a:pt x="364236" y="580644"/>
                  </a:lnTo>
                  <a:lnTo>
                    <a:pt x="391668" y="537972"/>
                  </a:lnTo>
                  <a:lnTo>
                    <a:pt x="402336" y="490727"/>
                  </a:lnTo>
                  <a:lnTo>
                    <a:pt x="393192" y="446532"/>
                  </a:lnTo>
                  <a:lnTo>
                    <a:pt x="362712" y="411480"/>
                  </a:lnTo>
                  <a:lnTo>
                    <a:pt x="310896" y="388620"/>
                  </a:lnTo>
                  <a:lnTo>
                    <a:pt x="248412" y="379475"/>
                  </a:lnTo>
                  <a:lnTo>
                    <a:pt x="216408" y="377951"/>
                  </a:lnTo>
                  <a:lnTo>
                    <a:pt x="182880" y="377951"/>
                  </a:lnTo>
                  <a:lnTo>
                    <a:pt x="167640" y="376427"/>
                  </a:lnTo>
                  <a:lnTo>
                    <a:pt x="153924" y="367284"/>
                  </a:lnTo>
                  <a:lnTo>
                    <a:pt x="144780" y="355092"/>
                  </a:lnTo>
                  <a:lnTo>
                    <a:pt x="138684" y="339851"/>
                  </a:lnTo>
                  <a:lnTo>
                    <a:pt x="140208" y="324612"/>
                  </a:lnTo>
                  <a:lnTo>
                    <a:pt x="146304" y="310896"/>
                  </a:lnTo>
                  <a:lnTo>
                    <a:pt x="156972" y="298704"/>
                  </a:lnTo>
                  <a:lnTo>
                    <a:pt x="170688" y="292608"/>
                  </a:lnTo>
                  <a:lnTo>
                    <a:pt x="210312" y="280415"/>
                  </a:lnTo>
                  <a:lnTo>
                    <a:pt x="249936" y="266700"/>
                  </a:lnTo>
                  <a:lnTo>
                    <a:pt x="286512" y="248412"/>
                  </a:lnTo>
                  <a:lnTo>
                    <a:pt x="318516" y="225551"/>
                  </a:lnTo>
                  <a:lnTo>
                    <a:pt x="342900" y="182880"/>
                  </a:lnTo>
                  <a:lnTo>
                    <a:pt x="347472" y="156972"/>
                  </a:lnTo>
                  <a:lnTo>
                    <a:pt x="345948" y="144780"/>
                  </a:lnTo>
                  <a:lnTo>
                    <a:pt x="318516" y="109727"/>
                  </a:lnTo>
                  <a:lnTo>
                    <a:pt x="280416" y="99060"/>
                  </a:lnTo>
                  <a:lnTo>
                    <a:pt x="205740" y="91439"/>
                  </a:lnTo>
                  <a:lnTo>
                    <a:pt x="152400" y="88392"/>
                  </a:lnTo>
                  <a:lnTo>
                    <a:pt x="100584" y="89915"/>
                  </a:lnTo>
                  <a:lnTo>
                    <a:pt x="47244" y="92963"/>
                  </a:lnTo>
                  <a:lnTo>
                    <a:pt x="30480" y="91439"/>
                  </a:lnTo>
                  <a:lnTo>
                    <a:pt x="15240" y="83820"/>
                  </a:lnTo>
                  <a:lnTo>
                    <a:pt x="4572" y="70104"/>
                  </a:lnTo>
                  <a:lnTo>
                    <a:pt x="0" y="53339"/>
                  </a:lnTo>
                  <a:lnTo>
                    <a:pt x="0" y="36575"/>
                  </a:lnTo>
                  <a:lnTo>
                    <a:pt x="38100" y="6096"/>
                  </a:lnTo>
                  <a:lnTo>
                    <a:pt x="83820" y="1524"/>
                  </a:lnTo>
                  <a:lnTo>
                    <a:pt x="131064" y="0"/>
                  </a:lnTo>
                  <a:lnTo>
                    <a:pt x="224028" y="3048"/>
                  </a:lnTo>
                  <a:lnTo>
                    <a:pt x="269748" y="7620"/>
                  </a:lnTo>
                  <a:lnTo>
                    <a:pt x="335280" y="21336"/>
                  </a:lnTo>
                  <a:lnTo>
                    <a:pt x="394716" y="57912"/>
                  </a:lnTo>
                  <a:lnTo>
                    <a:pt x="428244" y="111251"/>
                  </a:lnTo>
                  <a:lnTo>
                    <a:pt x="434340" y="143256"/>
                  </a:lnTo>
                  <a:lnTo>
                    <a:pt x="434340" y="176784"/>
                  </a:lnTo>
                  <a:lnTo>
                    <a:pt x="416051" y="236220"/>
                  </a:lnTo>
                  <a:lnTo>
                    <a:pt x="381000" y="286512"/>
                  </a:lnTo>
                  <a:lnTo>
                    <a:pt x="355092" y="309372"/>
                  </a:lnTo>
                  <a:lnTo>
                    <a:pt x="393192" y="327660"/>
                  </a:lnTo>
                  <a:lnTo>
                    <a:pt x="425196" y="348996"/>
                  </a:lnTo>
                  <a:lnTo>
                    <a:pt x="472440" y="406908"/>
                  </a:lnTo>
                  <a:lnTo>
                    <a:pt x="486156" y="443484"/>
                  </a:lnTo>
                  <a:lnTo>
                    <a:pt x="490728" y="483108"/>
                  </a:lnTo>
                  <a:lnTo>
                    <a:pt x="487680" y="524256"/>
                  </a:lnTo>
                  <a:lnTo>
                    <a:pt x="475488" y="565404"/>
                  </a:lnTo>
                  <a:lnTo>
                    <a:pt x="457200" y="600456"/>
                  </a:lnTo>
                  <a:lnTo>
                    <a:pt x="434340" y="632460"/>
                  </a:lnTo>
                  <a:lnTo>
                    <a:pt x="408432" y="661415"/>
                  </a:lnTo>
                  <a:lnTo>
                    <a:pt x="377951" y="685800"/>
                  </a:lnTo>
                  <a:lnTo>
                    <a:pt x="329184" y="714756"/>
                  </a:lnTo>
                  <a:lnTo>
                    <a:pt x="277368" y="736092"/>
                  </a:lnTo>
                  <a:lnTo>
                    <a:pt x="224028" y="748284"/>
                  </a:lnTo>
                  <a:lnTo>
                    <a:pt x="167640" y="751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4962632" y="3983354"/>
            <a:ext cx="626745" cy="875665"/>
            <a:chOff x="14962632" y="3983354"/>
            <a:chExt cx="626745" cy="875665"/>
          </a:xfrm>
        </p:grpSpPr>
        <p:sp>
          <p:nvSpPr>
            <p:cNvPr id="21" name="object 21"/>
            <p:cNvSpPr/>
            <p:nvPr/>
          </p:nvSpPr>
          <p:spPr>
            <a:xfrm>
              <a:off x="14962632" y="3983354"/>
              <a:ext cx="626745" cy="875665"/>
            </a:xfrm>
            <a:custGeom>
              <a:avLst/>
              <a:gdLst/>
              <a:ahLst/>
              <a:cxnLst/>
              <a:rect l="l" t="t" r="r" b="b"/>
              <a:pathLst>
                <a:path w="626744" h="875664">
                  <a:moveTo>
                    <a:pt x="437387" y="47625"/>
                  </a:moveTo>
                  <a:lnTo>
                    <a:pt x="467867" y="14097"/>
                  </a:lnTo>
                  <a:lnTo>
                    <a:pt x="509015" y="381"/>
                  </a:lnTo>
                  <a:lnTo>
                    <a:pt x="511048" y="0"/>
                  </a:lnTo>
                  <a:lnTo>
                    <a:pt x="512317" y="0"/>
                  </a:lnTo>
                  <a:lnTo>
                    <a:pt x="513587" y="381"/>
                  </a:lnTo>
                  <a:lnTo>
                    <a:pt x="544067" y="6477"/>
                  </a:lnTo>
                  <a:lnTo>
                    <a:pt x="569975" y="21717"/>
                  </a:lnTo>
                  <a:lnTo>
                    <a:pt x="583215" y="39370"/>
                  </a:lnTo>
                  <a:lnTo>
                    <a:pt x="512952" y="39370"/>
                  </a:lnTo>
                  <a:lnTo>
                    <a:pt x="512063" y="40005"/>
                  </a:lnTo>
                  <a:lnTo>
                    <a:pt x="495300" y="44577"/>
                  </a:lnTo>
                  <a:lnTo>
                    <a:pt x="491680" y="46990"/>
                  </a:lnTo>
                  <a:lnTo>
                    <a:pt x="490092" y="46990"/>
                  </a:lnTo>
                  <a:lnTo>
                    <a:pt x="437387" y="47625"/>
                  </a:lnTo>
                  <a:close/>
                </a:path>
                <a:path w="626744" h="875664">
                  <a:moveTo>
                    <a:pt x="536448" y="875157"/>
                  </a:moveTo>
                  <a:lnTo>
                    <a:pt x="504444" y="867537"/>
                  </a:lnTo>
                  <a:lnTo>
                    <a:pt x="477011" y="847725"/>
                  </a:lnTo>
                  <a:lnTo>
                    <a:pt x="460248" y="821817"/>
                  </a:lnTo>
                  <a:lnTo>
                    <a:pt x="455675" y="788289"/>
                  </a:lnTo>
                  <a:lnTo>
                    <a:pt x="457112" y="737997"/>
                  </a:lnTo>
                  <a:lnTo>
                    <a:pt x="457200" y="521589"/>
                  </a:lnTo>
                  <a:lnTo>
                    <a:pt x="361187" y="518541"/>
                  </a:lnTo>
                  <a:lnTo>
                    <a:pt x="170687" y="506349"/>
                  </a:lnTo>
                  <a:lnTo>
                    <a:pt x="76200" y="498729"/>
                  </a:lnTo>
                  <a:lnTo>
                    <a:pt x="30479" y="480441"/>
                  </a:lnTo>
                  <a:lnTo>
                    <a:pt x="3048" y="440817"/>
                  </a:lnTo>
                  <a:lnTo>
                    <a:pt x="0" y="414909"/>
                  </a:lnTo>
                  <a:lnTo>
                    <a:pt x="3048" y="390525"/>
                  </a:lnTo>
                  <a:lnTo>
                    <a:pt x="12191" y="369189"/>
                  </a:lnTo>
                  <a:lnTo>
                    <a:pt x="28955" y="350900"/>
                  </a:lnTo>
                  <a:lnTo>
                    <a:pt x="68579" y="317373"/>
                  </a:lnTo>
                  <a:lnTo>
                    <a:pt x="105155" y="282321"/>
                  </a:lnTo>
                  <a:lnTo>
                    <a:pt x="175259" y="209169"/>
                  </a:lnTo>
                  <a:lnTo>
                    <a:pt x="207263" y="171069"/>
                  </a:lnTo>
                  <a:lnTo>
                    <a:pt x="239267" y="131445"/>
                  </a:lnTo>
                  <a:lnTo>
                    <a:pt x="268223" y="90297"/>
                  </a:lnTo>
                  <a:lnTo>
                    <a:pt x="297179" y="47625"/>
                  </a:lnTo>
                  <a:lnTo>
                    <a:pt x="310896" y="30861"/>
                  </a:lnTo>
                  <a:lnTo>
                    <a:pt x="327659" y="18669"/>
                  </a:lnTo>
                  <a:lnTo>
                    <a:pt x="345948" y="11049"/>
                  </a:lnTo>
                  <a:lnTo>
                    <a:pt x="367283" y="9525"/>
                  </a:lnTo>
                  <a:lnTo>
                    <a:pt x="379475" y="9525"/>
                  </a:lnTo>
                  <a:lnTo>
                    <a:pt x="391667" y="12573"/>
                  </a:lnTo>
                  <a:lnTo>
                    <a:pt x="402335" y="15621"/>
                  </a:lnTo>
                  <a:lnTo>
                    <a:pt x="413003" y="21717"/>
                  </a:lnTo>
                  <a:lnTo>
                    <a:pt x="420623" y="27812"/>
                  </a:lnTo>
                  <a:lnTo>
                    <a:pt x="426719" y="32385"/>
                  </a:lnTo>
                  <a:lnTo>
                    <a:pt x="432815" y="40005"/>
                  </a:lnTo>
                  <a:lnTo>
                    <a:pt x="437387" y="47625"/>
                  </a:lnTo>
                  <a:lnTo>
                    <a:pt x="367283" y="47625"/>
                  </a:lnTo>
                  <a:lnTo>
                    <a:pt x="356615" y="49149"/>
                  </a:lnTo>
                  <a:lnTo>
                    <a:pt x="345948" y="53721"/>
                  </a:lnTo>
                  <a:lnTo>
                    <a:pt x="336803" y="59817"/>
                  </a:lnTo>
                  <a:lnTo>
                    <a:pt x="329183" y="68961"/>
                  </a:lnTo>
                  <a:lnTo>
                    <a:pt x="300227" y="111633"/>
                  </a:lnTo>
                  <a:lnTo>
                    <a:pt x="269748" y="154305"/>
                  </a:lnTo>
                  <a:lnTo>
                    <a:pt x="237744" y="195453"/>
                  </a:lnTo>
                  <a:lnTo>
                    <a:pt x="204215" y="235077"/>
                  </a:lnTo>
                  <a:lnTo>
                    <a:pt x="169163" y="273177"/>
                  </a:lnTo>
                  <a:lnTo>
                    <a:pt x="132587" y="311277"/>
                  </a:lnTo>
                  <a:lnTo>
                    <a:pt x="94487" y="346329"/>
                  </a:lnTo>
                  <a:lnTo>
                    <a:pt x="54863" y="379857"/>
                  </a:lnTo>
                  <a:lnTo>
                    <a:pt x="45719" y="390525"/>
                  </a:lnTo>
                  <a:lnTo>
                    <a:pt x="41148" y="402717"/>
                  </a:lnTo>
                  <a:lnTo>
                    <a:pt x="38100" y="414909"/>
                  </a:lnTo>
                  <a:lnTo>
                    <a:pt x="41148" y="428625"/>
                  </a:lnTo>
                  <a:lnTo>
                    <a:pt x="79248" y="459105"/>
                  </a:lnTo>
                  <a:lnTo>
                    <a:pt x="181355" y="468249"/>
                  </a:lnTo>
                  <a:lnTo>
                    <a:pt x="387096" y="480441"/>
                  </a:lnTo>
                  <a:lnTo>
                    <a:pt x="492251" y="483489"/>
                  </a:lnTo>
                  <a:lnTo>
                    <a:pt x="495300" y="483489"/>
                  </a:lnTo>
                  <a:lnTo>
                    <a:pt x="495346" y="536829"/>
                  </a:lnTo>
                  <a:lnTo>
                    <a:pt x="496823" y="585597"/>
                  </a:lnTo>
                  <a:lnTo>
                    <a:pt x="496823" y="690753"/>
                  </a:lnTo>
                  <a:lnTo>
                    <a:pt x="495300" y="737997"/>
                  </a:lnTo>
                  <a:lnTo>
                    <a:pt x="493775" y="789813"/>
                  </a:lnTo>
                  <a:lnTo>
                    <a:pt x="496823" y="806577"/>
                  </a:lnTo>
                  <a:lnTo>
                    <a:pt x="505967" y="821817"/>
                  </a:lnTo>
                  <a:lnTo>
                    <a:pt x="521207" y="830961"/>
                  </a:lnTo>
                  <a:lnTo>
                    <a:pt x="537717" y="835660"/>
                  </a:lnTo>
                  <a:lnTo>
                    <a:pt x="609498" y="835660"/>
                  </a:lnTo>
                  <a:lnTo>
                    <a:pt x="597407" y="850773"/>
                  </a:lnTo>
                  <a:lnTo>
                    <a:pt x="571500" y="867537"/>
                  </a:lnTo>
                  <a:lnTo>
                    <a:pt x="542696" y="874395"/>
                  </a:lnTo>
                  <a:lnTo>
                    <a:pt x="537717" y="874395"/>
                  </a:lnTo>
                  <a:lnTo>
                    <a:pt x="536448" y="875157"/>
                  </a:lnTo>
                  <a:close/>
                </a:path>
                <a:path w="626744" h="875664">
                  <a:moveTo>
                    <a:pt x="583691" y="40005"/>
                  </a:moveTo>
                  <a:lnTo>
                    <a:pt x="512952" y="39370"/>
                  </a:lnTo>
                  <a:lnTo>
                    <a:pt x="583215" y="39370"/>
                  </a:lnTo>
                  <a:lnTo>
                    <a:pt x="583691" y="40005"/>
                  </a:lnTo>
                  <a:close/>
                </a:path>
                <a:path w="626744" h="875664">
                  <a:moveTo>
                    <a:pt x="609498" y="835660"/>
                  </a:moveTo>
                  <a:lnTo>
                    <a:pt x="537717" y="835660"/>
                  </a:lnTo>
                  <a:lnTo>
                    <a:pt x="539496" y="835533"/>
                  </a:lnTo>
                  <a:lnTo>
                    <a:pt x="556259" y="832485"/>
                  </a:lnTo>
                  <a:lnTo>
                    <a:pt x="569975" y="823341"/>
                  </a:lnTo>
                  <a:lnTo>
                    <a:pt x="580644" y="809625"/>
                  </a:lnTo>
                  <a:lnTo>
                    <a:pt x="583691" y="791337"/>
                  </a:lnTo>
                  <a:lnTo>
                    <a:pt x="586739" y="690753"/>
                  </a:lnTo>
                  <a:lnTo>
                    <a:pt x="586693" y="535305"/>
                  </a:lnTo>
                  <a:lnTo>
                    <a:pt x="582167" y="385953"/>
                  </a:lnTo>
                  <a:lnTo>
                    <a:pt x="576071" y="282321"/>
                  </a:lnTo>
                  <a:lnTo>
                    <a:pt x="571500" y="232029"/>
                  </a:lnTo>
                  <a:lnTo>
                    <a:pt x="568451" y="181737"/>
                  </a:lnTo>
                  <a:lnTo>
                    <a:pt x="563879" y="129921"/>
                  </a:lnTo>
                  <a:lnTo>
                    <a:pt x="559307" y="79629"/>
                  </a:lnTo>
                  <a:lnTo>
                    <a:pt x="530351" y="43053"/>
                  </a:lnTo>
                  <a:lnTo>
                    <a:pt x="513587" y="40005"/>
                  </a:lnTo>
                  <a:lnTo>
                    <a:pt x="583691" y="40005"/>
                  </a:lnTo>
                  <a:lnTo>
                    <a:pt x="588263" y="46100"/>
                  </a:lnTo>
                  <a:lnTo>
                    <a:pt x="597407" y="75057"/>
                  </a:lnTo>
                  <a:lnTo>
                    <a:pt x="601979" y="126873"/>
                  </a:lnTo>
                  <a:lnTo>
                    <a:pt x="608075" y="177165"/>
                  </a:lnTo>
                  <a:lnTo>
                    <a:pt x="611123" y="228981"/>
                  </a:lnTo>
                  <a:lnTo>
                    <a:pt x="615696" y="280797"/>
                  </a:lnTo>
                  <a:lnTo>
                    <a:pt x="617219" y="331089"/>
                  </a:lnTo>
                  <a:lnTo>
                    <a:pt x="620267" y="382905"/>
                  </a:lnTo>
                  <a:lnTo>
                    <a:pt x="623315" y="433197"/>
                  </a:lnTo>
                  <a:lnTo>
                    <a:pt x="624752" y="483489"/>
                  </a:lnTo>
                  <a:lnTo>
                    <a:pt x="624839" y="536829"/>
                  </a:lnTo>
                  <a:lnTo>
                    <a:pt x="626363" y="585597"/>
                  </a:lnTo>
                  <a:lnTo>
                    <a:pt x="626363" y="638937"/>
                  </a:lnTo>
                  <a:lnTo>
                    <a:pt x="624839" y="690753"/>
                  </a:lnTo>
                  <a:lnTo>
                    <a:pt x="624839" y="742569"/>
                  </a:lnTo>
                  <a:lnTo>
                    <a:pt x="623315" y="792861"/>
                  </a:lnTo>
                  <a:lnTo>
                    <a:pt x="615696" y="824865"/>
                  </a:lnTo>
                  <a:lnTo>
                    <a:pt x="609600" y="835533"/>
                  </a:lnTo>
                  <a:close/>
                </a:path>
                <a:path w="626744" h="875664">
                  <a:moveTo>
                    <a:pt x="490727" y="47625"/>
                  </a:moveTo>
                  <a:lnTo>
                    <a:pt x="489203" y="47625"/>
                  </a:lnTo>
                  <a:lnTo>
                    <a:pt x="490092" y="46990"/>
                  </a:lnTo>
                  <a:lnTo>
                    <a:pt x="491680" y="46990"/>
                  </a:lnTo>
                  <a:lnTo>
                    <a:pt x="490727" y="47625"/>
                  </a:lnTo>
                  <a:close/>
                </a:path>
                <a:path w="626744" h="875664">
                  <a:moveTo>
                    <a:pt x="469391" y="393573"/>
                  </a:moveTo>
                  <a:lnTo>
                    <a:pt x="376427" y="390525"/>
                  </a:lnTo>
                  <a:lnTo>
                    <a:pt x="283463" y="385953"/>
                  </a:lnTo>
                  <a:lnTo>
                    <a:pt x="190500" y="379857"/>
                  </a:lnTo>
                  <a:lnTo>
                    <a:pt x="225551" y="344805"/>
                  </a:lnTo>
                  <a:lnTo>
                    <a:pt x="259079" y="309753"/>
                  </a:lnTo>
                  <a:lnTo>
                    <a:pt x="321563" y="235077"/>
                  </a:lnTo>
                  <a:lnTo>
                    <a:pt x="350519" y="196977"/>
                  </a:lnTo>
                  <a:lnTo>
                    <a:pt x="377951" y="157353"/>
                  </a:lnTo>
                  <a:lnTo>
                    <a:pt x="405383" y="116205"/>
                  </a:lnTo>
                  <a:lnTo>
                    <a:pt x="411479" y="100965"/>
                  </a:lnTo>
                  <a:lnTo>
                    <a:pt x="411479" y="82677"/>
                  </a:lnTo>
                  <a:lnTo>
                    <a:pt x="403859" y="67437"/>
                  </a:lnTo>
                  <a:lnTo>
                    <a:pt x="391667" y="55245"/>
                  </a:lnTo>
                  <a:lnTo>
                    <a:pt x="384048" y="50673"/>
                  </a:lnTo>
                  <a:lnTo>
                    <a:pt x="376427" y="47625"/>
                  </a:lnTo>
                  <a:lnTo>
                    <a:pt x="489203" y="47625"/>
                  </a:lnTo>
                  <a:lnTo>
                    <a:pt x="481583" y="53721"/>
                  </a:lnTo>
                  <a:lnTo>
                    <a:pt x="472439" y="67437"/>
                  </a:lnTo>
                  <a:lnTo>
                    <a:pt x="469391" y="84200"/>
                  </a:lnTo>
                  <a:lnTo>
                    <a:pt x="469391" y="151257"/>
                  </a:lnTo>
                  <a:lnTo>
                    <a:pt x="429767" y="151257"/>
                  </a:lnTo>
                  <a:lnTo>
                    <a:pt x="402335" y="192405"/>
                  </a:lnTo>
                  <a:lnTo>
                    <a:pt x="373379" y="232029"/>
                  </a:lnTo>
                  <a:lnTo>
                    <a:pt x="342900" y="271653"/>
                  </a:lnTo>
                  <a:lnTo>
                    <a:pt x="310896" y="308229"/>
                  </a:lnTo>
                  <a:lnTo>
                    <a:pt x="277367" y="344805"/>
                  </a:lnTo>
                  <a:lnTo>
                    <a:pt x="391667" y="352425"/>
                  </a:lnTo>
                  <a:lnTo>
                    <a:pt x="429767" y="353949"/>
                  </a:lnTo>
                  <a:lnTo>
                    <a:pt x="469391" y="353949"/>
                  </a:lnTo>
                  <a:lnTo>
                    <a:pt x="469391" y="393573"/>
                  </a:lnTo>
                  <a:close/>
                </a:path>
                <a:path w="626744" h="875664">
                  <a:moveTo>
                    <a:pt x="469391" y="353949"/>
                  </a:moveTo>
                  <a:lnTo>
                    <a:pt x="429767" y="353949"/>
                  </a:lnTo>
                  <a:lnTo>
                    <a:pt x="429767" y="151257"/>
                  </a:lnTo>
                  <a:lnTo>
                    <a:pt x="469391" y="151257"/>
                  </a:lnTo>
                  <a:lnTo>
                    <a:pt x="469391" y="353949"/>
                  </a:lnTo>
                  <a:close/>
                </a:path>
                <a:path w="626744" h="875664">
                  <a:moveTo>
                    <a:pt x="539496" y="875157"/>
                  </a:moveTo>
                  <a:lnTo>
                    <a:pt x="538987" y="874395"/>
                  </a:lnTo>
                  <a:lnTo>
                    <a:pt x="542696" y="874395"/>
                  </a:lnTo>
                  <a:lnTo>
                    <a:pt x="539496" y="8751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000732" y="4023359"/>
              <a:ext cx="548640" cy="795655"/>
            </a:xfrm>
            <a:custGeom>
              <a:avLst/>
              <a:gdLst/>
              <a:ahLst/>
              <a:cxnLst/>
              <a:rect l="l" t="t" r="r" b="b"/>
              <a:pathLst>
                <a:path w="548640" h="795654">
                  <a:moveTo>
                    <a:pt x="501396" y="795527"/>
                  </a:moveTo>
                  <a:lnTo>
                    <a:pt x="458723" y="766572"/>
                  </a:lnTo>
                  <a:lnTo>
                    <a:pt x="455675" y="749807"/>
                  </a:lnTo>
                  <a:lnTo>
                    <a:pt x="458723" y="647700"/>
                  </a:lnTo>
                  <a:lnTo>
                    <a:pt x="458723" y="545591"/>
                  </a:lnTo>
                  <a:lnTo>
                    <a:pt x="457200" y="495300"/>
                  </a:lnTo>
                  <a:lnTo>
                    <a:pt x="457200" y="445007"/>
                  </a:lnTo>
                  <a:lnTo>
                    <a:pt x="400811" y="441960"/>
                  </a:lnTo>
                  <a:lnTo>
                    <a:pt x="297179" y="438912"/>
                  </a:lnTo>
                  <a:lnTo>
                    <a:pt x="246887" y="434339"/>
                  </a:lnTo>
                  <a:lnTo>
                    <a:pt x="143255" y="428243"/>
                  </a:lnTo>
                  <a:lnTo>
                    <a:pt x="41148" y="419100"/>
                  </a:lnTo>
                  <a:lnTo>
                    <a:pt x="7619" y="400812"/>
                  </a:lnTo>
                  <a:lnTo>
                    <a:pt x="0" y="374903"/>
                  </a:lnTo>
                  <a:lnTo>
                    <a:pt x="3048" y="362712"/>
                  </a:lnTo>
                  <a:lnTo>
                    <a:pt x="7619" y="350519"/>
                  </a:lnTo>
                  <a:lnTo>
                    <a:pt x="16763" y="339851"/>
                  </a:lnTo>
                  <a:lnTo>
                    <a:pt x="56387" y="306324"/>
                  </a:lnTo>
                  <a:lnTo>
                    <a:pt x="94487" y="271272"/>
                  </a:lnTo>
                  <a:lnTo>
                    <a:pt x="131063" y="233172"/>
                  </a:lnTo>
                  <a:lnTo>
                    <a:pt x="166115" y="195072"/>
                  </a:lnTo>
                  <a:lnTo>
                    <a:pt x="199644" y="155448"/>
                  </a:lnTo>
                  <a:lnTo>
                    <a:pt x="231648" y="114300"/>
                  </a:lnTo>
                  <a:lnTo>
                    <a:pt x="262127" y="71627"/>
                  </a:lnTo>
                  <a:lnTo>
                    <a:pt x="291083" y="28955"/>
                  </a:lnTo>
                  <a:lnTo>
                    <a:pt x="304800" y="15239"/>
                  </a:lnTo>
                  <a:lnTo>
                    <a:pt x="320039" y="9143"/>
                  </a:lnTo>
                  <a:lnTo>
                    <a:pt x="336803" y="7619"/>
                  </a:lnTo>
                  <a:lnTo>
                    <a:pt x="353567" y="15239"/>
                  </a:lnTo>
                  <a:lnTo>
                    <a:pt x="365759" y="27431"/>
                  </a:lnTo>
                  <a:lnTo>
                    <a:pt x="373379" y="42672"/>
                  </a:lnTo>
                  <a:lnTo>
                    <a:pt x="373379" y="60960"/>
                  </a:lnTo>
                  <a:lnTo>
                    <a:pt x="339851" y="117348"/>
                  </a:lnTo>
                  <a:lnTo>
                    <a:pt x="312419" y="156972"/>
                  </a:lnTo>
                  <a:lnTo>
                    <a:pt x="283463" y="195072"/>
                  </a:lnTo>
                  <a:lnTo>
                    <a:pt x="220979" y="269748"/>
                  </a:lnTo>
                  <a:lnTo>
                    <a:pt x="187451" y="304800"/>
                  </a:lnTo>
                  <a:lnTo>
                    <a:pt x="152400" y="339851"/>
                  </a:lnTo>
                  <a:lnTo>
                    <a:pt x="245363" y="345948"/>
                  </a:lnTo>
                  <a:lnTo>
                    <a:pt x="292607" y="347472"/>
                  </a:lnTo>
                  <a:lnTo>
                    <a:pt x="338327" y="350519"/>
                  </a:lnTo>
                  <a:lnTo>
                    <a:pt x="431291" y="353567"/>
                  </a:lnTo>
                  <a:lnTo>
                    <a:pt x="431291" y="44195"/>
                  </a:lnTo>
                  <a:lnTo>
                    <a:pt x="434339" y="27431"/>
                  </a:lnTo>
                  <a:lnTo>
                    <a:pt x="443483" y="13715"/>
                  </a:lnTo>
                  <a:lnTo>
                    <a:pt x="457200" y="4572"/>
                  </a:lnTo>
                  <a:lnTo>
                    <a:pt x="473963" y="0"/>
                  </a:lnTo>
                  <a:lnTo>
                    <a:pt x="490727" y="1524"/>
                  </a:lnTo>
                  <a:lnTo>
                    <a:pt x="521207" y="39624"/>
                  </a:lnTo>
                  <a:lnTo>
                    <a:pt x="530351" y="141731"/>
                  </a:lnTo>
                  <a:lnTo>
                    <a:pt x="533400" y="192024"/>
                  </a:lnTo>
                  <a:lnTo>
                    <a:pt x="537971" y="242315"/>
                  </a:lnTo>
                  <a:lnTo>
                    <a:pt x="544067" y="344424"/>
                  </a:lnTo>
                  <a:lnTo>
                    <a:pt x="548639" y="496824"/>
                  </a:lnTo>
                  <a:lnTo>
                    <a:pt x="548639" y="650748"/>
                  </a:lnTo>
                  <a:lnTo>
                    <a:pt x="545591" y="751331"/>
                  </a:lnTo>
                  <a:lnTo>
                    <a:pt x="518159" y="792479"/>
                  </a:lnTo>
                  <a:lnTo>
                    <a:pt x="501396" y="795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05619" y="729233"/>
            <a:ext cx="11478260" cy="187896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05710" marR="5080" indent="-2493645">
              <a:lnSpc>
                <a:spcPct val="108600"/>
              </a:lnSpc>
              <a:spcBef>
                <a:spcPts val="95"/>
              </a:spcBef>
            </a:pPr>
            <a:r>
              <a:rPr dirty="0" sz="5600" spc="80">
                <a:solidFill>
                  <a:srgbClr val="9677B5"/>
                </a:solidFill>
                <a:latin typeface="Tahoma"/>
                <a:cs typeface="Tahoma"/>
              </a:rPr>
              <a:t>WHAT</a:t>
            </a:r>
            <a:r>
              <a:rPr dirty="0" sz="5600" spc="-235">
                <a:solidFill>
                  <a:srgbClr val="9677B5"/>
                </a:solidFill>
                <a:latin typeface="Tahoma"/>
                <a:cs typeface="Tahoma"/>
              </a:rPr>
              <a:t> </a:t>
            </a:r>
            <a:r>
              <a:rPr dirty="0" sz="5600" spc="30">
                <a:solidFill>
                  <a:srgbClr val="9677B5"/>
                </a:solidFill>
                <a:latin typeface="Tahoma"/>
                <a:cs typeface="Tahoma"/>
              </a:rPr>
              <a:t>TO</a:t>
            </a:r>
            <a:r>
              <a:rPr dirty="0" sz="5600" spc="-280">
                <a:solidFill>
                  <a:srgbClr val="9677B5"/>
                </a:solidFill>
                <a:latin typeface="Tahoma"/>
                <a:cs typeface="Tahoma"/>
              </a:rPr>
              <a:t> </a:t>
            </a:r>
            <a:r>
              <a:rPr dirty="0" sz="5600" spc="25">
                <a:solidFill>
                  <a:srgbClr val="9677B5"/>
                </a:solidFill>
                <a:latin typeface="Tahoma"/>
                <a:cs typeface="Tahoma"/>
              </a:rPr>
              <a:t>DO</a:t>
            </a:r>
            <a:r>
              <a:rPr dirty="0" sz="5600" spc="-270">
                <a:solidFill>
                  <a:srgbClr val="9677B5"/>
                </a:solidFill>
                <a:latin typeface="Tahoma"/>
                <a:cs typeface="Tahoma"/>
              </a:rPr>
              <a:t> </a:t>
            </a:r>
            <a:r>
              <a:rPr dirty="0" sz="5600" spc="30">
                <a:solidFill>
                  <a:srgbClr val="9677B5"/>
                </a:solidFill>
                <a:latin typeface="Tahoma"/>
                <a:cs typeface="Tahoma"/>
              </a:rPr>
              <a:t>IF</a:t>
            </a:r>
            <a:r>
              <a:rPr dirty="0" sz="5600" spc="-280">
                <a:solidFill>
                  <a:srgbClr val="9677B5"/>
                </a:solidFill>
                <a:latin typeface="Tahoma"/>
                <a:cs typeface="Tahoma"/>
              </a:rPr>
              <a:t> </a:t>
            </a:r>
            <a:r>
              <a:rPr dirty="0" sz="5600" spc="65">
                <a:solidFill>
                  <a:srgbClr val="9677B5"/>
                </a:solidFill>
                <a:latin typeface="Tahoma"/>
                <a:cs typeface="Tahoma"/>
              </a:rPr>
              <a:t>YOU</a:t>
            </a:r>
            <a:r>
              <a:rPr dirty="0" sz="5600" spc="-245">
                <a:solidFill>
                  <a:srgbClr val="9677B5"/>
                </a:solidFill>
                <a:latin typeface="Tahoma"/>
                <a:cs typeface="Tahoma"/>
              </a:rPr>
              <a:t> </a:t>
            </a:r>
            <a:r>
              <a:rPr dirty="0" sz="5600" spc="114">
                <a:solidFill>
                  <a:srgbClr val="9677B5"/>
                </a:solidFill>
                <a:latin typeface="Tahoma"/>
                <a:cs typeface="Tahoma"/>
              </a:rPr>
              <a:t>RECEIVE</a:t>
            </a:r>
            <a:r>
              <a:rPr dirty="0" sz="5600" spc="-215">
                <a:solidFill>
                  <a:srgbClr val="9677B5"/>
                </a:solidFill>
                <a:latin typeface="Tahoma"/>
                <a:cs typeface="Tahoma"/>
              </a:rPr>
              <a:t> </a:t>
            </a:r>
            <a:r>
              <a:rPr dirty="0" sz="5600">
                <a:solidFill>
                  <a:srgbClr val="9677B5"/>
                </a:solidFill>
                <a:latin typeface="Tahoma"/>
                <a:cs typeface="Tahoma"/>
              </a:rPr>
              <a:t>A </a:t>
            </a:r>
            <a:r>
              <a:rPr dirty="0" sz="5600" spc="-1625">
                <a:solidFill>
                  <a:srgbClr val="9677B5"/>
                </a:solidFill>
                <a:latin typeface="Tahoma"/>
                <a:cs typeface="Tahoma"/>
              </a:rPr>
              <a:t> </a:t>
            </a:r>
            <a:r>
              <a:rPr dirty="0" sz="5600" spc="114">
                <a:solidFill>
                  <a:srgbClr val="9677B5"/>
                </a:solidFill>
                <a:latin typeface="Tahoma"/>
                <a:cs typeface="Tahoma"/>
              </a:rPr>
              <a:t>PHISHING</a:t>
            </a:r>
            <a:r>
              <a:rPr dirty="0" sz="5600" spc="-229">
                <a:solidFill>
                  <a:srgbClr val="9677B5"/>
                </a:solidFill>
                <a:latin typeface="Tahoma"/>
                <a:cs typeface="Tahoma"/>
              </a:rPr>
              <a:t> </a:t>
            </a:r>
            <a:r>
              <a:rPr dirty="0" sz="5600" spc="95">
                <a:solidFill>
                  <a:srgbClr val="9677B5"/>
                </a:solidFill>
                <a:latin typeface="Tahoma"/>
                <a:cs typeface="Tahoma"/>
              </a:rPr>
              <a:t>EMAIL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8896" y="2788920"/>
            <a:ext cx="648398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2600" spc="60">
                <a:solidFill>
                  <a:srgbClr val="FFFFFF"/>
                </a:solidFill>
                <a:latin typeface="Tahoma"/>
                <a:cs typeface="Tahoma"/>
              </a:rPr>
              <a:t>Take </a:t>
            </a:r>
            <a:r>
              <a:rPr dirty="0" sz="2600" spc="70">
                <a:solidFill>
                  <a:srgbClr val="FFFFFF"/>
                </a:solidFill>
                <a:latin typeface="Tahoma"/>
                <a:cs typeface="Tahoma"/>
              </a:rPr>
              <a:t>When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dirty="0" sz="2600" spc="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ahoma"/>
                <a:cs typeface="Tahoma"/>
              </a:rPr>
              <a:t>Suspect</a:t>
            </a:r>
            <a:r>
              <a:rPr dirty="0" sz="2600" spc="50">
                <a:solidFill>
                  <a:srgbClr val="FFFFFF"/>
                </a:solidFill>
                <a:latin typeface="Tahoma"/>
                <a:cs typeface="Tahoma"/>
              </a:rPr>
              <a:t> Phishing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899" y="7031837"/>
            <a:ext cx="3695700" cy="1165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8745">
              <a:lnSpc>
                <a:spcPct val="124700"/>
              </a:lnSpc>
              <a:spcBef>
                <a:spcPts val="95"/>
              </a:spcBef>
            </a:pPr>
            <a:r>
              <a:rPr dirty="0" sz="3000" spc="7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dirty="0" sz="300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30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click</a:t>
            </a:r>
            <a:r>
              <a:rPr dirty="0" sz="30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30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links </a:t>
            </a:r>
            <a:r>
              <a:rPr dirty="0" sz="3000" spc="-7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2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30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35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dirty="0" sz="30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20">
                <a:solidFill>
                  <a:srgbClr val="FFFFFF"/>
                </a:solidFill>
                <a:latin typeface="Times New Roman"/>
                <a:cs typeface="Times New Roman"/>
              </a:rPr>
              <a:t>attachments.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52479" y="6739255"/>
            <a:ext cx="3375660" cy="1743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065" marR="5080">
              <a:lnSpc>
                <a:spcPct val="125000"/>
              </a:lnSpc>
              <a:spcBef>
                <a:spcPts val="125"/>
              </a:spcBef>
            </a:pP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Verify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sender </a:t>
            </a:r>
            <a:r>
              <a:rPr dirty="0" sz="3000" spc="65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sz="3000" spc="-7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20">
                <a:solidFill>
                  <a:srgbClr val="FFFFFF"/>
                </a:solidFill>
                <a:latin typeface="Times New Roman"/>
                <a:cs typeface="Times New Roman"/>
              </a:rPr>
              <a:t>contacting </a:t>
            </a:r>
            <a:r>
              <a:rPr dirty="0" sz="3000" spc="114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0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organization</a:t>
            </a:r>
            <a:r>
              <a:rPr dirty="0" sz="300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directly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37040" y="6748398"/>
            <a:ext cx="3183890" cy="1746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29209" marR="5080" indent="-17145">
              <a:lnSpc>
                <a:spcPct val="125200"/>
              </a:lnSpc>
              <a:spcBef>
                <a:spcPts val="125"/>
              </a:spcBef>
            </a:pPr>
            <a:r>
              <a:rPr dirty="0" sz="3000" spc="130">
                <a:solidFill>
                  <a:srgbClr val="FFFFFF"/>
                </a:solidFill>
                <a:latin typeface="Times New Roman"/>
                <a:cs typeface="Times New Roman"/>
              </a:rPr>
              <a:t>Report</a:t>
            </a:r>
            <a:r>
              <a:rPr dirty="0" sz="30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14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0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dirty="0" sz="30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1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3000" spc="-7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Times New Roman"/>
                <a:cs typeface="Times New Roman"/>
              </a:rPr>
              <a:t>your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organization's </a:t>
            </a:r>
            <a:r>
              <a:rPr dirty="0" sz="3000" spc="-7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IT/security</a:t>
            </a:r>
            <a:r>
              <a:rPr dirty="0" sz="30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team.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186650" y="7047115"/>
            <a:ext cx="4705985" cy="1162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7800">
              <a:lnSpc>
                <a:spcPct val="124300"/>
              </a:lnSpc>
              <a:spcBef>
                <a:spcPts val="100"/>
              </a:spcBef>
            </a:pPr>
            <a:r>
              <a:rPr dirty="0" sz="3000" spc="70">
                <a:solidFill>
                  <a:srgbClr val="FFFFFF"/>
                </a:solidFill>
                <a:latin typeface="Times New Roman"/>
                <a:cs typeface="Times New Roman"/>
              </a:rPr>
              <a:t>Mark</a:t>
            </a:r>
            <a:r>
              <a:rPr dirty="0" sz="30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00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dirty="0" sz="30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300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Times New Roman"/>
                <a:cs typeface="Times New Roman"/>
              </a:rPr>
              <a:t>spam</a:t>
            </a:r>
            <a:r>
              <a:rPr dirty="0" sz="30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dirty="0" sz="30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phishing</a:t>
            </a:r>
            <a:r>
              <a:rPr dirty="0" sz="30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4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0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3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dirty="0" sz="30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45">
                <a:solidFill>
                  <a:srgbClr val="FFFFFF"/>
                </a:solidFill>
                <a:latin typeface="Times New Roman"/>
                <a:cs typeface="Times New Roman"/>
              </a:rPr>
              <a:t>client.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1659" y="8624316"/>
            <a:ext cx="85344" cy="853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1659" y="9139428"/>
            <a:ext cx="85344" cy="853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1659" y="9653016"/>
            <a:ext cx="85344" cy="853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67279" y="282054"/>
            <a:ext cx="4922520" cy="221234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8580"/>
              </a:lnSpc>
              <a:spcBef>
                <a:spcPts val="259"/>
              </a:spcBef>
            </a:pPr>
            <a:r>
              <a:rPr dirty="0" sz="7200" spc="-5">
                <a:latin typeface="Tahoma"/>
                <a:cs typeface="Tahoma"/>
              </a:rPr>
              <a:t>REAL-LIFE </a:t>
            </a:r>
            <a:r>
              <a:rPr dirty="0" sz="7200" spc="-2095">
                <a:latin typeface="Tahoma"/>
                <a:cs typeface="Tahoma"/>
              </a:rPr>
              <a:t> </a:t>
            </a:r>
            <a:r>
              <a:rPr dirty="0" sz="7200" spc="-5">
                <a:latin typeface="Tahoma"/>
                <a:cs typeface="Tahoma"/>
              </a:rPr>
              <a:t>E</a:t>
            </a:r>
            <a:r>
              <a:rPr dirty="0" sz="7200">
                <a:latin typeface="Tahoma"/>
                <a:cs typeface="Tahoma"/>
              </a:rPr>
              <a:t>XAM</a:t>
            </a:r>
            <a:r>
              <a:rPr dirty="0" sz="7200" spc="-5">
                <a:latin typeface="Tahoma"/>
                <a:cs typeface="Tahoma"/>
              </a:rPr>
              <a:t>PLE</a:t>
            </a:r>
            <a:r>
              <a:rPr dirty="0" sz="7200">
                <a:latin typeface="Tahoma"/>
                <a:cs typeface="Tahoma"/>
              </a:rPr>
              <a:t>S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79865" y="4010659"/>
            <a:ext cx="6557645" cy="0"/>
          </a:xfrm>
          <a:custGeom>
            <a:avLst/>
            <a:gdLst/>
            <a:ahLst/>
            <a:cxnLst/>
            <a:rect l="l" t="t" r="r" b="b"/>
            <a:pathLst>
              <a:path w="6557644" h="0">
                <a:moveTo>
                  <a:pt x="0" y="0"/>
                </a:moveTo>
                <a:lnTo>
                  <a:pt x="6557644" y="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79865" y="4526279"/>
            <a:ext cx="1979295" cy="0"/>
          </a:xfrm>
          <a:custGeom>
            <a:avLst/>
            <a:gdLst/>
            <a:ahLst/>
            <a:cxnLst/>
            <a:rect l="l" t="t" r="r" b="b"/>
            <a:pathLst>
              <a:path w="1979295" h="0">
                <a:moveTo>
                  <a:pt x="0" y="0"/>
                </a:moveTo>
                <a:lnTo>
                  <a:pt x="1979294" y="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79865" y="8308340"/>
            <a:ext cx="4592955" cy="0"/>
          </a:xfrm>
          <a:custGeom>
            <a:avLst/>
            <a:gdLst/>
            <a:ahLst/>
            <a:cxnLst/>
            <a:rect l="l" t="t" r="r" b="b"/>
            <a:pathLst>
              <a:path w="4592955" h="0">
                <a:moveTo>
                  <a:pt x="0" y="0"/>
                </a:moveTo>
                <a:lnTo>
                  <a:pt x="4592954" y="0"/>
                </a:lnTo>
              </a:path>
            </a:pathLst>
          </a:custGeom>
          <a:ln w="7010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04809">
              <a:lnSpc>
                <a:spcPct val="100000"/>
              </a:lnSpc>
              <a:spcBef>
                <a:spcPts val="95"/>
              </a:spcBef>
              <a:tabLst>
                <a:tab pos="9112250" algn="l"/>
                <a:tab pos="10939780" algn="l"/>
                <a:tab pos="13648055" algn="l"/>
              </a:tabLst>
            </a:pPr>
            <a:r>
              <a:rPr dirty="0" spc="220"/>
              <a:t>CASE	</a:t>
            </a:r>
            <a:r>
              <a:rPr dirty="0" spc="270"/>
              <a:t>STUDIES	</a:t>
            </a:r>
            <a:r>
              <a:rPr dirty="0" spc="130"/>
              <a:t>OF</a:t>
            </a:r>
            <a:r>
              <a:rPr dirty="0" spc="385"/>
              <a:t> </a:t>
            </a:r>
            <a:r>
              <a:rPr dirty="0" spc="280"/>
              <a:t>PHISHING	</a:t>
            </a:r>
            <a:r>
              <a:rPr dirty="0" spc="275"/>
              <a:t>ATTACKS</a:t>
            </a:r>
          </a:p>
          <a:p>
            <a:pPr marL="8004809" marR="1574800">
              <a:lnSpc>
                <a:spcPct val="116599"/>
              </a:lnSpc>
              <a:spcBef>
                <a:spcPts val="2010"/>
              </a:spcBef>
            </a:pPr>
            <a:r>
              <a:rPr dirty="0" sz="2900" spc="-10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900" spc="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105" b="1">
                <a:solidFill>
                  <a:srgbClr val="FFFFFF"/>
                </a:solidFill>
                <a:latin typeface="Tahoma"/>
                <a:cs typeface="Tahoma"/>
              </a:rPr>
              <a:t>2016</a:t>
            </a:r>
            <a:r>
              <a:rPr dirty="0" sz="29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125" b="1">
                <a:solidFill>
                  <a:srgbClr val="FFFFFF"/>
                </a:solidFill>
                <a:latin typeface="Tahoma"/>
                <a:cs typeface="Tahoma"/>
              </a:rPr>
              <a:t>DNC</a:t>
            </a:r>
            <a:r>
              <a:rPr dirty="0" sz="2900" spc="1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45" b="1">
                <a:solidFill>
                  <a:srgbClr val="FFFFFF"/>
                </a:solidFill>
                <a:latin typeface="Tahoma"/>
                <a:cs typeface="Tahoma"/>
              </a:rPr>
              <a:t>(Democratic</a:t>
            </a:r>
            <a:r>
              <a:rPr dirty="0" sz="2900" spc="1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45" b="1">
                <a:solidFill>
                  <a:srgbClr val="FFFFFF"/>
                </a:solidFill>
                <a:latin typeface="Tahoma"/>
                <a:cs typeface="Tahoma"/>
              </a:rPr>
              <a:t>National </a:t>
            </a:r>
            <a:r>
              <a:rPr dirty="0" sz="2900" spc="-8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50" b="1">
                <a:solidFill>
                  <a:srgbClr val="FFFFFF"/>
                </a:solidFill>
                <a:latin typeface="Tahoma"/>
                <a:cs typeface="Tahoma"/>
              </a:rPr>
              <a:t>Committee)</a:t>
            </a:r>
            <a:r>
              <a:rPr dirty="0" sz="29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heavy" sz="2900" spc="-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Phishing</a:t>
            </a:r>
            <a:r>
              <a:rPr dirty="0" u="heavy" sz="2900" spc="-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900" spc="-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Attack:</a:t>
            </a:r>
            <a:endParaRPr sz="2900">
              <a:latin typeface="Tahoma"/>
              <a:cs typeface="Tahoma"/>
            </a:endParaRPr>
          </a:p>
          <a:p>
            <a:pPr marL="7992109">
              <a:lnSpc>
                <a:spcPct val="100000"/>
              </a:lnSpc>
            </a:pPr>
            <a:endParaRPr sz="3050">
              <a:latin typeface="Tahoma"/>
              <a:cs typeface="Tahoma"/>
            </a:endParaRPr>
          </a:p>
          <a:p>
            <a:pPr marL="8004809" marR="5080">
              <a:lnSpc>
                <a:spcPct val="114999"/>
              </a:lnSpc>
            </a:pPr>
            <a:r>
              <a:rPr dirty="0" sz="2600" spc="9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600" spc="110">
                <a:solidFill>
                  <a:srgbClr val="FFFFFF"/>
                </a:solidFill>
                <a:latin typeface="Times New Roman"/>
                <a:cs typeface="Times New Roman"/>
              </a:rPr>
              <a:t>2016, 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during </a:t>
            </a:r>
            <a:r>
              <a:rPr dirty="0" sz="2600" spc="9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U.S. </a:t>
            </a:r>
            <a:r>
              <a:rPr dirty="0" sz="2600" spc="135">
                <a:solidFill>
                  <a:srgbClr val="FFFFFF"/>
                </a:solidFill>
                <a:latin typeface="Times New Roman"/>
                <a:cs typeface="Times New Roman"/>
              </a:rPr>
              <a:t>Presidential </a:t>
            </a:r>
            <a:r>
              <a:rPr dirty="0" sz="2600" spc="95">
                <a:solidFill>
                  <a:srgbClr val="FFFFFF"/>
                </a:solidFill>
                <a:latin typeface="Times New Roman"/>
                <a:cs typeface="Times New Roman"/>
              </a:rPr>
              <a:t>Election, the </a:t>
            </a:r>
            <a:r>
              <a:rPr dirty="0" sz="2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Times New Roman"/>
                <a:cs typeface="Times New Roman"/>
              </a:rPr>
              <a:t>Democratic</a:t>
            </a:r>
            <a:r>
              <a:rPr dirty="0" sz="26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National</a:t>
            </a:r>
            <a:r>
              <a:rPr dirty="0" sz="2600" spc="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20">
                <a:solidFill>
                  <a:srgbClr val="FFFFFF"/>
                </a:solidFill>
                <a:latin typeface="Times New Roman"/>
                <a:cs typeface="Times New Roman"/>
              </a:rPr>
              <a:t>Committee</a:t>
            </a:r>
            <a:r>
              <a:rPr dirty="0" sz="2600" spc="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35">
                <a:solidFill>
                  <a:srgbClr val="FFFFFF"/>
                </a:solidFill>
                <a:latin typeface="Times New Roman"/>
                <a:cs typeface="Times New Roman"/>
              </a:rPr>
              <a:t>(DNC)</a:t>
            </a:r>
            <a:r>
              <a:rPr dirty="0" sz="260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2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dirty="0" sz="260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imes New Roman"/>
                <a:cs typeface="Times New Roman"/>
              </a:rPr>
              <a:t>targeted </a:t>
            </a:r>
            <a:r>
              <a:rPr dirty="0" sz="26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6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6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35">
                <a:solidFill>
                  <a:srgbClr val="FFFFFF"/>
                </a:solidFill>
                <a:latin typeface="Times New Roman"/>
                <a:cs typeface="Times New Roman"/>
              </a:rPr>
              <a:t>significant</a:t>
            </a:r>
            <a:r>
              <a:rPr dirty="0" sz="2600" spc="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phishing</a:t>
            </a:r>
            <a:r>
              <a:rPr dirty="0" sz="2600" spc="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imes New Roman"/>
                <a:cs typeface="Times New Roman"/>
              </a:rPr>
              <a:t>attack</a:t>
            </a:r>
            <a:r>
              <a:rPr dirty="0" sz="26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6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imes New Roman"/>
                <a:cs typeface="Times New Roman"/>
              </a:rPr>
              <a:t>led</a:t>
            </a:r>
            <a:r>
              <a:rPr dirty="0" sz="260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600" spc="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6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Times New Roman"/>
                <a:cs typeface="Times New Roman"/>
              </a:rPr>
              <a:t>major</a:t>
            </a:r>
            <a:r>
              <a:rPr dirty="0" sz="260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dirty="0" sz="2600" spc="-6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imes New Roman"/>
                <a:cs typeface="Times New Roman"/>
              </a:rPr>
              <a:t>breach.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 This</a:t>
            </a:r>
            <a:r>
              <a:rPr dirty="0" sz="2600" spc="95">
                <a:solidFill>
                  <a:srgbClr val="FFFFFF"/>
                </a:solidFill>
                <a:latin typeface="Times New Roman"/>
                <a:cs typeface="Times New Roman"/>
              </a:rPr>
              <a:t> attack</a:t>
            </a:r>
            <a:r>
              <a:rPr dirty="0" sz="2600" spc="114">
                <a:solidFill>
                  <a:srgbClr val="FFFFFF"/>
                </a:solidFill>
                <a:latin typeface="Times New Roman"/>
                <a:cs typeface="Times New Roman"/>
              </a:rPr>
              <a:t> exposed</a:t>
            </a:r>
            <a:r>
              <a:rPr dirty="0" sz="26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imes New Roman"/>
                <a:cs typeface="Times New Roman"/>
              </a:rPr>
              <a:t>sensitive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45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dirty="0" sz="26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260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influenced</a:t>
            </a:r>
            <a:r>
              <a:rPr dirty="0" sz="26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60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imes New Roman"/>
                <a:cs typeface="Times New Roman"/>
              </a:rPr>
              <a:t>political</a:t>
            </a:r>
            <a:r>
              <a:rPr dirty="0" sz="26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05">
                <a:solidFill>
                  <a:srgbClr val="FFFFFF"/>
                </a:solidFill>
                <a:latin typeface="Times New Roman"/>
                <a:cs typeface="Times New Roman"/>
              </a:rPr>
              <a:t>landscape.</a:t>
            </a:r>
            <a:endParaRPr sz="2600">
              <a:latin typeface="Times New Roman"/>
              <a:cs typeface="Times New Roman"/>
            </a:endParaRPr>
          </a:p>
          <a:p>
            <a:pPr marL="7992109"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8630920" marR="3539490" indent="-626745">
              <a:lnSpc>
                <a:spcPct val="115700"/>
              </a:lnSpc>
              <a:tabLst>
                <a:tab pos="10175875" algn="l"/>
              </a:tabLst>
            </a:pPr>
            <a:r>
              <a:rPr dirty="0" sz="2900" spc="40" b="1">
                <a:solidFill>
                  <a:srgbClr val="FFFFFF"/>
                </a:solidFill>
                <a:latin typeface="Times New Roman"/>
                <a:cs typeface="Times New Roman"/>
              </a:rPr>
              <a:t>Consequences</a:t>
            </a:r>
            <a:r>
              <a:rPr dirty="0" sz="2900" spc="1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-5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9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-5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9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35" b="1">
                <a:solidFill>
                  <a:srgbClr val="FFFFFF"/>
                </a:solidFill>
                <a:latin typeface="Times New Roman"/>
                <a:cs typeface="Times New Roman"/>
              </a:rPr>
              <a:t>Attack: </a:t>
            </a:r>
            <a:r>
              <a:rPr dirty="0" sz="2900" spc="-7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110">
                <a:solidFill>
                  <a:srgbClr val="FFFFFF"/>
                </a:solidFill>
                <a:latin typeface="Times New Roman"/>
                <a:cs typeface="Times New Roman"/>
              </a:rPr>
              <a:t>Damage</a:t>
            </a:r>
            <a:r>
              <a:rPr dirty="0" sz="290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2900" spc="95">
                <a:solidFill>
                  <a:srgbClr val="FFFFFF"/>
                </a:solidFill>
                <a:latin typeface="Times New Roman"/>
                <a:cs typeface="Times New Roman"/>
              </a:rPr>
              <a:t>Reputation </a:t>
            </a:r>
            <a:r>
              <a:rPr dirty="0" sz="29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85">
                <a:solidFill>
                  <a:srgbClr val="FFFFFF"/>
                </a:solidFill>
                <a:latin typeface="Times New Roman"/>
                <a:cs typeface="Times New Roman"/>
              </a:rPr>
              <a:t>Political	</a:t>
            </a:r>
            <a:r>
              <a:rPr dirty="0" sz="2900" spc="90">
                <a:solidFill>
                  <a:srgbClr val="FFFFFF"/>
                </a:solidFill>
                <a:latin typeface="Times New Roman"/>
                <a:cs typeface="Times New Roman"/>
              </a:rPr>
              <a:t>Fallout </a:t>
            </a:r>
            <a:r>
              <a:rPr dirty="0" sz="290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Times New Roman"/>
                <a:cs typeface="Times New Roman"/>
              </a:rPr>
              <a:t>Security</a:t>
            </a:r>
            <a:r>
              <a:rPr dirty="0" sz="2900" spc="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100">
                <a:solidFill>
                  <a:srgbClr val="FFFFFF"/>
                </a:solidFill>
                <a:latin typeface="Times New Roman"/>
                <a:cs typeface="Times New Roman"/>
              </a:rPr>
              <a:t>Reforms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8572500" cy="10287000"/>
            <a:chOff x="0" y="0"/>
            <a:chExt cx="8572500" cy="1028700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8572500" cy="10287000"/>
            </a:xfrm>
            <a:custGeom>
              <a:avLst/>
              <a:gdLst/>
              <a:ahLst/>
              <a:cxnLst/>
              <a:rect l="l" t="t" r="r" b="b"/>
              <a:pathLst>
                <a:path w="8572500" h="10287000">
                  <a:moveTo>
                    <a:pt x="190500" y="1028700"/>
                  </a:moveTo>
                  <a:lnTo>
                    <a:pt x="0" y="1028700"/>
                  </a:lnTo>
                  <a:lnTo>
                    <a:pt x="0" y="10287000"/>
                  </a:lnTo>
                  <a:lnTo>
                    <a:pt x="190500" y="10287000"/>
                  </a:lnTo>
                  <a:lnTo>
                    <a:pt x="190500" y="1028700"/>
                  </a:lnTo>
                  <a:close/>
                </a:path>
                <a:path w="8572500" h="10287000">
                  <a:moveTo>
                    <a:pt x="8572500" y="0"/>
                  </a:moveTo>
                  <a:lnTo>
                    <a:pt x="8382000" y="0"/>
                  </a:lnTo>
                  <a:lnTo>
                    <a:pt x="8382000" y="9258300"/>
                  </a:lnTo>
                  <a:lnTo>
                    <a:pt x="8572500" y="9258300"/>
                  </a:lnTo>
                  <a:lnTo>
                    <a:pt x="8572500" y="0"/>
                  </a:lnTo>
                  <a:close/>
                </a:path>
              </a:pathLst>
            </a:custGeom>
            <a:solidFill>
              <a:srgbClr val="9F89A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1" y="0"/>
              <a:ext cx="8380476" cy="1028700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8097500" y="1028700"/>
            <a:ext cx="190500" cy="9258300"/>
          </a:xfrm>
          <a:custGeom>
            <a:avLst/>
            <a:gdLst/>
            <a:ahLst/>
            <a:cxnLst/>
            <a:rect l="l" t="t" r="r" b="b"/>
            <a:pathLst>
              <a:path w="190500" h="9258300">
                <a:moveTo>
                  <a:pt x="190500" y="9258300"/>
                </a:moveTo>
                <a:lnTo>
                  <a:pt x="0" y="9258300"/>
                </a:lnTo>
                <a:lnTo>
                  <a:pt x="0" y="0"/>
                </a:lnTo>
                <a:lnTo>
                  <a:pt x="190500" y="0"/>
                </a:lnTo>
                <a:lnTo>
                  <a:pt x="190500" y="9258300"/>
                </a:lnTo>
                <a:close/>
              </a:path>
            </a:pathLst>
          </a:custGeom>
          <a:solidFill>
            <a:srgbClr val="9F89A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 Sangwan</dc:creator>
  <cp:keywords>DAGQw6zzxdQ,BAF0WH-Xu3Y</cp:keywords>
  <dc:title>project</dc:title>
  <dcterms:created xsi:type="dcterms:W3CDTF">2024-10-25T07:12:20Z</dcterms:created>
  <dcterms:modified xsi:type="dcterms:W3CDTF">2024-10-25T07:12:20Z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2024-10-25T00:00:00Z</vt:filetime>
  </property>
  <property fmtid="{D5CDD505-2E9C-101B-9397-08002B2CF9AE}" pid="3" name="Creator">
    <vt:lpwstr>WPS Writer</vt:lpwstr>
  </property>
  <property fmtid="{D5CDD505-2E9C-101B-9397-08002B2CF9AE}" pid="4" name="LastSaved">
    <vt:filetime>2024-10-25T00:00:00Z</vt:filetime>
  </property>
</Properties>
</file>