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8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2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0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0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1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2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772B-568B-4CD9-A280-5F82DF3B20A3}" type="datetimeFigureOut">
              <a:rPr lang="ko-KR" altLang="en-US" smtClean="0"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C569A-12A4-4184-81FA-5B0179DAB0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6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681163"/>
            <a:ext cx="79152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6660232" y="2060848"/>
            <a:ext cx="1080120" cy="18002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045509">
            <a:off x="6427330" y="2683650"/>
            <a:ext cx="257143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FF0000"/>
                </a:solidFill>
              </a:rPr>
              <a:t>CronusMAX</a:t>
            </a:r>
            <a:r>
              <a:rPr lang="en-US" altLang="ko-KR" sz="1600" dirty="0" smtClean="0">
                <a:solidFill>
                  <a:srgbClr val="FF0000"/>
                </a:solidFill>
              </a:rPr>
              <a:t> PCPROG</a:t>
            </a:r>
            <a:r>
              <a:rPr lang="ko-KR" altLang="en-US" sz="1600" dirty="0" smtClean="0">
                <a:solidFill>
                  <a:srgbClr val="FF0000"/>
                </a:solidFill>
              </a:rPr>
              <a:t>와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PC </a:t>
            </a:r>
            <a:r>
              <a:rPr lang="ko-KR" altLang="en-US" sz="1600" dirty="0" smtClean="0">
                <a:solidFill>
                  <a:srgbClr val="FF0000"/>
                </a:solidFill>
              </a:rPr>
              <a:t>연결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867487" y="2111925"/>
            <a:ext cx="4874878" cy="2947123"/>
          </a:xfrm>
          <a:custGeom>
            <a:avLst/>
            <a:gdLst>
              <a:gd name="connsiteX0" fmla="*/ 0 w 4874878"/>
              <a:gd name="connsiteY0" fmla="*/ 462599 h 2947123"/>
              <a:gd name="connsiteX1" fmla="*/ 1278385 w 4874878"/>
              <a:gd name="connsiteY1" fmla="*/ 160758 h 2947123"/>
              <a:gd name="connsiteX2" fmla="*/ 2343705 w 4874878"/>
              <a:gd name="connsiteY2" fmla="*/ 2673139 h 2947123"/>
              <a:gd name="connsiteX3" fmla="*/ 4358936 w 4874878"/>
              <a:gd name="connsiteY3" fmla="*/ 2850692 h 2947123"/>
              <a:gd name="connsiteX4" fmla="*/ 4873841 w 4874878"/>
              <a:gd name="connsiteY4" fmla="*/ 2406809 h 2947123"/>
              <a:gd name="connsiteX5" fmla="*/ 4465468 w 4874878"/>
              <a:gd name="connsiteY5" fmla="*/ 2380176 h 294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4878" h="2947123">
                <a:moveTo>
                  <a:pt x="0" y="462599"/>
                </a:moveTo>
                <a:cubicBezTo>
                  <a:pt x="443884" y="127467"/>
                  <a:pt x="887768" y="-207665"/>
                  <a:pt x="1278385" y="160758"/>
                </a:cubicBezTo>
                <a:cubicBezTo>
                  <a:pt x="1669003" y="529181"/>
                  <a:pt x="1830280" y="2224817"/>
                  <a:pt x="2343705" y="2673139"/>
                </a:cubicBezTo>
                <a:cubicBezTo>
                  <a:pt x="2857130" y="3121461"/>
                  <a:pt x="3937247" y="2895080"/>
                  <a:pt x="4358936" y="2850692"/>
                </a:cubicBezTo>
                <a:cubicBezTo>
                  <a:pt x="4780625" y="2806304"/>
                  <a:pt x="4856086" y="2485228"/>
                  <a:pt x="4873841" y="2406809"/>
                </a:cubicBezTo>
                <a:cubicBezTo>
                  <a:pt x="4891596" y="2328390"/>
                  <a:pt x="4678532" y="2354283"/>
                  <a:pt x="4465468" y="2380176"/>
                </a:cubicBezTo>
              </a:path>
            </a:pathLst>
          </a:custGeom>
          <a:noFill/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48063" y="5147900"/>
            <a:ext cx="30243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CronusMAX</a:t>
            </a:r>
            <a:r>
              <a:rPr lang="en-US" altLang="ko-KR" dirty="0" smtClean="0">
                <a:solidFill>
                  <a:srgbClr val="FF0000"/>
                </a:solidFill>
              </a:rPr>
              <a:t> USB </a:t>
            </a:r>
            <a:r>
              <a:rPr lang="ko-KR" altLang="en-US" dirty="0" smtClean="0">
                <a:solidFill>
                  <a:srgbClr val="FF0000"/>
                </a:solidFill>
              </a:rPr>
              <a:t>입력과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듀얼쇼크</a:t>
            </a:r>
            <a:r>
              <a:rPr lang="en-US" altLang="ko-KR" dirty="0" smtClean="0">
                <a:solidFill>
                  <a:srgbClr val="FF0000"/>
                </a:solidFill>
              </a:rPr>
              <a:t>4 </a:t>
            </a:r>
            <a:r>
              <a:rPr lang="ko-KR" altLang="en-US" dirty="0" smtClean="0">
                <a:solidFill>
                  <a:srgbClr val="FF0000"/>
                </a:solidFill>
              </a:rPr>
              <a:t>패드 연결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0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174432"/>
            <a:ext cx="5731510" cy="45091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24001" y="1412776"/>
            <a:ext cx="2235439" cy="316835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27784" y="1080354"/>
            <a:ext cx="114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ko-KR" alt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4048" y="1079370"/>
            <a:ext cx="114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endParaRPr lang="ko-KR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04815" y="1412776"/>
            <a:ext cx="2144080" cy="316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6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3" y="197718"/>
            <a:ext cx="32480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8640"/>
            <a:ext cx="2096801" cy="66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V="1">
            <a:off x="1259632" y="908720"/>
            <a:ext cx="16201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20964257">
            <a:off x="191368" y="13123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(1) </a:t>
            </a:r>
            <a:r>
              <a:rPr lang="ko-KR" altLang="en-US" dirty="0" smtClean="0">
                <a:solidFill>
                  <a:srgbClr val="FF0000"/>
                </a:solidFill>
              </a:rPr>
              <a:t>스크립트 던져 넣기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5373216"/>
            <a:ext cx="247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(2) Program Device 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691680" y="5805264"/>
            <a:ext cx="1872208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501" y="188640"/>
            <a:ext cx="2872727" cy="261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556400" y="1619508"/>
            <a:ext cx="16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(3) OK </a:t>
            </a:r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228184" y="1988840"/>
            <a:ext cx="504056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2900204" cy="265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708800" y="4715852"/>
            <a:ext cx="16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(4) OK </a:t>
            </a:r>
            <a:r>
              <a:rPr lang="ko-KR" altLang="en-US" dirty="0" smtClean="0">
                <a:solidFill>
                  <a:srgbClr val="FF0000"/>
                </a:solidFill>
              </a:rPr>
              <a:t>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380584" y="5085184"/>
            <a:ext cx="25202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27784" y="404664"/>
            <a:ext cx="19442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1558607"/>
            <a:ext cx="5731510" cy="374078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2483768" y="3284984"/>
            <a:ext cx="864096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83968" y="3789040"/>
            <a:ext cx="864096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372200" y="2204864"/>
            <a:ext cx="576064" cy="624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76256" y="26369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30596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4792" y="40677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956376" cy="468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2987824" y="2492896"/>
            <a:ext cx="2160240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788024" y="2708920"/>
            <a:ext cx="864096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56400" y="2267580"/>
            <a:ext cx="18959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slot </a:t>
            </a:r>
            <a:r>
              <a:rPr lang="ko-KR" altLang="en-US" dirty="0" smtClean="0">
                <a:solidFill>
                  <a:srgbClr val="FF0000"/>
                </a:solidFill>
              </a:rPr>
              <a:t>변경 버튼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738"/>
            <a:ext cx="857250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 rot="19101155">
            <a:off x="7558872" y="532679"/>
            <a:ext cx="862620" cy="43204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5940153" y="6165303"/>
            <a:ext cx="862620" cy="43204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1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9287" y="1557337"/>
            <a:ext cx="5305425" cy="37433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68144" y="4005064"/>
            <a:ext cx="135656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5" y="823913"/>
            <a:ext cx="5947145" cy="515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328358" y="1268760"/>
            <a:ext cx="208823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</Words>
  <Application>Microsoft Office PowerPoint</Application>
  <PresentationFormat>화면 슬라이드 쇼(4:3)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redu</dc:creator>
  <cp:lastModifiedBy>redu</cp:lastModifiedBy>
  <cp:revision>10</cp:revision>
  <dcterms:created xsi:type="dcterms:W3CDTF">2017-11-16T14:24:17Z</dcterms:created>
  <dcterms:modified xsi:type="dcterms:W3CDTF">2017-12-19T13:06:21Z</dcterms:modified>
</cp:coreProperties>
</file>