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>
            <a:off x="2339752" y="1757695"/>
            <a:ext cx="2232248" cy="109524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28442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ides(1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507014" y="21642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sides(2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534873">
            <a:off x="2736956" y="1951490"/>
            <a:ext cx="1764000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hypotenuse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593" y="19168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8851" y="25375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24115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339752" y="2627859"/>
            <a:ext cx="21602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46723" y="2628275"/>
            <a:ext cx="0" cy="22466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원호 20"/>
          <p:cNvSpPr/>
          <p:nvPr/>
        </p:nvSpPr>
        <p:spPr>
          <a:xfrm rot="13568807">
            <a:off x="4162535" y="2599045"/>
            <a:ext cx="248429" cy="308995"/>
          </a:xfrm>
          <a:prstGeom prst="arc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5784417">
            <a:off x="2172460" y="1636051"/>
            <a:ext cx="392478" cy="422695"/>
          </a:xfrm>
          <a:prstGeom prst="arc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5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Courier New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ahs</cp:lastModifiedBy>
  <cp:revision>11</cp:revision>
  <dcterms:created xsi:type="dcterms:W3CDTF">2006-10-05T04:04:58Z</dcterms:created>
  <dcterms:modified xsi:type="dcterms:W3CDTF">2019-05-13T23:45:45Z</dcterms:modified>
</cp:coreProperties>
</file>