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059-FF8E-4A16-ACC0-35B1355D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DF32-FB20-4534-9006-0F3F2E6DB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6F6F-AF90-4F2A-8B60-584CF294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CC78-4C4E-4D16-AD2C-7358688C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7CE2-5160-424B-B2CC-FA52BB51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5EAE-FA5D-4015-A5DD-078BD1F1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6B38-92E6-4CE5-BABA-83B4C7A3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86BB-54B5-4245-BB1F-DE2B28F4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4FAF-C50F-40A1-8C06-F57505EA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448C-D272-441F-A96E-F2023545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CDB43-CA2E-4EA1-970F-7DD49294E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54AFD-6C97-46CB-891F-B4AD67A4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93F7-1BAE-4B52-842B-D6FC4E39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328-AFFC-42DA-97E4-DE931548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83E8-617C-42CC-BAF9-D307D824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4914-09A4-4124-BE39-A1CC1D4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A5EE-787D-40EF-AC10-B6EB200B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41F3-5361-46F0-A512-12B7D846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79F3-2D90-4369-998C-91D800C0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8D6DB-3C74-4782-8D01-D25AD065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BEE6-E3FF-43BE-ABA0-31082DBE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63F5-9277-4F27-BECC-BA128A96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D2F8-3E21-4070-B005-1F81E453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180C-087C-4534-925C-C056AF29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5A73-0F10-438E-B8CB-8C4F6C08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7F1C-27F2-4F78-91C4-B4A9A862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F990-EAEC-445B-BF61-08FBEA184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193A-E4A0-4E44-B19D-5DE96C941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0DA1-2A3C-4FCA-A27E-8976B814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5A102-677D-4BD6-84E1-068B917A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4202-14F6-4FEF-BB5E-73E1D5AC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D90-2BB8-448E-BDFE-B44F8F8A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C183-F789-4B04-B390-295F3D44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518D-292B-464C-A8F9-AD808C18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4EF48-2F46-4E4A-B913-C888CFE24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A3676-3036-4953-A4FD-141E95497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863B0-3A69-4E15-AC89-7AD37F4C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A425E-52F0-47D3-A070-47E4873F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0F683-10CF-489D-9EAA-CACF6B3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CC95-CC19-4E95-BB0F-73F472D2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0F448-3A13-4B79-AA3F-65E11EAB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732F-0B6F-4552-916C-1FE461E4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52AFD-45C0-4398-85A2-8F6E3DD7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6259C-C122-4587-9042-2D17D8EC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D2A77-8569-4E6D-ADD0-EFA15165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AD86-3AB4-4801-8004-8B93379A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6332-28AB-40B4-905B-C18E42D0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89B9-6D0E-4147-A82D-A71C09B5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B6E79-D2A0-4C2B-A7FC-D191F165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8D4DC-96EA-42CE-AC88-371D77BF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CC8C6-D155-4830-9D0F-0EAF9391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31AE-6E2C-4750-91A5-2F5B100F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E055-4619-4278-A03D-95F0741F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9DE8B-21AF-4C82-BCD9-578353FC4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EDCA-0E46-4D7D-846D-20DB4CDDA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00E15-F7DF-4AEA-8B16-910C614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DE16-2925-4045-B0F9-F5DD19B2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283D-26F3-4570-AA10-2F8ABC97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A23EF-8E02-4C55-B8EB-3903F316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12B21-E582-48AA-AADB-AC2E3FC9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5646-BB29-4C40-AE74-8FE11192B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B244-0898-4C42-A374-346A5A4D617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C9BF-9A87-4A39-8CFC-E2BD8E60D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BD96-7133-4943-B0DE-C5A3E850C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F470-C5D8-4C02-9FBB-D7CFE859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orismarjanovic/price-volume-data-for-all-us-stocks-etf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D501-787F-4A89-9F3E-ACCF8F4E7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6313"/>
            <a:ext cx="8947094" cy="1191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STOCK PRICE FORECASTING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EFC8-295B-42D8-B460-80BB67606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177800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TEAM 11</a:t>
            </a:r>
            <a:endParaRPr lang="en-US" dirty="0"/>
          </a:p>
          <a:p>
            <a:r>
              <a:rPr lang="en-US" dirty="0"/>
              <a:t>Aditya Pawar</a:t>
            </a:r>
          </a:p>
          <a:p>
            <a:r>
              <a:rPr lang="en-US" dirty="0" err="1"/>
              <a:t>Dhairya</a:t>
            </a:r>
            <a:r>
              <a:rPr lang="en-US" dirty="0"/>
              <a:t> Jaiswal</a:t>
            </a:r>
          </a:p>
          <a:p>
            <a:r>
              <a:rPr lang="en-US" dirty="0" err="1"/>
              <a:t>Ranga</a:t>
            </a:r>
            <a:r>
              <a:rPr lang="en-US" dirty="0"/>
              <a:t> Chari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ED1D9-0FE7-4EF1-B493-57D23EA7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88" y="3078449"/>
            <a:ext cx="3121423" cy="701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D657B-FF1D-4165-AEF5-447F1AA6E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33062"/>
            <a:ext cx="9499600" cy="21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B217-776E-4870-BD15-0400750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701A-C7C2-48F1-A030-1AA18760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Stock price forecasting is one of the most important area in todays data science field as it helps in determining the future value of a companies stock or other financial instrument traded on exchange. Depending on how well the prediction algorithms work it could yield a significant profit for the public/investors. </a:t>
            </a:r>
          </a:p>
          <a:p>
            <a:endParaRPr lang="en-US" dirty="0"/>
          </a:p>
        </p:txBody>
      </p:sp>
      <p:pic>
        <p:nvPicPr>
          <p:cNvPr id="4" name="Picture 3" descr="Image result for stock market trend analysis">
            <a:extLst>
              <a:ext uri="{FF2B5EF4-FFF2-40B4-BE49-F238E27FC236}">
                <a16:creationId xmlns:a16="http://schemas.microsoft.com/office/drawing/2014/main" id="{5D0E9E8F-0712-48CF-99BE-3120972CEC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36" y="3770888"/>
            <a:ext cx="7589700" cy="2152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1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065A-CDA7-44CC-8DF0-7B204369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2047-CBF1-424B-83A2-6C325D8C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To provide insightful decision-making trends for public which would be profitable in near as well as the long run.</a:t>
            </a:r>
          </a:p>
          <a:p>
            <a:pPr lvl="0"/>
            <a:r>
              <a:rPr lang="en-US" dirty="0"/>
              <a:t>Changing demands of stock value during the day.</a:t>
            </a:r>
          </a:p>
          <a:p>
            <a:pPr lvl="0"/>
            <a:r>
              <a:rPr lang="en-US" dirty="0"/>
              <a:t>Factors affecting the high and low value of stock prices.</a:t>
            </a:r>
          </a:p>
          <a:p>
            <a:pPr lvl="0"/>
            <a:r>
              <a:rPr lang="en-US" dirty="0"/>
              <a:t>Date, Open, High, Low, Close, Volume, </a:t>
            </a:r>
            <a:r>
              <a:rPr lang="en-US" dirty="0" err="1"/>
              <a:t>OpenInt</a:t>
            </a:r>
            <a:endParaRPr lang="en-US" dirty="0"/>
          </a:p>
          <a:p>
            <a:pPr lvl="0"/>
            <a:r>
              <a:rPr lang="en-US" dirty="0"/>
              <a:t>Other conditions that may influence the stock pricing.</a:t>
            </a:r>
          </a:p>
          <a:p>
            <a:pPr lvl="0"/>
            <a:r>
              <a:rPr lang="en-US" dirty="0"/>
              <a:t>Offering an interactive UI that lets the user read the description of a particular company’s data and also provides them future prediction values on a daily and weekly basis.</a:t>
            </a:r>
          </a:p>
          <a:p>
            <a:pPr lvl="0"/>
            <a:r>
              <a:rPr lang="en-US" dirty="0"/>
              <a:t>Predict various high and low values as per day trends because of various influential trading factors(Like companies acquiring or merging with other companies</a:t>
            </a:r>
            <a:r>
              <a:rPr lang="en-US" sz="2000" dirty="0"/>
              <a:t>).</a:t>
            </a:r>
          </a:p>
          <a:p>
            <a:pPr lvl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398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CD58-89B2-4CED-B148-874651F7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F005-D2A0-4728-A373-25865625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Giving foresight to investors to make the right decisions and avoid making a loss.</a:t>
            </a:r>
          </a:p>
          <a:p>
            <a:pPr lvl="0"/>
            <a:r>
              <a:rPr lang="en-US" dirty="0"/>
              <a:t>Knowing upfront highs and lows in stock trends.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 Set Source:</a:t>
            </a:r>
          </a:p>
          <a:p>
            <a:r>
              <a:rPr lang="en-US" dirty="0"/>
              <a:t>STOCK DATA - </a:t>
            </a:r>
            <a:r>
              <a:rPr lang="en-US" u="sng" dirty="0">
                <a:hlinkClick r:id="rId2"/>
              </a:rPr>
              <a:t>https://www.kaggle.com/borismarjanovic/price-volume-data-for-all-us-stocks-etfs/data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92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1227-FE5D-4431-B793-32B4E473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4730"/>
          </a:xfrm>
        </p:spPr>
        <p:txBody>
          <a:bodyPr/>
          <a:lstStyle/>
          <a:p>
            <a:r>
              <a:rPr lang="en-US" b="1" dirty="0"/>
              <a:t>PROCESS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38C6-C8C8-4AA8-8C8A-559EB5D31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24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 Preprocessing, Data Cleaning, handling missing values</a:t>
            </a:r>
          </a:p>
          <a:p>
            <a:pPr lvl="0"/>
            <a:r>
              <a:rPr lang="en-US" dirty="0"/>
              <a:t>Exploratory Data Analysis  </a:t>
            </a:r>
          </a:p>
          <a:p>
            <a:pPr lvl="0"/>
            <a:r>
              <a:rPr lang="en-US" dirty="0"/>
              <a:t>Study of time series approach and select the best models for prediction.</a:t>
            </a:r>
          </a:p>
          <a:p>
            <a:pPr lvl="0"/>
            <a:r>
              <a:rPr lang="en-US" dirty="0"/>
              <a:t>Study of Unsupervised approaches like logistic regression, ARIMA(Auto Regressive Intensive Moving Average) for prediction.</a:t>
            </a:r>
          </a:p>
          <a:p>
            <a:pPr lvl="0"/>
            <a:r>
              <a:rPr lang="en-US" dirty="0"/>
              <a:t>Design of a pipeline and system to implement this approach and discussion on the system’s capabilities</a:t>
            </a:r>
          </a:p>
          <a:p>
            <a:pPr lvl="0"/>
            <a:r>
              <a:rPr lang="en-US" dirty="0"/>
              <a:t>Deploy the Model on Azure/AWS or Google Cloud Computing Platform</a:t>
            </a:r>
          </a:p>
          <a:p>
            <a:pPr lvl="0"/>
            <a:r>
              <a:rPr lang="en-US" dirty="0"/>
              <a:t>Build a web application to demonstrate the prediction results and detailed analysis of selected stock value for a company.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7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STOCK PRICE FORECASTING </vt:lpstr>
      <vt:lpstr>Overview</vt:lpstr>
      <vt:lpstr>Goals</vt:lpstr>
      <vt:lpstr>USE CASES:</vt:lpstr>
      <vt:lpstr>PROCESS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FORECASTING</dc:title>
  <dc:creator>Ranga Chari Vinjamuri</dc:creator>
  <cp:lastModifiedBy>Ranga Chari Vinjamuri</cp:lastModifiedBy>
  <cp:revision>4</cp:revision>
  <dcterms:created xsi:type="dcterms:W3CDTF">2018-04-07T13:24:19Z</dcterms:created>
  <dcterms:modified xsi:type="dcterms:W3CDTF">2018-04-07T13:55:10Z</dcterms:modified>
</cp:coreProperties>
</file>