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71" r:id="rId5"/>
    <p:sldId id="272" r:id="rId6"/>
    <p:sldId id="258" r:id="rId7"/>
    <p:sldId id="260" r:id="rId8"/>
    <p:sldId id="264" r:id="rId9"/>
    <p:sldId id="270" r:id="rId10"/>
    <p:sldId id="262" r:id="rId11"/>
    <p:sldId id="263" r:id="rId12"/>
    <p:sldId id="265" r:id="rId13"/>
    <p:sldId id="266" r:id="rId14"/>
    <p:sldId id="267" r:id="rId15"/>
    <p:sldId id="268" r:id="rId16"/>
    <p:sldId id="273" r:id="rId17"/>
    <p:sldId id="274" r:id="rId18"/>
    <p:sldId id="275"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8" autoAdjust="0"/>
    <p:restoredTop sz="94660"/>
  </p:normalViewPr>
  <p:slideViewPr>
    <p:cSldViewPr snapToGrid="0">
      <p:cViewPr varScale="1">
        <p:scale>
          <a:sx n="83" d="100"/>
          <a:sy n="83" d="100"/>
        </p:scale>
        <p:origin x="224"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5" Type="http://schemas.openxmlformats.org/officeDocument/2006/relationships/image" Target="../media/image17.emf"/><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5" Type="http://schemas.openxmlformats.org/officeDocument/2006/relationships/image" Target="../media/image17.emf"/><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4C71F-7B50-4F7D-80EC-7BCF034DA85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3475F9-D5EA-449D-9011-F02E767504C6}">
      <dgm:prSet/>
      <dgm:spPr/>
      <dgm:t>
        <a:bodyPr/>
        <a:lstStyle/>
        <a:p>
          <a:pPr>
            <a:lnSpc>
              <a:spcPct val="100000"/>
            </a:lnSpc>
          </a:pPr>
          <a:r>
            <a:rPr lang="en-US" dirty="0"/>
            <a:t>The main challenge would be showcasing how Twitter feeds affect the stock values (Using 3 companies)</a:t>
          </a:r>
        </a:p>
      </dgm:t>
    </dgm:pt>
    <dgm:pt modelId="{92773981-DFB8-4406-8A19-25723B723801}" type="parTrans" cxnId="{EDB357C5-FBD5-4CBF-ADFC-F4243CAE0414}">
      <dgm:prSet/>
      <dgm:spPr/>
      <dgm:t>
        <a:bodyPr/>
        <a:lstStyle/>
        <a:p>
          <a:endParaRPr lang="en-US"/>
        </a:p>
      </dgm:t>
    </dgm:pt>
    <dgm:pt modelId="{A2DBBF3F-0850-43FD-A077-00F22C2E4500}" type="sibTrans" cxnId="{EDB357C5-FBD5-4CBF-ADFC-F4243CAE0414}">
      <dgm:prSet/>
      <dgm:spPr/>
      <dgm:t>
        <a:bodyPr/>
        <a:lstStyle/>
        <a:p>
          <a:endParaRPr lang="en-US"/>
        </a:p>
      </dgm:t>
    </dgm:pt>
    <dgm:pt modelId="{E80E2157-FDAA-4167-A070-1D3742B3D6CB}">
      <dgm:prSet/>
      <dgm:spPr/>
      <dgm:t>
        <a:bodyPr/>
        <a:lstStyle/>
        <a:p>
          <a:pPr>
            <a:lnSpc>
              <a:spcPct val="100000"/>
            </a:lnSpc>
          </a:pPr>
          <a:r>
            <a:rPr lang="en-US" dirty="0"/>
            <a:t>Prediction ranges :                                                         1) Small gain or lose(Small change 2%)</a:t>
          </a:r>
          <a:br>
            <a:rPr lang="en-US" dirty="0"/>
          </a:br>
          <a:r>
            <a:rPr lang="en-US" dirty="0"/>
            <a:t>2) Neutral (No Change in Stock value)</a:t>
          </a:r>
          <a:br>
            <a:rPr lang="en-US" dirty="0"/>
          </a:br>
          <a:r>
            <a:rPr lang="en-US" dirty="0"/>
            <a:t>3) Large gain or lose (Large change 10%)</a:t>
          </a:r>
        </a:p>
      </dgm:t>
    </dgm:pt>
    <dgm:pt modelId="{C8901E84-4C1C-4809-8A80-C275F0F3DBF6}" type="parTrans" cxnId="{AAB8BE47-4E3C-4501-A394-6E272C7759C8}">
      <dgm:prSet/>
      <dgm:spPr/>
      <dgm:t>
        <a:bodyPr/>
        <a:lstStyle/>
        <a:p>
          <a:endParaRPr lang="en-US"/>
        </a:p>
      </dgm:t>
    </dgm:pt>
    <dgm:pt modelId="{176637F0-157D-42DB-9E2C-EB8E51136170}" type="sibTrans" cxnId="{AAB8BE47-4E3C-4501-A394-6E272C7759C8}">
      <dgm:prSet/>
      <dgm:spPr/>
      <dgm:t>
        <a:bodyPr/>
        <a:lstStyle/>
        <a:p>
          <a:endParaRPr lang="en-US"/>
        </a:p>
      </dgm:t>
    </dgm:pt>
    <dgm:pt modelId="{6DE48812-C4F1-A945-A98A-10C3795FBF6F}">
      <dgm:prSet/>
      <dgm:spPr/>
      <dgm:t>
        <a:bodyPr/>
        <a:lstStyle/>
        <a:p>
          <a:pPr>
            <a:lnSpc>
              <a:spcPct val="100000"/>
            </a:lnSpc>
          </a:pPr>
          <a:r>
            <a:rPr lang="en-US" b="1" dirty="0"/>
            <a:t>Reactive Application! </a:t>
          </a:r>
          <a:r>
            <a:rPr lang="en-US" dirty="0"/>
            <a:t>Used </a:t>
          </a:r>
          <a:r>
            <a:rPr lang="en-US" b="1" dirty="0"/>
            <a:t>PLAY</a:t>
          </a:r>
          <a:r>
            <a:rPr lang="en-US" dirty="0"/>
            <a:t> framework.                 We were also able to compute to suggest to predict future trends for the particular stock.</a:t>
          </a:r>
        </a:p>
      </dgm:t>
    </dgm:pt>
    <dgm:pt modelId="{98F8E7A0-EC6F-7C41-AE43-662AFF24F163}" type="parTrans" cxnId="{5A8FCE86-A975-C740-AE35-D0E4284E64E0}">
      <dgm:prSet/>
      <dgm:spPr/>
      <dgm:t>
        <a:bodyPr/>
        <a:lstStyle/>
        <a:p>
          <a:endParaRPr lang="en-US"/>
        </a:p>
      </dgm:t>
    </dgm:pt>
    <dgm:pt modelId="{79214169-5C44-0043-B26C-43128067DCC0}" type="sibTrans" cxnId="{5A8FCE86-A975-C740-AE35-D0E4284E64E0}">
      <dgm:prSet/>
      <dgm:spPr/>
      <dgm:t>
        <a:bodyPr/>
        <a:lstStyle/>
        <a:p>
          <a:endParaRPr lang="en-US"/>
        </a:p>
      </dgm:t>
    </dgm:pt>
    <dgm:pt modelId="{4E0D3C9C-99FD-4C4F-BF25-502D33F5ED4B}" type="pres">
      <dgm:prSet presAssocID="{98C4C71F-7B50-4F7D-80EC-7BCF034DA859}" presName="root" presStyleCnt="0">
        <dgm:presLayoutVars>
          <dgm:dir/>
          <dgm:resizeHandles val="exact"/>
        </dgm:presLayoutVars>
      </dgm:prSet>
      <dgm:spPr/>
    </dgm:pt>
    <dgm:pt modelId="{0551A222-3DE0-46C2-828C-F3B8410E7483}" type="pres">
      <dgm:prSet presAssocID="{ED3475F9-D5EA-449D-9011-F02E767504C6}" presName="compNode" presStyleCnt="0"/>
      <dgm:spPr/>
    </dgm:pt>
    <dgm:pt modelId="{D74513E7-C625-441B-95A9-B9F71C84C8A2}" type="pres">
      <dgm:prSet presAssocID="{ED3475F9-D5EA-449D-9011-F02E767504C6}" presName="bgRect" presStyleLbl="bgShp" presStyleIdx="0" presStyleCnt="3" custLinFactNeighborX="150"/>
      <dgm:spPr/>
    </dgm:pt>
    <dgm:pt modelId="{220EBEAD-2059-4704-91D1-EAF340AA4DDC}" type="pres">
      <dgm:prSet presAssocID="{ED3475F9-D5EA-449D-9011-F02E767504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DADB5A03-AC2E-44EA-8600-E27123648682}" type="pres">
      <dgm:prSet presAssocID="{ED3475F9-D5EA-449D-9011-F02E767504C6}" presName="spaceRect" presStyleCnt="0"/>
      <dgm:spPr/>
    </dgm:pt>
    <dgm:pt modelId="{BF7A60A1-43A8-4788-9F7A-47A89F82169B}" type="pres">
      <dgm:prSet presAssocID="{ED3475F9-D5EA-449D-9011-F02E767504C6}" presName="parTx" presStyleLbl="revTx" presStyleIdx="0" presStyleCnt="3">
        <dgm:presLayoutVars>
          <dgm:chMax val="0"/>
          <dgm:chPref val="0"/>
        </dgm:presLayoutVars>
      </dgm:prSet>
      <dgm:spPr/>
    </dgm:pt>
    <dgm:pt modelId="{57B19EBE-19A3-4A2A-BD4D-8008CBDA54DC}" type="pres">
      <dgm:prSet presAssocID="{A2DBBF3F-0850-43FD-A077-00F22C2E4500}" presName="sibTrans" presStyleCnt="0"/>
      <dgm:spPr/>
    </dgm:pt>
    <dgm:pt modelId="{49E55BA3-E980-4505-BB8F-5D0DC8ED5A70}" type="pres">
      <dgm:prSet presAssocID="{E80E2157-FDAA-4167-A070-1D3742B3D6CB}" presName="compNode" presStyleCnt="0"/>
      <dgm:spPr/>
    </dgm:pt>
    <dgm:pt modelId="{AB866788-43E9-4301-A7EB-A481A3158E89}" type="pres">
      <dgm:prSet presAssocID="{E80E2157-FDAA-4167-A070-1D3742B3D6CB}" presName="bgRect" presStyleLbl="bgShp" presStyleIdx="1" presStyleCnt="3"/>
      <dgm:spPr/>
    </dgm:pt>
    <dgm:pt modelId="{B520ADEE-94D1-4D35-A24F-9464C4652AED}" type="pres">
      <dgm:prSet presAssocID="{E80E2157-FDAA-4167-A070-1D3742B3D6CB}"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D2CBC8EB-C9C2-4197-A959-C9F0DEB47375}" type="pres">
      <dgm:prSet presAssocID="{E80E2157-FDAA-4167-A070-1D3742B3D6CB}" presName="spaceRect" presStyleCnt="0"/>
      <dgm:spPr/>
    </dgm:pt>
    <dgm:pt modelId="{604F7D39-1CA8-4DA9-8554-D02CD3E0F702}" type="pres">
      <dgm:prSet presAssocID="{E80E2157-FDAA-4167-A070-1D3742B3D6CB}" presName="parTx" presStyleLbl="revTx" presStyleIdx="1" presStyleCnt="3">
        <dgm:presLayoutVars>
          <dgm:chMax val="0"/>
          <dgm:chPref val="0"/>
        </dgm:presLayoutVars>
      </dgm:prSet>
      <dgm:spPr/>
    </dgm:pt>
    <dgm:pt modelId="{F151CACB-36AB-2742-A58D-3E4C41712AD1}" type="pres">
      <dgm:prSet presAssocID="{176637F0-157D-42DB-9E2C-EB8E51136170}" presName="sibTrans" presStyleCnt="0"/>
      <dgm:spPr/>
    </dgm:pt>
    <dgm:pt modelId="{A19199C7-A3D1-D343-9DAA-0D118217DD32}" type="pres">
      <dgm:prSet presAssocID="{6DE48812-C4F1-A945-A98A-10C3795FBF6F}" presName="compNode" presStyleCnt="0"/>
      <dgm:spPr/>
    </dgm:pt>
    <dgm:pt modelId="{67D1901F-B571-6146-9622-1749C5A45F7C}" type="pres">
      <dgm:prSet presAssocID="{6DE48812-C4F1-A945-A98A-10C3795FBF6F}" presName="bgRect" presStyleLbl="bgShp" presStyleIdx="2" presStyleCnt="3"/>
      <dgm:spPr/>
    </dgm:pt>
    <dgm:pt modelId="{BD925DB3-F032-E64D-AA80-BD485F1474BE}" type="pres">
      <dgm:prSet presAssocID="{6DE48812-C4F1-A945-A98A-10C3795FBF6F}" presName="iconRect" presStyleLbl="node1" presStyleIdx="2" presStyleCnt="3"/>
      <dgm:spPr>
        <a:blipFill rotWithShape="1">
          <a:blip xmlns:r="http://schemas.openxmlformats.org/officeDocument/2006/relationships" r:embed="rId5"/>
          <a:stretch>
            <a:fillRect/>
          </a:stretch>
        </a:blipFill>
      </dgm:spPr>
    </dgm:pt>
    <dgm:pt modelId="{19B52EA8-E6CC-B64E-ACC6-7B999F77636C}" type="pres">
      <dgm:prSet presAssocID="{6DE48812-C4F1-A945-A98A-10C3795FBF6F}" presName="spaceRect" presStyleCnt="0"/>
      <dgm:spPr/>
    </dgm:pt>
    <dgm:pt modelId="{28F2408A-369D-7343-9BDE-279B7A9157F8}" type="pres">
      <dgm:prSet presAssocID="{6DE48812-C4F1-A945-A98A-10C3795FBF6F}" presName="parTx" presStyleLbl="revTx" presStyleIdx="2" presStyleCnt="3">
        <dgm:presLayoutVars>
          <dgm:chMax val="0"/>
          <dgm:chPref val="0"/>
        </dgm:presLayoutVars>
      </dgm:prSet>
      <dgm:spPr/>
    </dgm:pt>
  </dgm:ptLst>
  <dgm:cxnLst>
    <dgm:cxn modelId="{B8E23823-C284-447F-807D-34A2EF140C9E}" type="presOf" srcId="{E80E2157-FDAA-4167-A070-1D3742B3D6CB}" destId="{604F7D39-1CA8-4DA9-8554-D02CD3E0F702}" srcOrd="0" destOrd="0" presId="urn:microsoft.com/office/officeart/2018/2/layout/IconVerticalSolidList"/>
    <dgm:cxn modelId="{AAB8BE47-4E3C-4501-A394-6E272C7759C8}" srcId="{98C4C71F-7B50-4F7D-80EC-7BCF034DA859}" destId="{E80E2157-FDAA-4167-A070-1D3742B3D6CB}" srcOrd="1" destOrd="0" parTransId="{C8901E84-4C1C-4809-8A80-C275F0F3DBF6}" sibTransId="{176637F0-157D-42DB-9E2C-EB8E51136170}"/>
    <dgm:cxn modelId="{70590A6E-7E9D-5C4D-82AE-2800FC6D170B}" type="presOf" srcId="{6DE48812-C4F1-A945-A98A-10C3795FBF6F}" destId="{28F2408A-369D-7343-9BDE-279B7A9157F8}" srcOrd="0" destOrd="0" presId="urn:microsoft.com/office/officeart/2018/2/layout/IconVerticalSolidList"/>
    <dgm:cxn modelId="{5A8FCE86-A975-C740-AE35-D0E4284E64E0}" srcId="{98C4C71F-7B50-4F7D-80EC-7BCF034DA859}" destId="{6DE48812-C4F1-A945-A98A-10C3795FBF6F}" srcOrd="2" destOrd="0" parTransId="{98F8E7A0-EC6F-7C41-AE43-662AFF24F163}" sibTransId="{79214169-5C44-0043-B26C-43128067DCC0}"/>
    <dgm:cxn modelId="{EDB357C5-FBD5-4CBF-ADFC-F4243CAE0414}" srcId="{98C4C71F-7B50-4F7D-80EC-7BCF034DA859}" destId="{ED3475F9-D5EA-449D-9011-F02E767504C6}" srcOrd="0" destOrd="0" parTransId="{92773981-DFB8-4406-8A19-25723B723801}" sibTransId="{A2DBBF3F-0850-43FD-A077-00F22C2E4500}"/>
    <dgm:cxn modelId="{952322D4-CF3F-4D42-8918-B57492622B9B}" type="presOf" srcId="{98C4C71F-7B50-4F7D-80EC-7BCF034DA859}" destId="{4E0D3C9C-99FD-4C4F-BF25-502D33F5ED4B}" srcOrd="0" destOrd="0" presId="urn:microsoft.com/office/officeart/2018/2/layout/IconVerticalSolidList"/>
    <dgm:cxn modelId="{8AA228F7-9609-4DCC-937D-C34F20582897}" type="presOf" srcId="{ED3475F9-D5EA-449D-9011-F02E767504C6}" destId="{BF7A60A1-43A8-4788-9F7A-47A89F82169B}" srcOrd="0" destOrd="0" presId="urn:microsoft.com/office/officeart/2018/2/layout/IconVerticalSolidList"/>
    <dgm:cxn modelId="{B0A7DE69-3243-44E3-BD8F-3A0D6D813058}" type="presParOf" srcId="{4E0D3C9C-99FD-4C4F-BF25-502D33F5ED4B}" destId="{0551A222-3DE0-46C2-828C-F3B8410E7483}" srcOrd="0" destOrd="0" presId="urn:microsoft.com/office/officeart/2018/2/layout/IconVerticalSolidList"/>
    <dgm:cxn modelId="{51775C77-AA03-4C22-8DE1-232FA04151F0}" type="presParOf" srcId="{0551A222-3DE0-46C2-828C-F3B8410E7483}" destId="{D74513E7-C625-441B-95A9-B9F71C84C8A2}" srcOrd="0" destOrd="0" presId="urn:microsoft.com/office/officeart/2018/2/layout/IconVerticalSolidList"/>
    <dgm:cxn modelId="{92760F05-1CC4-4051-BFFA-7C2791F5C8D7}" type="presParOf" srcId="{0551A222-3DE0-46C2-828C-F3B8410E7483}" destId="{220EBEAD-2059-4704-91D1-EAF340AA4DDC}" srcOrd="1" destOrd="0" presId="urn:microsoft.com/office/officeart/2018/2/layout/IconVerticalSolidList"/>
    <dgm:cxn modelId="{228AEF54-C910-4B37-A0AF-A36A5EDF86D3}" type="presParOf" srcId="{0551A222-3DE0-46C2-828C-F3B8410E7483}" destId="{DADB5A03-AC2E-44EA-8600-E27123648682}" srcOrd="2" destOrd="0" presId="urn:microsoft.com/office/officeart/2018/2/layout/IconVerticalSolidList"/>
    <dgm:cxn modelId="{4CDA8B5D-887B-456A-8C98-06D41C382C44}" type="presParOf" srcId="{0551A222-3DE0-46C2-828C-F3B8410E7483}" destId="{BF7A60A1-43A8-4788-9F7A-47A89F82169B}" srcOrd="3" destOrd="0" presId="urn:microsoft.com/office/officeart/2018/2/layout/IconVerticalSolidList"/>
    <dgm:cxn modelId="{1F2818CD-97C3-4122-81F5-84180802A1B9}" type="presParOf" srcId="{4E0D3C9C-99FD-4C4F-BF25-502D33F5ED4B}" destId="{57B19EBE-19A3-4A2A-BD4D-8008CBDA54DC}" srcOrd="1" destOrd="0" presId="urn:microsoft.com/office/officeart/2018/2/layout/IconVerticalSolidList"/>
    <dgm:cxn modelId="{7967894A-866F-4706-869F-1EDFB7348562}" type="presParOf" srcId="{4E0D3C9C-99FD-4C4F-BF25-502D33F5ED4B}" destId="{49E55BA3-E980-4505-BB8F-5D0DC8ED5A70}" srcOrd="2" destOrd="0" presId="urn:microsoft.com/office/officeart/2018/2/layout/IconVerticalSolidList"/>
    <dgm:cxn modelId="{D972B2AE-00A5-4D68-9ED7-01974A651511}" type="presParOf" srcId="{49E55BA3-E980-4505-BB8F-5D0DC8ED5A70}" destId="{AB866788-43E9-4301-A7EB-A481A3158E89}" srcOrd="0" destOrd="0" presId="urn:microsoft.com/office/officeart/2018/2/layout/IconVerticalSolidList"/>
    <dgm:cxn modelId="{7D74BC31-1261-4E19-B3FA-487DB345B2AF}" type="presParOf" srcId="{49E55BA3-E980-4505-BB8F-5D0DC8ED5A70}" destId="{B520ADEE-94D1-4D35-A24F-9464C4652AED}" srcOrd="1" destOrd="0" presId="urn:microsoft.com/office/officeart/2018/2/layout/IconVerticalSolidList"/>
    <dgm:cxn modelId="{F91AD59B-AF56-44DB-A6F0-124D45B85D14}" type="presParOf" srcId="{49E55BA3-E980-4505-BB8F-5D0DC8ED5A70}" destId="{D2CBC8EB-C9C2-4197-A959-C9F0DEB47375}" srcOrd="2" destOrd="0" presId="urn:microsoft.com/office/officeart/2018/2/layout/IconVerticalSolidList"/>
    <dgm:cxn modelId="{1966348F-2E05-45BC-9354-3A3B5C18F98D}" type="presParOf" srcId="{49E55BA3-E980-4505-BB8F-5D0DC8ED5A70}" destId="{604F7D39-1CA8-4DA9-8554-D02CD3E0F702}" srcOrd="3" destOrd="0" presId="urn:microsoft.com/office/officeart/2018/2/layout/IconVerticalSolidList"/>
    <dgm:cxn modelId="{E11DC4C7-76FE-0547-8D0E-2D3CF42CA554}" type="presParOf" srcId="{4E0D3C9C-99FD-4C4F-BF25-502D33F5ED4B}" destId="{F151CACB-36AB-2742-A58D-3E4C41712AD1}" srcOrd="3" destOrd="0" presId="urn:microsoft.com/office/officeart/2018/2/layout/IconVerticalSolidList"/>
    <dgm:cxn modelId="{52868988-4D1C-524E-BB47-99A6103B7E39}" type="presParOf" srcId="{4E0D3C9C-99FD-4C4F-BF25-502D33F5ED4B}" destId="{A19199C7-A3D1-D343-9DAA-0D118217DD32}" srcOrd="4" destOrd="0" presId="urn:microsoft.com/office/officeart/2018/2/layout/IconVerticalSolidList"/>
    <dgm:cxn modelId="{B5941F0D-C27C-8B48-9B72-FEB7E9CCF5D3}" type="presParOf" srcId="{A19199C7-A3D1-D343-9DAA-0D118217DD32}" destId="{67D1901F-B571-6146-9622-1749C5A45F7C}" srcOrd="0" destOrd="0" presId="urn:microsoft.com/office/officeart/2018/2/layout/IconVerticalSolidList"/>
    <dgm:cxn modelId="{EE7206CC-2D04-5D40-82E2-18D6AE24A613}" type="presParOf" srcId="{A19199C7-A3D1-D343-9DAA-0D118217DD32}" destId="{BD925DB3-F032-E64D-AA80-BD485F1474BE}" srcOrd="1" destOrd="0" presId="urn:microsoft.com/office/officeart/2018/2/layout/IconVerticalSolidList"/>
    <dgm:cxn modelId="{AC92DB68-EBB5-BB4C-9B12-52822A5598A3}" type="presParOf" srcId="{A19199C7-A3D1-D343-9DAA-0D118217DD32}" destId="{19B52EA8-E6CC-B64E-ACC6-7B999F77636C}" srcOrd="2" destOrd="0" presId="urn:microsoft.com/office/officeart/2018/2/layout/IconVerticalSolidList"/>
    <dgm:cxn modelId="{673AEB38-6154-994D-9456-39A6CD46D864}" type="presParOf" srcId="{A19199C7-A3D1-D343-9DAA-0D118217DD32}" destId="{28F2408A-369D-7343-9BDE-279B7A9157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8FF10-83AB-42CC-B072-A00B0708D07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879CEFC7-9D94-49AD-ADDD-B9B8BC228105}">
      <dgm:prSet phldrT="[Text]"/>
      <dgm:spPr/>
      <dgm:t>
        <a:bodyPr/>
        <a:lstStyle/>
        <a:p>
          <a:pPr>
            <a:lnSpc>
              <a:spcPct val="100000"/>
            </a:lnSpc>
          </a:pPr>
          <a:r>
            <a:rPr lang="en-US" dirty="0"/>
            <a:t>Web</a:t>
          </a:r>
        </a:p>
      </dgm:t>
    </dgm:pt>
    <dgm:pt modelId="{39CD448F-F356-4D51-BA43-21580E7D6140}" type="parTrans" cxnId="{C11F21B1-76AD-4027-A957-00D3FA9FF236}">
      <dgm:prSet/>
      <dgm:spPr/>
      <dgm:t>
        <a:bodyPr/>
        <a:lstStyle/>
        <a:p>
          <a:endParaRPr lang="en-US"/>
        </a:p>
      </dgm:t>
    </dgm:pt>
    <dgm:pt modelId="{074F2197-0FA0-46F3-AEC2-D68CCBB1663B}" type="sibTrans" cxnId="{C11F21B1-76AD-4027-A957-00D3FA9FF236}">
      <dgm:prSet/>
      <dgm:spPr/>
      <dgm:t>
        <a:bodyPr/>
        <a:lstStyle/>
        <a:p>
          <a:endParaRPr lang="en-US"/>
        </a:p>
      </dgm:t>
    </dgm:pt>
    <dgm:pt modelId="{B912E6CD-43EB-4F78-8854-5363178876E5}">
      <dgm:prSet phldrT="[Text]"/>
      <dgm:spPr/>
      <dgm:t>
        <a:bodyPr/>
        <a:lstStyle/>
        <a:p>
          <a:pPr>
            <a:lnSpc>
              <a:spcPct val="100000"/>
            </a:lnSpc>
          </a:pPr>
          <a:r>
            <a:rPr lang="en-US" dirty="0"/>
            <a:t>Stock Data</a:t>
          </a:r>
        </a:p>
      </dgm:t>
    </dgm:pt>
    <dgm:pt modelId="{FBEE3F89-617F-45AE-A73F-B48DDFBAEC07}" type="parTrans" cxnId="{94B64F73-A3F8-432A-9D8D-8B6C847C9511}">
      <dgm:prSet/>
      <dgm:spPr/>
      <dgm:t>
        <a:bodyPr/>
        <a:lstStyle/>
        <a:p>
          <a:endParaRPr lang="en-US"/>
        </a:p>
      </dgm:t>
    </dgm:pt>
    <dgm:pt modelId="{A1A092E6-8AB2-4DC6-848C-14C13849D4E1}" type="sibTrans" cxnId="{94B64F73-A3F8-432A-9D8D-8B6C847C9511}">
      <dgm:prSet/>
      <dgm:spPr/>
      <dgm:t>
        <a:bodyPr/>
        <a:lstStyle/>
        <a:p>
          <a:endParaRPr lang="en-US"/>
        </a:p>
      </dgm:t>
    </dgm:pt>
    <dgm:pt modelId="{E73D2DF2-0104-4AC4-924B-7815E2BC7894}">
      <dgm:prSet phldrT="[Text]"/>
      <dgm:spPr/>
      <dgm:t>
        <a:bodyPr/>
        <a:lstStyle/>
        <a:p>
          <a:pPr>
            <a:lnSpc>
              <a:spcPct val="100000"/>
            </a:lnSpc>
          </a:pPr>
          <a:r>
            <a:rPr lang="en-US" dirty="0"/>
            <a:t>Data Ingestion</a:t>
          </a:r>
        </a:p>
      </dgm:t>
    </dgm:pt>
    <dgm:pt modelId="{7633203B-22E9-4D52-96EE-9013998B876B}" type="parTrans" cxnId="{5AA362B4-67BB-4AC9-93FA-C85BA0C7F8F7}">
      <dgm:prSet/>
      <dgm:spPr/>
      <dgm:t>
        <a:bodyPr/>
        <a:lstStyle/>
        <a:p>
          <a:endParaRPr lang="en-US"/>
        </a:p>
      </dgm:t>
    </dgm:pt>
    <dgm:pt modelId="{B3306D5A-5E12-4001-A8A3-B5B723E36690}" type="sibTrans" cxnId="{5AA362B4-67BB-4AC9-93FA-C85BA0C7F8F7}">
      <dgm:prSet/>
      <dgm:spPr/>
      <dgm:t>
        <a:bodyPr/>
        <a:lstStyle/>
        <a:p>
          <a:endParaRPr lang="en-US"/>
        </a:p>
      </dgm:t>
    </dgm:pt>
    <dgm:pt modelId="{8D933F76-491B-4F00-8ABB-A617423CC444}">
      <dgm:prSet phldrT="[Text]"/>
      <dgm:spPr/>
      <dgm:t>
        <a:bodyPr/>
        <a:lstStyle/>
        <a:p>
          <a:pPr>
            <a:lnSpc>
              <a:spcPct val="100000"/>
            </a:lnSpc>
          </a:pPr>
          <a:r>
            <a:rPr lang="en-US" dirty="0"/>
            <a:t>Spark Streaming/Kafka</a:t>
          </a:r>
        </a:p>
      </dgm:t>
    </dgm:pt>
    <dgm:pt modelId="{BE9232D0-F9F4-4BFF-8CEB-350E9EF0173F}" type="parTrans" cxnId="{C204FEAD-BFEF-4579-B44B-AD0C43126939}">
      <dgm:prSet/>
      <dgm:spPr/>
      <dgm:t>
        <a:bodyPr/>
        <a:lstStyle/>
        <a:p>
          <a:endParaRPr lang="en-US"/>
        </a:p>
      </dgm:t>
    </dgm:pt>
    <dgm:pt modelId="{2E44E6E0-021A-4CCB-8C2C-9CF04EC4F38F}" type="sibTrans" cxnId="{C204FEAD-BFEF-4579-B44B-AD0C43126939}">
      <dgm:prSet/>
      <dgm:spPr/>
      <dgm:t>
        <a:bodyPr/>
        <a:lstStyle/>
        <a:p>
          <a:endParaRPr lang="en-US"/>
        </a:p>
      </dgm:t>
    </dgm:pt>
    <dgm:pt modelId="{E89E5204-B8D5-42BF-992E-0A0C67EC77AD}">
      <dgm:prSet phldrT="[Text]"/>
      <dgm:spPr/>
      <dgm:t>
        <a:bodyPr/>
        <a:lstStyle/>
        <a:p>
          <a:pPr>
            <a:lnSpc>
              <a:spcPct val="100000"/>
            </a:lnSpc>
          </a:pPr>
          <a:r>
            <a:rPr lang="en-US" dirty="0"/>
            <a:t>Spark Streaming/Kafka</a:t>
          </a:r>
        </a:p>
      </dgm:t>
    </dgm:pt>
    <dgm:pt modelId="{AE978F1B-32F1-4675-A6CA-F0E0103E303B}" type="parTrans" cxnId="{841EFDA1-410D-44EC-B9C4-17BCB4B7292E}">
      <dgm:prSet/>
      <dgm:spPr/>
      <dgm:t>
        <a:bodyPr/>
        <a:lstStyle/>
        <a:p>
          <a:endParaRPr lang="en-US"/>
        </a:p>
      </dgm:t>
    </dgm:pt>
    <dgm:pt modelId="{996A15ED-C133-4581-8C70-CFDA3DF7AF6C}" type="sibTrans" cxnId="{841EFDA1-410D-44EC-B9C4-17BCB4B7292E}">
      <dgm:prSet/>
      <dgm:spPr/>
      <dgm:t>
        <a:bodyPr/>
        <a:lstStyle/>
        <a:p>
          <a:endParaRPr lang="en-US"/>
        </a:p>
      </dgm:t>
    </dgm:pt>
    <dgm:pt modelId="{B36C0F54-34FC-4A26-8733-8B1E730DFAEB}">
      <dgm:prSet phldrT="[Text]"/>
      <dgm:spPr/>
      <dgm:t>
        <a:bodyPr/>
        <a:lstStyle/>
        <a:p>
          <a:pPr>
            <a:lnSpc>
              <a:spcPct val="100000"/>
            </a:lnSpc>
          </a:pPr>
          <a:r>
            <a:rPr lang="en-US" dirty="0"/>
            <a:t>Analysis</a:t>
          </a:r>
        </a:p>
      </dgm:t>
    </dgm:pt>
    <dgm:pt modelId="{FC0DE60C-D47A-4C67-B5E6-45F072DDC355}" type="parTrans" cxnId="{6095E871-D6C2-4FB5-AEB2-4B508AFA0EC9}">
      <dgm:prSet/>
      <dgm:spPr/>
      <dgm:t>
        <a:bodyPr/>
        <a:lstStyle/>
        <a:p>
          <a:endParaRPr lang="en-US"/>
        </a:p>
      </dgm:t>
    </dgm:pt>
    <dgm:pt modelId="{32CD88FA-9A76-4A8B-92DF-E3F0D929E1A6}" type="sibTrans" cxnId="{6095E871-D6C2-4FB5-AEB2-4B508AFA0EC9}">
      <dgm:prSet/>
      <dgm:spPr/>
      <dgm:t>
        <a:bodyPr/>
        <a:lstStyle/>
        <a:p>
          <a:endParaRPr lang="en-US"/>
        </a:p>
      </dgm:t>
    </dgm:pt>
    <dgm:pt modelId="{99FB3998-0903-4B78-87BD-1D8979A96A28}">
      <dgm:prSet phldrT="[Text]"/>
      <dgm:spPr/>
      <dgm:t>
        <a:bodyPr/>
        <a:lstStyle/>
        <a:p>
          <a:pPr>
            <a:lnSpc>
              <a:spcPct val="100000"/>
            </a:lnSpc>
          </a:pPr>
          <a:r>
            <a:rPr lang="en-US" dirty="0"/>
            <a:t>Sentiment Analysis (Scores)		</a:t>
          </a:r>
        </a:p>
      </dgm:t>
    </dgm:pt>
    <dgm:pt modelId="{F2453C03-3B92-406F-A46C-23043B906222}" type="parTrans" cxnId="{42C93186-0021-4E0F-BA62-0DF2540B3BD3}">
      <dgm:prSet/>
      <dgm:spPr/>
      <dgm:t>
        <a:bodyPr/>
        <a:lstStyle/>
        <a:p>
          <a:endParaRPr lang="en-US"/>
        </a:p>
      </dgm:t>
    </dgm:pt>
    <dgm:pt modelId="{FFBBE92B-A708-453E-8A67-8BD7242BA9F8}" type="sibTrans" cxnId="{42C93186-0021-4E0F-BA62-0DF2540B3BD3}">
      <dgm:prSet/>
      <dgm:spPr/>
      <dgm:t>
        <a:bodyPr/>
        <a:lstStyle/>
        <a:p>
          <a:endParaRPr lang="en-US"/>
        </a:p>
      </dgm:t>
    </dgm:pt>
    <dgm:pt modelId="{56B7189C-372A-43FD-89EA-1B48FE004376}">
      <dgm:prSet phldrT="[Text]"/>
      <dgm:spPr/>
      <dgm:t>
        <a:bodyPr/>
        <a:lstStyle/>
        <a:p>
          <a:pPr>
            <a:lnSpc>
              <a:spcPct val="100000"/>
            </a:lnSpc>
          </a:pPr>
          <a:r>
            <a:rPr lang="en-US" dirty="0"/>
            <a:t>Time Series Analysis (Scores)</a:t>
          </a:r>
        </a:p>
      </dgm:t>
    </dgm:pt>
    <dgm:pt modelId="{7B4736FB-3623-4F75-A1EE-0918BEA87474}" type="parTrans" cxnId="{094DF00F-1312-47B9-9C9B-3E41BAA477A0}">
      <dgm:prSet/>
      <dgm:spPr/>
      <dgm:t>
        <a:bodyPr/>
        <a:lstStyle/>
        <a:p>
          <a:endParaRPr lang="en-US"/>
        </a:p>
      </dgm:t>
    </dgm:pt>
    <dgm:pt modelId="{6EEB4C7C-04E7-4FAD-948D-1B88D8B80979}" type="sibTrans" cxnId="{094DF00F-1312-47B9-9C9B-3E41BAA477A0}">
      <dgm:prSet/>
      <dgm:spPr/>
      <dgm:t>
        <a:bodyPr/>
        <a:lstStyle/>
        <a:p>
          <a:endParaRPr lang="en-US"/>
        </a:p>
      </dgm:t>
    </dgm:pt>
    <dgm:pt modelId="{8C1C7182-DEC6-4A34-8F65-69D3F33BE359}">
      <dgm:prSet phldrT="[Text]"/>
      <dgm:spPr/>
      <dgm:t>
        <a:bodyPr/>
        <a:lstStyle/>
        <a:p>
          <a:pPr>
            <a:lnSpc>
              <a:spcPct val="100000"/>
            </a:lnSpc>
          </a:pPr>
          <a:r>
            <a:rPr lang="en-US" dirty="0"/>
            <a:t>Stock Market Data &amp; New Feeds</a:t>
          </a:r>
        </a:p>
      </dgm:t>
    </dgm:pt>
    <dgm:pt modelId="{6807CB28-52CC-494B-8BEC-2B08CF6E5456}" type="parTrans" cxnId="{E602958C-A4E5-49BC-ACC1-FF150BD4C507}">
      <dgm:prSet/>
      <dgm:spPr/>
      <dgm:t>
        <a:bodyPr/>
        <a:lstStyle/>
        <a:p>
          <a:endParaRPr lang="en-US"/>
        </a:p>
      </dgm:t>
    </dgm:pt>
    <dgm:pt modelId="{C1EA478E-7FE5-47B2-8ACF-6B12561F24AC}" type="sibTrans" cxnId="{E602958C-A4E5-49BC-ACC1-FF150BD4C507}">
      <dgm:prSet/>
      <dgm:spPr/>
      <dgm:t>
        <a:bodyPr/>
        <a:lstStyle/>
        <a:p>
          <a:endParaRPr lang="en-US"/>
        </a:p>
      </dgm:t>
    </dgm:pt>
    <dgm:pt modelId="{FC747577-A10E-4356-A672-5CE8FE174CCF}">
      <dgm:prSet phldrT="[Text]"/>
      <dgm:spPr/>
      <dgm:t>
        <a:bodyPr/>
        <a:lstStyle/>
        <a:p>
          <a:pPr>
            <a:lnSpc>
              <a:spcPct val="100000"/>
            </a:lnSpc>
          </a:pPr>
          <a:r>
            <a:rPr lang="en-US" dirty="0"/>
            <a:t>Twitter</a:t>
          </a:r>
        </a:p>
      </dgm:t>
    </dgm:pt>
    <dgm:pt modelId="{8D589A5A-6BDD-4341-B501-8380B25A1662}" type="parTrans" cxnId="{EAFA812C-FAA0-4252-BC80-8900474E79DA}">
      <dgm:prSet/>
      <dgm:spPr/>
      <dgm:t>
        <a:bodyPr/>
        <a:lstStyle/>
        <a:p>
          <a:endParaRPr lang="en-US"/>
        </a:p>
      </dgm:t>
    </dgm:pt>
    <dgm:pt modelId="{154DC6C7-069D-48C6-9954-9AE741F6FDE5}" type="sibTrans" cxnId="{EAFA812C-FAA0-4252-BC80-8900474E79DA}">
      <dgm:prSet/>
      <dgm:spPr/>
      <dgm:t>
        <a:bodyPr/>
        <a:lstStyle/>
        <a:p>
          <a:endParaRPr lang="en-US"/>
        </a:p>
      </dgm:t>
    </dgm:pt>
    <dgm:pt modelId="{358FC667-0585-490B-872D-6063B5D26906}">
      <dgm:prSet phldrT="[Text]"/>
      <dgm:spPr/>
      <dgm:t>
        <a:bodyPr/>
        <a:lstStyle/>
        <a:p>
          <a:pPr>
            <a:lnSpc>
              <a:spcPct val="100000"/>
            </a:lnSpc>
          </a:pPr>
          <a:r>
            <a:rPr lang="en-US" dirty="0"/>
            <a:t>Scores</a:t>
          </a:r>
        </a:p>
      </dgm:t>
    </dgm:pt>
    <dgm:pt modelId="{4FBE21DA-EFC5-4B05-91E6-B2BDEA2ECB68}" type="parTrans" cxnId="{3B9FD098-4555-45A3-BB7E-203455FA71D2}">
      <dgm:prSet/>
      <dgm:spPr/>
      <dgm:t>
        <a:bodyPr/>
        <a:lstStyle/>
        <a:p>
          <a:endParaRPr lang="en-US"/>
        </a:p>
      </dgm:t>
    </dgm:pt>
    <dgm:pt modelId="{DDCE638E-728E-4463-A971-113425881E3D}" type="sibTrans" cxnId="{3B9FD098-4555-45A3-BB7E-203455FA71D2}">
      <dgm:prSet/>
      <dgm:spPr/>
      <dgm:t>
        <a:bodyPr/>
        <a:lstStyle/>
        <a:p>
          <a:endParaRPr lang="en-US"/>
        </a:p>
      </dgm:t>
    </dgm:pt>
    <dgm:pt modelId="{2BD01402-A5CB-4183-B7CC-769968770FE7}">
      <dgm:prSet phldrT="[Text]"/>
      <dgm:spPr/>
      <dgm:t>
        <a:bodyPr/>
        <a:lstStyle/>
        <a:p>
          <a:pPr>
            <a:lnSpc>
              <a:spcPct val="100000"/>
            </a:lnSpc>
          </a:pPr>
          <a:r>
            <a:rPr lang="en-US" dirty="0"/>
            <a:t>Small Gain/Lose</a:t>
          </a:r>
        </a:p>
      </dgm:t>
    </dgm:pt>
    <dgm:pt modelId="{92A817C5-733A-4DB1-8C49-C77572C71AF8}" type="parTrans" cxnId="{3D846F16-9F37-4186-8059-A497B3A2B612}">
      <dgm:prSet/>
      <dgm:spPr/>
      <dgm:t>
        <a:bodyPr/>
        <a:lstStyle/>
        <a:p>
          <a:endParaRPr lang="en-US"/>
        </a:p>
      </dgm:t>
    </dgm:pt>
    <dgm:pt modelId="{3A6BAFCC-DB96-42BC-A307-176C84213B15}" type="sibTrans" cxnId="{3D846F16-9F37-4186-8059-A497B3A2B612}">
      <dgm:prSet/>
      <dgm:spPr/>
      <dgm:t>
        <a:bodyPr/>
        <a:lstStyle/>
        <a:p>
          <a:endParaRPr lang="en-US"/>
        </a:p>
      </dgm:t>
    </dgm:pt>
    <dgm:pt modelId="{6A938E68-1A92-4E0F-B6C0-AD29EB3BE495}">
      <dgm:prSet phldrT="[Text]"/>
      <dgm:spPr/>
      <dgm:t>
        <a:bodyPr/>
        <a:lstStyle/>
        <a:p>
          <a:pPr>
            <a:lnSpc>
              <a:spcPct val="100000"/>
            </a:lnSpc>
          </a:pPr>
          <a:r>
            <a:rPr lang="en-US" dirty="0"/>
            <a:t>Large Gain/Lose</a:t>
          </a:r>
        </a:p>
      </dgm:t>
    </dgm:pt>
    <dgm:pt modelId="{EE0477EC-5966-433B-9F3E-795F0CFCD365}" type="parTrans" cxnId="{5A0C56A2-083A-4EFD-B0B4-B4BA265B2747}">
      <dgm:prSet/>
      <dgm:spPr/>
      <dgm:t>
        <a:bodyPr/>
        <a:lstStyle/>
        <a:p>
          <a:endParaRPr lang="en-US"/>
        </a:p>
      </dgm:t>
    </dgm:pt>
    <dgm:pt modelId="{4DFA2BAF-3E6B-44CD-8C6E-A48F22CF2FB3}" type="sibTrans" cxnId="{5A0C56A2-083A-4EFD-B0B4-B4BA265B2747}">
      <dgm:prSet/>
      <dgm:spPr/>
      <dgm:t>
        <a:bodyPr/>
        <a:lstStyle/>
        <a:p>
          <a:endParaRPr lang="en-US"/>
        </a:p>
      </dgm:t>
    </dgm:pt>
    <dgm:pt modelId="{B9CA4B1B-547D-41CA-BB49-99CE62FF9B6F}">
      <dgm:prSet phldrT="[Text]"/>
      <dgm:spPr/>
      <dgm:t>
        <a:bodyPr/>
        <a:lstStyle/>
        <a:p>
          <a:pPr>
            <a:lnSpc>
              <a:spcPct val="100000"/>
            </a:lnSpc>
          </a:pPr>
          <a:r>
            <a:rPr lang="en-US" dirty="0"/>
            <a:t>Neutral </a:t>
          </a:r>
        </a:p>
      </dgm:t>
    </dgm:pt>
    <dgm:pt modelId="{6065770A-7B77-4FA3-AB42-DF8209B62EAD}" type="parTrans" cxnId="{F640A317-E277-4B3B-A8F9-C25FE4B4D646}">
      <dgm:prSet/>
      <dgm:spPr/>
      <dgm:t>
        <a:bodyPr/>
        <a:lstStyle/>
        <a:p>
          <a:endParaRPr lang="en-US"/>
        </a:p>
      </dgm:t>
    </dgm:pt>
    <dgm:pt modelId="{13873B63-BF74-41ED-94E3-5578D66BB526}" type="sibTrans" cxnId="{F640A317-E277-4B3B-A8F9-C25FE4B4D646}">
      <dgm:prSet/>
      <dgm:spPr/>
      <dgm:t>
        <a:bodyPr/>
        <a:lstStyle/>
        <a:p>
          <a:endParaRPr lang="en-US"/>
        </a:p>
      </dgm:t>
    </dgm:pt>
    <dgm:pt modelId="{8432518C-2E48-4F07-914C-2F4DDF68F3FA}" type="pres">
      <dgm:prSet presAssocID="{53C8FF10-83AB-42CC-B072-A00B0708D078}" presName="Name0" presStyleCnt="0">
        <dgm:presLayoutVars>
          <dgm:dir/>
          <dgm:animLvl val="lvl"/>
          <dgm:resizeHandles val="exact"/>
        </dgm:presLayoutVars>
      </dgm:prSet>
      <dgm:spPr/>
    </dgm:pt>
    <dgm:pt modelId="{E8A767C6-AB98-49EE-A136-86E761F56D56}" type="pres">
      <dgm:prSet presAssocID="{358FC667-0585-490B-872D-6063B5D26906}" presName="boxAndChildren" presStyleCnt="0"/>
      <dgm:spPr/>
    </dgm:pt>
    <dgm:pt modelId="{6C4AA3B2-BF9B-4008-AD0D-4843358EFC9C}" type="pres">
      <dgm:prSet presAssocID="{358FC667-0585-490B-872D-6063B5D26906}" presName="parentTextBox" presStyleLbl="node1" presStyleIdx="0" presStyleCnt="5"/>
      <dgm:spPr/>
    </dgm:pt>
    <dgm:pt modelId="{41FB462A-207F-44DB-ABB2-2A0943336EC2}" type="pres">
      <dgm:prSet presAssocID="{358FC667-0585-490B-872D-6063B5D26906}" presName="entireBox" presStyleLbl="node1" presStyleIdx="0" presStyleCnt="5"/>
      <dgm:spPr/>
    </dgm:pt>
    <dgm:pt modelId="{2F61355B-B150-41B0-877A-9FA01312A429}" type="pres">
      <dgm:prSet presAssocID="{358FC667-0585-490B-872D-6063B5D26906}" presName="descendantBox" presStyleCnt="0"/>
      <dgm:spPr/>
    </dgm:pt>
    <dgm:pt modelId="{550EB29D-2713-4428-96B2-D88857D3C68B}" type="pres">
      <dgm:prSet presAssocID="{2BD01402-A5CB-4183-B7CC-769968770FE7}" presName="childTextBox" presStyleLbl="fgAccFollowNode1" presStyleIdx="0" presStyleCnt="9">
        <dgm:presLayoutVars>
          <dgm:bulletEnabled val="1"/>
        </dgm:presLayoutVars>
      </dgm:prSet>
      <dgm:spPr/>
    </dgm:pt>
    <dgm:pt modelId="{4B428847-1800-4CB5-BE96-53546C377CA5}" type="pres">
      <dgm:prSet presAssocID="{B9CA4B1B-547D-41CA-BB49-99CE62FF9B6F}" presName="childTextBox" presStyleLbl="fgAccFollowNode1" presStyleIdx="1" presStyleCnt="9">
        <dgm:presLayoutVars>
          <dgm:bulletEnabled val="1"/>
        </dgm:presLayoutVars>
      </dgm:prSet>
      <dgm:spPr/>
    </dgm:pt>
    <dgm:pt modelId="{EFB700E3-6477-46D7-B6A1-92E9E8C99868}" type="pres">
      <dgm:prSet presAssocID="{6A938E68-1A92-4E0F-B6C0-AD29EB3BE495}" presName="childTextBox" presStyleLbl="fgAccFollowNode1" presStyleIdx="2" presStyleCnt="9">
        <dgm:presLayoutVars>
          <dgm:bulletEnabled val="1"/>
        </dgm:presLayoutVars>
      </dgm:prSet>
      <dgm:spPr/>
    </dgm:pt>
    <dgm:pt modelId="{1F607E36-40A5-4E24-BE5E-2E334A427052}" type="pres">
      <dgm:prSet presAssocID="{32CD88FA-9A76-4A8B-92DF-E3F0D929E1A6}" presName="sp" presStyleCnt="0"/>
      <dgm:spPr/>
    </dgm:pt>
    <dgm:pt modelId="{6E93EB50-DDDB-426D-AFE7-3F3CF424F28B}" type="pres">
      <dgm:prSet presAssocID="{B36C0F54-34FC-4A26-8733-8B1E730DFAEB}" presName="arrowAndChildren" presStyleCnt="0"/>
      <dgm:spPr/>
    </dgm:pt>
    <dgm:pt modelId="{C0A6C6C0-377E-4863-995B-BE2F926FC880}" type="pres">
      <dgm:prSet presAssocID="{B36C0F54-34FC-4A26-8733-8B1E730DFAEB}" presName="parentTextArrow" presStyleLbl="node1" presStyleIdx="0" presStyleCnt="5"/>
      <dgm:spPr/>
    </dgm:pt>
    <dgm:pt modelId="{49C00D5A-5415-4FA1-862F-DEFA572AAF57}" type="pres">
      <dgm:prSet presAssocID="{B36C0F54-34FC-4A26-8733-8B1E730DFAEB}" presName="arrow" presStyleLbl="node1" presStyleIdx="1" presStyleCnt="5"/>
      <dgm:spPr/>
    </dgm:pt>
    <dgm:pt modelId="{FF391C5F-6EEE-4033-BF33-36A0EDA412C5}" type="pres">
      <dgm:prSet presAssocID="{B36C0F54-34FC-4A26-8733-8B1E730DFAEB}" presName="descendantArrow" presStyleCnt="0"/>
      <dgm:spPr/>
    </dgm:pt>
    <dgm:pt modelId="{CCC0F869-37EC-4508-9D59-833C596EAAB1}" type="pres">
      <dgm:prSet presAssocID="{99FB3998-0903-4B78-87BD-1D8979A96A28}" presName="childTextArrow" presStyleLbl="fgAccFollowNode1" presStyleIdx="3" presStyleCnt="9">
        <dgm:presLayoutVars>
          <dgm:bulletEnabled val="1"/>
        </dgm:presLayoutVars>
      </dgm:prSet>
      <dgm:spPr/>
    </dgm:pt>
    <dgm:pt modelId="{CC385EEF-A32B-43AE-970F-82D267F89AA7}" type="pres">
      <dgm:prSet presAssocID="{56B7189C-372A-43FD-89EA-1B48FE004376}" presName="childTextArrow" presStyleLbl="fgAccFollowNode1" presStyleIdx="4" presStyleCnt="9">
        <dgm:presLayoutVars>
          <dgm:bulletEnabled val="1"/>
        </dgm:presLayoutVars>
      </dgm:prSet>
      <dgm:spPr/>
    </dgm:pt>
    <dgm:pt modelId="{BFB6C5A5-2E01-45EE-A803-BC638221039A}" type="pres">
      <dgm:prSet presAssocID="{B3306D5A-5E12-4001-A8A3-B5B723E36690}" presName="sp" presStyleCnt="0"/>
      <dgm:spPr/>
    </dgm:pt>
    <dgm:pt modelId="{F046CD2A-E444-4E0B-90A1-581F1BD1855F}" type="pres">
      <dgm:prSet presAssocID="{E73D2DF2-0104-4AC4-924B-7815E2BC7894}" presName="arrowAndChildren" presStyleCnt="0"/>
      <dgm:spPr/>
    </dgm:pt>
    <dgm:pt modelId="{F247403B-F75A-452E-8564-F466622E8DDA}" type="pres">
      <dgm:prSet presAssocID="{E73D2DF2-0104-4AC4-924B-7815E2BC7894}" presName="parentTextArrow" presStyleLbl="node1" presStyleIdx="1" presStyleCnt="5"/>
      <dgm:spPr/>
    </dgm:pt>
    <dgm:pt modelId="{110FFB0F-3930-42F6-B471-A1B3FE4A670D}" type="pres">
      <dgm:prSet presAssocID="{E73D2DF2-0104-4AC4-924B-7815E2BC7894}" presName="arrow" presStyleLbl="node1" presStyleIdx="2" presStyleCnt="5"/>
      <dgm:spPr/>
    </dgm:pt>
    <dgm:pt modelId="{D77928C8-7505-4F49-AF50-AD82F55BA986}" type="pres">
      <dgm:prSet presAssocID="{E73D2DF2-0104-4AC4-924B-7815E2BC7894}" presName="descendantArrow" presStyleCnt="0"/>
      <dgm:spPr/>
    </dgm:pt>
    <dgm:pt modelId="{6F644916-362B-4E2A-9E30-180C98E3288B}" type="pres">
      <dgm:prSet presAssocID="{8D933F76-491B-4F00-8ABB-A617423CC444}" presName="childTextArrow" presStyleLbl="fgAccFollowNode1" presStyleIdx="5" presStyleCnt="9">
        <dgm:presLayoutVars>
          <dgm:bulletEnabled val="1"/>
        </dgm:presLayoutVars>
      </dgm:prSet>
      <dgm:spPr/>
    </dgm:pt>
    <dgm:pt modelId="{4344EBAA-704A-42C8-A66D-EB14B09BEED7}" type="pres">
      <dgm:prSet presAssocID="{E89E5204-B8D5-42BF-992E-0A0C67EC77AD}" presName="childTextArrow" presStyleLbl="fgAccFollowNode1" presStyleIdx="6" presStyleCnt="9">
        <dgm:presLayoutVars>
          <dgm:bulletEnabled val="1"/>
        </dgm:presLayoutVars>
      </dgm:prSet>
      <dgm:spPr/>
    </dgm:pt>
    <dgm:pt modelId="{933D700A-4400-4DC0-8FBC-83481F5563B6}" type="pres">
      <dgm:prSet presAssocID="{C1EA478E-7FE5-47B2-8ACF-6B12561F24AC}" presName="sp" presStyleCnt="0"/>
      <dgm:spPr/>
    </dgm:pt>
    <dgm:pt modelId="{86050CD4-121A-4B06-8C8A-790383595956}" type="pres">
      <dgm:prSet presAssocID="{8C1C7182-DEC6-4A34-8F65-69D3F33BE359}" presName="arrowAndChildren" presStyleCnt="0"/>
      <dgm:spPr/>
    </dgm:pt>
    <dgm:pt modelId="{DB2A6413-C725-42F4-8D24-137946AFDC62}" type="pres">
      <dgm:prSet presAssocID="{8C1C7182-DEC6-4A34-8F65-69D3F33BE359}" presName="parentTextArrow" presStyleLbl="node1" presStyleIdx="2" presStyleCnt="5"/>
      <dgm:spPr/>
    </dgm:pt>
    <dgm:pt modelId="{E2609274-00A9-4AA2-AE40-FF7AE24BB29C}" type="pres">
      <dgm:prSet presAssocID="{8C1C7182-DEC6-4A34-8F65-69D3F33BE359}" presName="arrow" presStyleLbl="node1" presStyleIdx="3" presStyleCnt="5"/>
      <dgm:spPr/>
    </dgm:pt>
    <dgm:pt modelId="{A9D61956-260F-4262-8D34-01F37FADB89E}" type="pres">
      <dgm:prSet presAssocID="{8C1C7182-DEC6-4A34-8F65-69D3F33BE359}" presName="descendantArrow" presStyleCnt="0"/>
      <dgm:spPr/>
    </dgm:pt>
    <dgm:pt modelId="{6E1BA8AE-658E-4E44-B425-476C5EE09793}" type="pres">
      <dgm:prSet presAssocID="{FC747577-A10E-4356-A672-5CE8FE174CCF}" presName="childTextArrow" presStyleLbl="fgAccFollowNode1" presStyleIdx="7" presStyleCnt="9">
        <dgm:presLayoutVars>
          <dgm:bulletEnabled val="1"/>
        </dgm:presLayoutVars>
      </dgm:prSet>
      <dgm:spPr/>
    </dgm:pt>
    <dgm:pt modelId="{56B81042-37B5-4DC0-BE7F-D400B29B9A36}" type="pres">
      <dgm:prSet presAssocID="{B912E6CD-43EB-4F78-8854-5363178876E5}" presName="childTextArrow" presStyleLbl="fgAccFollowNode1" presStyleIdx="8" presStyleCnt="9">
        <dgm:presLayoutVars>
          <dgm:bulletEnabled val="1"/>
        </dgm:presLayoutVars>
      </dgm:prSet>
      <dgm:spPr/>
    </dgm:pt>
    <dgm:pt modelId="{A70CEAAE-5FC5-494E-BDFD-09AE3396D858}" type="pres">
      <dgm:prSet presAssocID="{074F2197-0FA0-46F3-AEC2-D68CCBB1663B}" presName="sp" presStyleCnt="0"/>
      <dgm:spPr/>
    </dgm:pt>
    <dgm:pt modelId="{FC00E941-B640-46E0-A4F3-8D8044A66074}" type="pres">
      <dgm:prSet presAssocID="{879CEFC7-9D94-49AD-ADDD-B9B8BC228105}" presName="arrowAndChildren" presStyleCnt="0"/>
      <dgm:spPr/>
    </dgm:pt>
    <dgm:pt modelId="{3D537E0A-2C83-4CC7-90FA-3400F15AE972}" type="pres">
      <dgm:prSet presAssocID="{879CEFC7-9D94-49AD-ADDD-B9B8BC228105}" presName="parentTextArrow" presStyleLbl="node1" presStyleIdx="4" presStyleCnt="5"/>
      <dgm:spPr/>
    </dgm:pt>
  </dgm:ptLst>
  <dgm:cxnLst>
    <dgm:cxn modelId="{C3886009-FB6B-43ED-8386-2F4BC4A8EDCC}" type="presOf" srcId="{B9CA4B1B-547D-41CA-BB49-99CE62FF9B6F}" destId="{4B428847-1800-4CB5-BE96-53546C377CA5}" srcOrd="0" destOrd="0" presId="urn:microsoft.com/office/officeart/2005/8/layout/process4"/>
    <dgm:cxn modelId="{094DF00F-1312-47B9-9C9B-3E41BAA477A0}" srcId="{B36C0F54-34FC-4A26-8733-8B1E730DFAEB}" destId="{56B7189C-372A-43FD-89EA-1B48FE004376}" srcOrd="1" destOrd="0" parTransId="{7B4736FB-3623-4F75-A1EE-0918BEA87474}" sibTransId="{6EEB4C7C-04E7-4FAD-948D-1B88D8B80979}"/>
    <dgm:cxn modelId="{3D846F16-9F37-4186-8059-A497B3A2B612}" srcId="{358FC667-0585-490B-872D-6063B5D26906}" destId="{2BD01402-A5CB-4183-B7CC-769968770FE7}" srcOrd="0" destOrd="0" parTransId="{92A817C5-733A-4DB1-8C49-C77572C71AF8}" sibTransId="{3A6BAFCC-DB96-42BC-A307-176C84213B15}"/>
    <dgm:cxn modelId="{F640A317-E277-4B3B-A8F9-C25FE4B4D646}" srcId="{358FC667-0585-490B-872D-6063B5D26906}" destId="{B9CA4B1B-547D-41CA-BB49-99CE62FF9B6F}" srcOrd="1" destOrd="0" parTransId="{6065770A-7B77-4FA3-AB42-DF8209B62EAD}" sibTransId="{13873B63-BF74-41ED-94E3-5578D66BB526}"/>
    <dgm:cxn modelId="{44A25E1E-182C-4F7E-827F-BB5F07094092}" type="presOf" srcId="{E89E5204-B8D5-42BF-992E-0A0C67EC77AD}" destId="{4344EBAA-704A-42C8-A66D-EB14B09BEED7}" srcOrd="0" destOrd="0" presId="urn:microsoft.com/office/officeart/2005/8/layout/process4"/>
    <dgm:cxn modelId="{EAFA812C-FAA0-4252-BC80-8900474E79DA}" srcId="{8C1C7182-DEC6-4A34-8F65-69D3F33BE359}" destId="{FC747577-A10E-4356-A672-5CE8FE174CCF}" srcOrd="0" destOrd="0" parTransId="{8D589A5A-6BDD-4341-B501-8380B25A1662}" sibTransId="{154DC6C7-069D-48C6-9954-9AE741F6FDE5}"/>
    <dgm:cxn modelId="{C3B7573C-CBD6-4E08-B9EA-9B588C4EFDC1}" type="presOf" srcId="{8D933F76-491B-4F00-8ABB-A617423CC444}" destId="{6F644916-362B-4E2A-9E30-180C98E3288B}" srcOrd="0" destOrd="0" presId="urn:microsoft.com/office/officeart/2005/8/layout/process4"/>
    <dgm:cxn modelId="{CABC7E3C-391A-4A24-B5B8-F5B9FD8DA931}" type="presOf" srcId="{53C8FF10-83AB-42CC-B072-A00B0708D078}" destId="{8432518C-2E48-4F07-914C-2F4DDF68F3FA}" srcOrd="0" destOrd="0" presId="urn:microsoft.com/office/officeart/2005/8/layout/process4"/>
    <dgm:cxn modelId="{0430A44E-B425-458D-B8CC-49BE203FC2E7}" type="presOf" srcId="{879CEFC7-9D94-49AD-ADDD-B9B8BC228105}" destId="{3D537E0A-2C83-4CC7-90FA-3400F15AE972}" srcOrd="0" destOrd="0" presId="urn:microsoft.com/office/officeart/2005/8/layout/process4"/>
    <dgm:cxn modelId="{C446D94E-D3C7-4B58-86C8-6D8A2A9B87A0}" type="presOf" srcId="{E73D2DF2-0104-4AC4-924B-7815E2BC7894}" destId="{110FFB0F-3930-42F6-B471-A1B3FE4A670D}" srcOrd="1" destOrd="0" presId="urn:microsoft.com/office/officeart/2005/8/layout/process4"/>
    <dgm:cxn modelId="{250A6D68-E2FB-4B61-8117-3AFEA0FDF324}" type="presOf" srcId="{E73D2DF2-0104-4AC4-924B-7815E2BC7894}" destId="{F247403B-F75A-452E-8564-F466622E8DDA}" srcOrd="0" destOrd="0" presId="urn:microsoft.com/office/officeart/2005/8/layout/process4"/>
    <dgm:cxn modelId="{E3B05069-50C7-4D25-A3F1-4A55C44A1EDB}" type="presOf" srcId="{FC747577-A10E-4356-A672-5CE8FE174CCF}" destId="{6E1BA8AE-658E-4E44-B425-476C5EE09793}" srcOrd="0" destOrd="0" presId="urn:microsoft.com/office/officeart/2005/8/layout/process4"/>
    <dgm:cxn modelId="{586CA66D-D3CE-45B0-8CEB-B36066FAAFD2}" type="presOf" srcId="{8C1C7182-DEC6-4A34-8F65-69D3F33BE359}" destId="{E2609274-00A9-4AA2-AE40-FF7AE24BB29C}" srcOrd="1" destOrd="0" presId="urn:microsoft.com/office/officeart/2005/8/layout/process4"/>
    <dgm:cxn modelId="{6095E871-D6C2-4FB5-AEB2-4B508AFA0EC9}" srcId="{53C8FF10-83AB-42CC-B072-A00B0708D078}" destId="{B36C0F54-34FC-4A26-8733-8B1E730DFAEB}" srcOrd="3" destOrd="0" parTransId="{FC0DE60C-D47A-4C67-B5E6-45F072DDC355}" sibTransId="{32CD88FA-9A76-4A8B-92DF-E3F0D929E1A6}"/>
    <dgm:cxn modelId="{10C8A072-1E06-4B9A-B595-B8B598AE53C1}" type="presOf" srcId="{B36C0F54-34FC-4A26-8733-8B1E730DFAEB}" destId="{C0A6C6C0-377E-4863-995B-BE2F926FC880}" srcOrd="0" destOrd="0" presId="urn:microsoft.com/office/officeart/2005/8/layout/process4"/>
    <dgm:cxn modelId="{94B64F73-A3F8-432A-9D8D-8B6C847C9511}" srcId="{8C1C7182-DEC6-4A34-8F65-69D3F33BE359}" destId="{B912E6CD-43EB-4F78-8854-5363178876E5}" srcOrd="1" destOrd="0" parTransId="{FBEE3F89-617F-45AE-A73F-B48DDFBAEC07}" sibTransId="{A1A092E6-8AB2-4DC6-848C-14C13849D4E1}"/>
    <dgm:cxn modelId="{42C93186-0021-4E0F-BA62-0DF2540B3BD3}" srcId="{B36C0F54-34FC-4A26-8733-8B1E730DFAEB}" destId="{99FB3998-0903-4B78-87BD-1D8979A96A28}" srcOrd="0" destOrd="0" parTransId="{F2453C03-3B92-406F-A46C-23043B906222}" sibTransId="{FFBBE92B-A708-453E-8A67-8BD7242BA9F8}"/>
    <dgm:cxn modelId="{C7CD5A8A-82A8-43A3-8397-18D20FF945E6}" type="presOf" srcId="{8C1C7182-DEC6-4A34-8F65-69D3F33BE359}" destId="{DB2A6413-C725-42F4-8D24-137946AFDC62}" srcOrd="0" destOrd="0" presId="urn:microsoft.com/office/officeart/2005/8/layout/process4"/>
    <dgm:cxn modelId="{E602958C-A4E5-49BC-ACC1-FF150BD4C507}" srcId="{53C8FF10-83AB-42CC-B072-A00B0708D078}" destId="{8C1C7182-DEC6-4A34-8F65-69D3F33BE359}" srcOrd="1" destOrd="0" parTransId="{6807CB28-52CC-494B-8BEC-2B08CF6E5456}" sibTransId="{C1EA478E-7FE5-47B2-8ACF-6B12561F24AC}"/>
    <dgm:cxn modelId="{42E59695-462D-40AC-99DD-6D4969A222D1}" type="presOf" srcId="{2BD01402-A5CB-4183-B7CC-769968770FE7}" destId="{550EB29D-2713-4428-96B2-D88857D3C68B}" srcOrd="0" destOrd="0" presId="urn:microsoft.com/office/officeart/2005/8/layout/process4"/>
    <dgm:cxn modelId="{3B9FD098-4555-45A3-BB7E-203455FA71D2}" srcId="{53C8FF10-83AB-42CC-B072-A00B0708D078}" destId="{358FC667-0585-490B-872D-6063B5D26906}" srcOrd="4" destOrd="0" parTransId="{4FBE21DA-EFC5-4B05-91E6-B2BDEA2ECB68}" sibTransId="{DDCE638E-728E-4463-A971-113425881E3D}"/>
    <dgm:cxn modelId="{0D968E9F-4917-402C-94A8-E8C4EBBFA333}" type="presOf" srcId="{358FC667-0585-490B-872D-6063B5D26906}" destId="{41FB462A-207F-44DB-ABB2-2A0943336EC2}" srcOrd="1" destOrd="0" presId="urn:microsoft.com/office/officeart/2005/8/layout/process4"/>
    <dgm:cxn modelId="{841EFDA1-410D-44EC-B9C4-17BCB4B7292E}" srcId="{E73D2DF2-0104-4AC4-924B-7815E2BC7894}" destId="{E89E5204-B8D5-42BF-992E-0A0C67EC77AD}" srcOrd="1" destOrd="0" parTransId="{AE978F1B-32F1-4675-A6CA-F0E0103E303B}" sibTransId="{996A15ED-C133-4581-8C70-CFDA3DF7AF6C}"/>
    <dgm:cxn modelId="{5A0C56A2-083A-4EFD-B0B4-B4BA265B2747}" srcId="{358FC667-0585-490B-872D-6063B5D26906}" destId="{6A938E68-1A92-4E0F-B6C0-AD29EB3BE495}" srcOrd="2" destOrd="0" parTransId="{EE0477EC-5966-433B-9F3E-795F0CFCD365}" sibTransId="{4DFA2BAF-3E6B-44CD-8C6E-A48F22CF2FB3}"/>
    <dgm:cxn modelId="{C204FEAD-BFEF-4579-B44B-AD0C43126939}" srcId="{E73D2DF2-0104-4AC4-924B-7815E2BC7894}" destId="{8D933F76-491B-4F00-8ABB-A617423CC444}" srcOrd="0" destOrd="0" parTransId="{BE9232D0-F9F4-4BFF-8CEB-350E9EF0173F}" sibTransId="{2E44E6E0-021A-4CCB-8C2C-9CF04EC4F38F}"/>
    <dgm:cxn modelId="{C11F21B1-76AD-4027-A957-00D3FA9FF236}" srcId="{53C8FF10-83AB-42CC-B072-A00B0708D078}" destId="{879CEFC7-9D94-49AD-ADDD-B9B8BC228105}" srcOrd="0" destOrd="0" parTransId="{39CD448F-F356-4D51-BA43-21580E7D6140}" sibTransId="{074F2197-0FA0-46F3-AEC2-D68CCBB1663B}"/>
    <dgm:cxn modelId="{5AA362B4-67BB-4AC9-93FA-C85BA0C7F8F7}" srcId="{53C8FF10-83AB-42CC-B072-A00B0708D078}" destId="{E73D2DF2-0104-4AC4-924B-7815E2BC7894}" srcOrd="2" destOrd="0" parTransId="{7633203B-22E9-4D52-96EE-9013998B876B}" sibTransId="{B3306D5A-5E12-4001-A8A3-B5B723E36690}"/>
    <dgm:cxn modelId="{A0FBB5B8-388A-40F4-8762-A22A62A1265C}" type="presOf" srcId="{6A938E68-1A92-4E0F-B6C0-AD29EB3BE495}" destId="{EFB700E3-6477-46D7-B6A1-92E9E8C99868}" srcOrd="0" destOrd="0" presId="urn:microsoft.com/office/officeart/2005/8/layout/process4"/>
    <dgm:cxn modelId="{7C726CBC-87A8-47B7-BE26-FF02A99D7130}" type="presOf" srcId="{99FB3998-0903-4B78-87BD-1D8979A96A28}" destId="{CCC0F869-37EC-4508-9D59-833C596EAAB1}" srcOrd="0" destOrd="0" presId="urn:microsoft.com/office/officeart/2005/8/layout/process4"/>
    <dgm:cxn modelId="{40A6F9C1-8033-4BDE-8CBC-6708D8B32405}" type="presOf" srcId="{56B7189C-372A-43FD-89EA-1B48FE004376}" destId="{CC385EEF-A32B-43AE-970F-82D267F89AA7}" srcOrd="0" destOrd="0" presId="urn:microsoft.com/office/officeart/2005/8/layout/process4"/>
    <dgm:cxn modelId="{FDA3E7CA-6EF4-4581-9DE9-8FE77843C70B}" type="presOf" srcId="{B912E6CD-43EB-4F78-8854-5363178876E5}" destId="{56B81042-37B5-4DC0-BE7F-D400B29B9A36}" srcOrd="0" destOrd="0" presId="urn:microsoft.com/office/officeart/2005/8/layout/process4"/>
    <dgm:cxn modelId="{AEB7E4CC-78C2-478E-9986-078ADE816AFB}" type="presOf" srcId="{358FC667-0585-490B-872D-6063B5D26906}" destId="{6C4AA3B2-BF9B-4008-AD0D-4843358EFC9C}" srcOrd="0" destOrd="0" presId="urn:microsoft.com/office/officeart/2005/8/layout/process4"/>
    <dgm:cxn modelId="{A41FA2EF-3FF1-48EA-8444-521D6A72D65C}" type="presOf" srcId="{B36C0F54-34FC-4A26-8733-8B1E730DFAEB}" destId="{49C00D5A-5415-4FA1-862F-DEFA572AAF57}" srcOrd="1" destOrd="0" presId="urn:microsoft.com/office/officeart/2005/8/layout/process4"/>
    <dgm:cxn modelId="{71719E89-7038-4331-AF4B-A60545E7BC0D}" type="presParOf" srcId="{8432518C-2E48-4F07-914C-2F4DDF68F3FA}" destId="{E8A767C6-AB98-49EE-A136-86E761F56D56}" srcOrd="0" destOrd="0" presId="urn:microsoft.com/office/officeart/2005/8/layout/process4"/>
    <dgm:cxn modelId="{8DD5DFCD-B878-41D1-BD33-721F197B7107}" type="presParOf" srcId="{E8A767C6-AB98-49EE-A136-86E761F56D56}" destId="{6C4AA3B2-BF9B-4008-AD0D-4843358EFC9C}" srcOrd="0" destOrd="0" presId="urn:microsoft.com/office/officeart/2005/8/layout/process4"/>
    <dgm:cxn modelId="{07C6C722-EA6C-42EF-8EBD-B39D41479363}" type="presParOf" srcId="{E8A767C6-AB98-49EE-A136-86E761F56D56}" destId="{41FB462A-207F-44DB-ABB2-2A0943336EC2}" srcOrd="1" destOrd="0" presId="urn:microsoft.com/office/officeart/2005/8/layout/process4"/>
    <dgm:cxn modelId="{C1A619F4-B52A-4345-84A5-62FC54D03FFA}" type="presParOf" srcId="{E8A767C6-AB98-49EE-A136-86E761F56D56}" destId="{2F61355B-B150-41B0-877A-9FA01312A429}" srcOrd="2" destOrd="0" presId="urn:microsoft.com/office/officeart/2005/8/layout/process4"/>
    <dgm:cxn modelId="{B9E84A6F-EA57-499C-A849-0B7A9EC4EFBD}" type="presParOf" srcId="{2F61355B-B150-41B0-877A-9FA01312A429}" destId="{550EB29D-2713-4428-96B2-D88857D3C68B}" srcOrd="0" destOrd="0" presId="urn:microsoft.com/office/officeart/2005/8/layout/process4"/>
    <dgm:cxn modelId="{17DC9ED1-4796-4931-9113-AE8524334E39}" type="presParOf" srcId="{2F61355B-B150-41B0-877A-9FA01312A429}" destId="{4B428847-1800-4CB5-BE96-53546C377CA5}" srcOrd="1" destOrd="0" presId="urn:microsoft.com/office/officeart/2005/8/layout/process4"/>
    <dgm:cxn modelId="{5A409856-193A-47FC-9FCD-668B5A3CD18E}" type="presParOf" srcId="{2F61355B-B150-41B0-877A-9FA01312A429}" destId="{EFB700E3-6477-46D7-B6A1-92E9E8C99868}" srcOrd="2" destOrd="0" presId="urn:microsoft.com/office/officeart/2005/8/layout/process4"/>
    <dgm:cxn modelId="{FF57B5D4-9C8E-43E3-96F1-4D70601FA0EE}" type="presParOf" srcId="{8432518C-2E48-4F07-914C-2F4DDF68F3FA}" destId="{1F607E36-40A5-4E24-BE5E-2E334A427052}" srcOrd="1" destOrd="0" presId="urn:microsoft.com/office/officeart/2005/8/layout/process4"/>
    <dgm:cxn modelId="{37F614FF-E0EC-4012-A1C6-A6DDA39897E3}" type="presParOf" srcId="{8432518C-2E48-4F07-914C-2F4DDF68F3FA}" destId="{6E93EB50-DDDB-426D-AFE7-3F3CF424F28B}" srcOrd="2" destOrd="0" presId="urn:microsoft.com/office/officeart/2005/8/layout/process4"/>
    <dgm:cxn modelId="{D12ED03A-B406-428F-81EA-80B001B406FF}" type="presParOf" srcId="{6E93EB50-DDDB-426D-AFE7-3F3CF424F28B}" destId="{C0A6C6C0-377E-4863-995B-BE2F926FC880}" srcOrd="0" destOrd="0" presId="urn:microsoft.com/office/officeart/2005/8/layout/process4"/>
    <dgm:cxn modelId="{3A6F1601-DBDD-4235-872B-6F99A94C62EC}" type="presParOf" srcId="{6E93EB50-DDDB-426D-AFE7-3F3CF424F28B}" destId="{49C00D5A-5415-4FA1-862F-DEFA572AAF57}" srcOrd="1" destOrd="0" presId="urn:microsoft.com/office/officeart/2005/8/layout/process4"/>
    <dgm:cxn modelId="{D9CABDB5-FB53-4C5C-89E5-59470989C281}" type="presParOf" srcId="{6E93EB50-DDDB-426D-AFE7-3F3CF424F28B}" destId="{FF391C5F-6EEE-4033-BF33-36A0EDA412C5}" srcOrd="2" destOrd="0" presId="urn:microsoft.com/office/officeart/2005/8/layout/process4"/>
    <dgm:cxn modelId="{DB56A92F-9242-4FE5-8FB3-9375F779292C}" type="presParOf" srcId="{FF391C5F-6EEE-4033-BF33-36A0EDA412C5}" destId="{CCC0F869-37EC-4508-9D59-833C596EAAB1}" srcOrd="0" destOrd="0" presId="urn:microsoft.com/office/officeart/2005/8/layout/process4"/>
    <dgm:cxn modelId="{931DC7D1-AF9F-4CEC-87E6-3FFED2C1B5AD}" type="presParOf" srcId="{FF391C5F-6EEE-4033-BF33-36A0EDA412C5}" destId="{CC385EEF-A32B-43AE-970F-82D267F89AA7}" srcOrd="1" destOrd="0" presId="urn:microsoft.com/office/officeart/2005/8/layout/process4"/>
    <dgm:cxn modelId="{CA5EB060-74AA-40A7-ACA2-C326473799CD}" type="presParOf" srcId="{8432518C-2E48-4F07-914C-2F4DDF68F3FA}" destId="{BFB6C5A5-2E01-45EE-A803-BC638221039A}" srcOrd="3" destOrd="0" presId="urn:microsoft.com/office/officeart/2005/8/layout/process4"/>
    <dgm:cxn modelId="{498E618D-E38A-4520-8F37-CA48F81F23DD}" type="presParOf" srcId="{8432518C-2E48-4F07-914C-2F4DDF68F3FA}" destId="{F046CD2A-E444-4E0B-90A1-581F1BD1855F}" srcOrd="4" destOrd="0" presId="urn:microsoft.com/office/officeart/2005/8/layout/process4"/>
    <dgm:cxn modelId="{7F50756A-F1AF-458C-BFF7-DE911D9DE77B}" type="presParOf" srcId="{F046CD2A-E444-4E0B-90A1-581F1BD1855F}" destId="{F247403B-F75A-452E-8564-F466622E8DDA}" srcOrd="0" destOrd="0" presId="urn:microsoft.com/office/officeart/2005/8/layout/process4"/>
    <dgm:cxn modelId="{A7CE5863-0214-4C55-B48B-05723AAC62E8}" type="presParOf" srcId="{F046CD2A-E444-4E0B-90A1-581F1BD1855F}" destId="{110FFB0F-3930-42F6-B471-A1B3FE4A670D}" srcOrd="1" destOrd="0" presId="urn:microsoft.com/office/officeart/2005/8/layout/process4"/>
    <dgm:cxn modelId="{730582E9-ADA5-4ABB-8DEA-2777FECCE489}" type="presParOf" srcId="{F046CD2A-E444-4E0B-90A1-581F1BD1855F}" destId="{D77928C8-7505-4F49-AF50-AD82F55BA986}" srcOrd="2" destOrd="0" presId="urn:microsoft.com/office/officeart/2005/8/layout/process4"/>
    <dgm:cxn modelId="{04C88A15-08E9-4898-B601-2781BD20BAC7}" type="presParOf" srcId="{D77928C8-7505-4F49-AF50-AD82F55BA986}" destId="{6F644916-362B-4E2A-9E30-180C98E3288B}" srcOrd="0" destOrd="0" presId="urn:microsoft.com/office/officeart/2005/8/layout/process4"/>
    <dgm:cxn modelId="{6750FC87-4C2C-4953-A583-3D4E8BD5A17A}" type="presParOf" srcId="{D77928C8-7505-4F49-AF50-AD82F55BA986}" destId="{4344EBAA-704A-42C8-A66D-EB14B09BEED7}" srcOrd="1" destOrd="0" presId="urn:microsoft.com/office/officeart/2005/8/layout/process4"/>
    <dgm:cxn modelId="{E9E41252-1020-4A55-ABBC-195C8C80DCD2}" type="presParOf" srcId="{8432518C-2E48-4F07-914C-2F4DDF68F3FA}" destId="{933D700A-4400-4DC0-8FBC-83481F5563B6}" srcOrd="5" destOrd="0" presId="urn:microsoft.com/office/officeart/2005/8/layout/process4"/>
    <dgm:cxn modelId="{E73A4B31-EA17-4BA4-AB6D-1C208FBC3C57}" type="presParOf" srcId="{8432518C-2E48-4F07-914C-2F4DDF68F3FA}" destId="{86050CD4-121A-4B06-8C8A-790383595956}" srcOrd="6" destOrd="0" presId="urn:microsoft.com/office/officeart/2005/8/layout/process4"/>
    <dgm:cxn modelId="{A0661D1E-979B-4EA3-8B6D-A34C8E49DF95}" type="presParOf" srcId="{86050CD4-121A-4B06-8C8A-790383595956}" destId="{DB2A6413-C725-42F4-8D24-137946AFDC62}" srcOrd="0" destOrd="0" presId="urn:microsoft.com/office/officeart/2005/8/layout/process4"/>
    <dgm:cxn modelId="{C89C28E4-AFE9-4D35-83E8-2537EFB8D734}" type="presParOf" srcId="{86050CD4-121A-4B06-8C8A-790383595956}" destId="{E2609274-00A9-4AA2-AE40-FF7AE24BB29C}" srcOrd="1" destOrd="0" presId="urn:microsoft.com/office/officeart/2005/8/layout/process4"/>
    <dgm:cxn modelId="{0860DD90-5AD4-4ECA-A988-AE0976F12CC1}" type="presParOf" srcId="{86050CD4-121A-4B06-8C8A-790383595956}" destId="{A9D61956-260F-4262-8D34-01F37FADB89E}" srcOrd="2" destOrd="0" presId="urn:microsoft.com/office/officeart/2005/8/layout/process4"/>
    <dgm:cxn modelId="{C4C69A33-ABE9-4A49-8B92-9C0515508152}" type="presParOf" srcId="{A9D61956-260F-4262-8D34-01F37FADB89E}" destId="{6E1BA8AE-658E-4E44-B425-476C5EE09793}" srcOrd="0" destOrd="0" presId="urn:microsoft.com/office/officeart/2005/8/layout/process4"/>
    <dgm:cxn modelId="{516D467A-10CD-4718-AD3A-1092033AF761}" type="presParOf" srcId="{A9D61956-260F-4262-8D34-01F37FADB89E}" destId="{56B81042-37B5-4DC0-BE7F-D400B29B9A36}" srcOrd="1" destOrd="0" presId="urn:microsoft.com/office/officeart/2005/8/layout/process4"/>
    <dgm:cxn modelId="{4A0271E2-B05A-4894-BCD3-01FAAF0FDB09}" type="presParOf" srcId="{8432518C-2E48-4F07-914C-2F4DDF68F3FA}" destId="{A70CEAAE-5FC5-494E-BDFD-09AE3396D858}" srcOrd="7" destOrd="0" presId="urn:microsoft.com/office/officeart/2005/8/layout/process4"/>
    <dgm:cxn modelId="{CB977D82-BFBD-4F65-A83C-1D73E61B446C}" type="presParOf" srcId="{8432518C-2E48-4F07-914C-2F4DDF68F3FA}" destId="{FC00E941-B640-46E0-A4F3-8D8044A66074}" srcOrd="8" destOrd="0" presId="urn:microsoft.com/office/officeart/2005/8/layout/process4"/>
    <dgm:cxn modelId="{F88C0E9F-1960-46C3-99F0-551399F105B6}" type="presParOf" srcId="{FC00E941-B640-46E0-A4F3-8D8044A66074}" destId="{3D537E0A-2C83-4CC7-90FA-3400F15AE97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B6D5A-D02E-45C2-9C25-7610778C6735}"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17D4D411-3ABF-4754-8977-FE9086B9AB4B}">
      <dgm:prSet/>
      <dgm:spPr/>
      <dgm:t>
        <a:bodyPr/>
        <a:lstStyle/>
        <a:p>
          <a:r>
            <a:rPr lang="en-US" dirty="0"/>
            <a:t>Used Quandl api to ingest data using python.</a:t>
          </a:r>
        </a:p>
      </dgm:t>
    </dgm:pt>
    <dgm:pt modelId="{ACA6F215-0FD1-4BC3-8EA6-F1DD5DD64BF5}" type="parTrans" cxnId="{F7D3DDA9-DAAC-4F25-B60E-66A738854E75}">
      <dgm:prSet/>
      <dgm:spPr/>
      <dgm:t>
        <a:bodyPr/>
        <a:lstStyle/>
        <a:p>
          <a:endParaRPr lang="en-US"/>
        </a:p>
      </dgm:t>
    </dgm:pt>
    <dgm:pt modelId="{10FE1311-3E86-46BE-968F-5937FEEFB6ED}" type="sibTrans" cxnId="{F7D3DDA9-DAAC-4F25-B60E-66A738854E75}">
      <dgm:prSet/>
      <dgm:spPr/>
      <dgm:t>
        <a:bodyPr/>
        <a:lstStyle/>
        <a:p>
          <a:endParaRPr lang="en-US"/>
        </a:p>
      </dgm:t>
    </dgm:pt>
    <dgm:pt modelId="{D2A2A6C2-C5C1-46CF-A11C-05A93200511D}">
      <dgm:prSet/>
      <dgm:spPr/>
      <dgm:t>
        <a:bodyPr/>
        <a:lstStyle/>
        <a:p>
          <a:r>
            <a:rPr lang="en-US" dirty="0"/>
            <a:t>Use Twitter api do data ingestion using spark-streaming</a:t>
          </a:r>
        </a:p>
      </dgm:t>
    </dgm:pt>
    <dgm:pt modelId="{9F3C01DF-6385-4251-9CB5-D7BC7274543C}" type="parTrans" cxnId="{5CA3775C-F6B7-4F5F-B73B-76676E3DFD8A}">
      <dgm:prSet/>
      <dgm:spPr/>
      <dgm:t>
        <a:bodyPr/>
        <a:lstStyle/>
        <a:p>
          <a:endParaRPr lang="en-US"/>
        </a:p>
      </dgm:t>
    </dgm:pt>
    <dgm:pt modelId="{C479E45D-B3A1-44BF-B501-9B10CB89E0B7}" type="sibTrans" cxnId="{5CA3775C-F6B7-4F5F-B73B-76676E3DFD8A}">
      <dgm:prSet/>
      <dgm:spPr/>
      <dgm:t>
        <a:bodyPr/>
        <a:lstStyle/>
        <a:p>
          <a:endParaRPr lang="en-US"/>
        </a:p>
      </dgm:t>
    </dgm:pt>
    <dgm:pt modelId="{7C4C6080-C980-4943-A4A9-A41BB4E267F2}">
      <dgm:prSet/>
      <dgm:spPr/>
      <dgm:t>
        <a:bodyPr/>
        <a:lstStyle/>
        <a:p>
          <a:r>
            <a:rPr lang="en-US"/>
            <a:t>Kaggle Data source for stock value</a:t>
          </a:r>
        </a:p>
      </dgm:t>
    </dgm:pt>
    <dgm:pt modelId="{DDEB7FFB-D5A7-4E98-839C-08D5A55C1E0E}" type="parTrans" cxnId="{333E444A-9C03-4D0B-AE82-E3022500B34A}">
      <dgm:prSet/>
      <dgm:spPr/>
      <dgm:t>
        <a:bodyPr/>
        <a:lstStyle/>
        <a:p>
          <a:endParaRPr lang="en-US"/>
        </a:p>
      </dgm:t>
    </dgm:pt>
    <dgm:pt modelId="{8F8C6514-2F6B-4EF2-83AC-1448AD433FA4}" type="sibTrans" cxnId="{333E444A-9C03-4D0B-AE82-E3022500B34A}">
      <dgm:prSet/>
      <dgm:spPr/>
      <dgm:t>
        <a:bodyPr/>
        <a:lstStyle/>
        <a:p>
          <a:endParaRPr lang="en-US"/>
        </a:p>
      </dgm:t>
    </dgm:pt>
    <dgm:pt modelId="{5CC10D7F-FB4D-C44B-B60A-D5EC15D1BF1A}">
      <dgm:prSet/>
      <dgm:spPr/>
      <dgm:t>
        <a:bodyPr/>
        <a:lstStyle/>
        <a:p>
          <a:r>
            <a:rPr lang="en-US" dirty="0"/>
            <a:t>We trained the model with the data of 5 companies and 10000 rows</a:t>
          </a:r>
        </a:p>
      </dgm:t>
    </dgm:pt>
    <dgm:pt modelId="{BBAA18A4-EF71-794D-B2AC-E4D9C9883298}" type="parTrans" cxnId="{FE6822C7-973E-6C4F-BB28-1AE1A7D2BA85}">
      <dgm:prSet/>
      <dgm:spPr/>
      <dgm:t>
        <a:bodyPr/>
        <a:lstStyle/>
        <a:p>
          <a:endParaRPr lang="en-US"/>
        </a:p>
      </dgm:t>
    </dgm:pt>
    <dgm:pt modelId="{ED8C94CC-76B4-0642-A799-1B355CB9B289}" type="sibTrans" cxnId="{FE6822C7-973E-6C4F-BB28-1AE1A7D2BA85}">
      <dgm:prSet/>
      <dgm:spPr/>
      <dgm:t>
        <a:bodyPr/>
        <a:lstStyle/>
        <a:p>
          <a:endParaRPr lang="en-US"/>
        </a:p>
      </dgm:t>
    </dgm:pt>
    <dgm:pt modelId="{8F4A0488-E714-45BD-A4D7-414479346219}" type="pres">
      <dgm:prSet presAssocID="{659B6D5A-D02E-45C2-9C25-7610778C6735}" presName="root" presStyleCnt="0">
        <dgm:presLayoutVars>
          <dgm:dir/>
          <dgm:resizeHandles val="exact"/>
        </dgm:presLayoutVars>
      </dgm:prSet>
      <dgm:spPr/>
    </dgm:pt>
    <dgm:pt modelId="{DCCAFF9C-8A1B-4BB5-AE58-716C743D5E90}" type="pres">
      <dgm:prSet presAssocID="{17D4D411-3ABF-4754-8977-FE9086B9AB4B}" presName="compNode" presStyleCnt="0"/>
      <dgm:spPr/>
    </dgm:pt>
    <dgm:pt modelId="{0FEBB25B-FA49-448E-A74A-162DF4FD53E3}" type="pres">
      <dgm:prSet presAssocID="{17D4D411-3ABF-4754-8977-FE9086B9AB4B}" presName="bgRect" presStyleLbl="bgShp" presStyleIdx="0" presStyleCnt="4"/>
      <dgm:spPr/>
    </dgm:pt>
    <dgm:pt modelId="{F973BA78-6474-4C35-8A26-EB36FF6B9BCA}" type="pres">
      <dgm:prSet presAssocID="{17D4D411-3ABF-4754-8977-FE9086B9AB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B7446811-EE6A-42C6-8C6E-67165D14D4E2}" type="pres">
      <dgm:prSet presAssocID="{17D4D411-3ABF-4754-8977-FE9086B9AB4B}" presName="spaceRect" presStyleCnt="0"/>
      <dgm:spPr/>
    </dgm:pt>
    <dgm:pt modelId="{0905D4FD-A186-48A9-A3FE-F0464ED7DE94}" type="pres">
      <dgm:prSet presAssocID="{17D4D411-3ABF-4754-8977-FE9086B9AB4B}" presName="parTx" presStyleLbl="revTx" presStyleIdx="0" presStyleCnt="4">
        <dgm:presLayoutVars>
          <dgm:chMax val="0"/>
          <dgm:chPref val="0"/>
        </dgm:presLayoutVars>
      </dgm:prSet>
      <dgm:spPr/>
    </dgm:pt>
    <dgm:pt modelId="{C250C7CE-7996-4B1C-A3D3-20D990F503D0}" type="pres">
      <dgm:prSet presAssocID="{10FE1311-3E86-46BE-968F-5937FEEFB6ED}" presName="sibTrans" presStyleCnt="0"/>
      <dgm:spPr/>
    </dgm:pt>
    <dgm:pt modelId="{77E31394-5B17-463C-9FEA-EDAC6A750B7D}" type="pres">
      <dgm:prSet presAssocID="{D2A2A6C2-C5C1-46CF-A11C-05A93200511D}" presName="compNode" presStyleCnt="0"/>
      <dgm:spPr/>
    </dgm:pt>
    <dgm:pt modelId="{47A5EA26-B209-41CE-8DC8-CC315C9E7C81}" type="pres">
      <dgm:prSet presAssocID="{D2A2A6C2-C5C1-46CF-A11C-05A93200511D}" presName="bgRect" presStyleLbl="bgShp" presStyleIdx="1" presStyleCnt="4"/>
      <dgm:spPr/>
    </dgm:pt>
    <dgm:pt modelId="{A586D00D-F509-49E3-BAFD-3DB4D3FE6E6E}" type="pres">
      <dgm:prSet presAssocID="{D2A2A6C2-C5C1-46CF-A11C-05A9320051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8C6DAD3-E0D1-448D-845F-4EAE584A3E26}" type="pres">
      <dgm:prSet presAssocID="{D2A2A6C2-C5C1-46CF-A11C-05A93200511D}" presName="spaceRect" presStyleCnt="0"/>
      <dgm:spPr/>
    </dgm:pt>
    <dgm:pt modelId="{EBFE4862-E3A2-40DD-AB1B-77095345C2CB}" type="pres">
      <dgm:prSet presAssocID="{D2A2A6C2-C5C1-46CF-A11C-05A93200511D}" presName="parTx" presStyleLbl="revTx" presStyleIdx="1" presStyleCnt="4">
        <dgm:presLayoutVars>
          <dgm:chMax val="0"/>
          <dgm:chPref val="0"/>
        </dgm:presLayoutVars>
      </dgm:prSet>
      <dgm:spPr/>
    </dgm:pt>
    <dgm:pt modelId="{96EC388D-A9BC-43CA-9BC8-EB964637E887}" type="pres">
      <dgm:prSet presAssocID="{C479E45D-B3A1-44BF-B501-9B10CB89E0B7}" presName="sibTrans" presStyleCnt="0"/>
      <dgm:spPr/>
    </dgm:pt>
    <dgm:pt modelId="{557C30BE-014A-4FB7-A7CB-2BEB7737A4F5}" type="pres">
      <dgm:prSet presAssocID="{7C4C6080-C980-4943-A4A9-A41BB4E267F2}" presName="compNode" presStyleCnt="0"/>
      <dgm:spPr/>
    </dgm:pt>
    <dgm:pt modelId="{3346A8B7-4CE9-4BDB-9FB0-1256A41C67CB}" type="pres">
      <dgm:prSet presAssocID="{7C4C6080-C980-4943-A4A9-A41BB4E267F2}" presName="bgRect" presStyleLbl="bgShp" presStyleIdx="2" presStyleCnt="4"/>
      <dgm:spPr/>
    </dgm:pt>
    <dgm:pt modelId="{39AC33DF-A91C-434D-BE68-7443273FB439}" type="pres">
      <dgm:prSet presAssocID="{7C4C6080-C980-4943-A4A9-A41BB4E267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F79038F-1570-4C65-A14A-8C52FA9A0BB7}" type="pres">
      <dgm:prSet presAssocID="{7C4C6080-C980-4943-A4A9-A41BB4E267F2}" presName="spaceRect" presStyleCnt="0"/>
      <dgm:spPr/>
    </dgm:pt>
    <dgm:pt modelId="{985E7608-40AA-4E45-A825-81A523AAF968}" type="pres">
      <dgm:prSet presAssocID="{7C4C6080-C980-4943-A4A9-A41BB4E267F2}" presName="parTx" presStyleLbl="revTx" presStyleIdx="2" presStyleCnt="4">
        <dgm:presLayoutVars>
          <dgm:chMax val="0"/>
          <dgm:chPref val="0"/>
        </dgm:presLayoutVars>
      </dgm:prSet>
      <dgm:spPr/>
    </dgm:pt>
    <dgm:pt modelId="{82729B3C-FEC9-3849-944A-72FB47C00741}" type="pres">
      <dgm:prSet presAssocID="{8F8C6514-2F6B-4EF2-83AC-1448AD433FA4}" presName="sibTrans" presStyleCnt="0"/>
      <dgm:spPr/>
    </dgm:pt>
    <dgm:pt modelId="{D285772C-19B0-B645-8A62-941A7B329EA6}" type="pres">
      <dgm:prSet presAssocID="{5CC10D7F-FB4D-C44B-B60A-D5EC15D1BF1A}" presName="compNode" presStyleCnt="0"/>
      <dgm:spPr/>
    </dgm:pt>
    <dgm:pt modelId="{833D8D65-D92C-0B4F-B699-CEA902D4A233}" type="pres">
      <dgm:prSet presAssocID="{5CC10D7F-FB4D-C44B-B60A-D5EC15D1BF1A}" presName="bgRect" presStyleLbl="bgShp" presStyleIdx="3" presStyleCnt="4"/>
      <dgm:spPr/>
    </dgm:pt>
    <dgm:pt modelId="{EEF5540C-E3D7-8F4F-94D9-695F423DF8FE}" type="pres">
      <dgm:prSet presAssocID="{5CC10D7F-FB4D-C44B-B60A-D5EC15D1BF1A}" presName="iconRect" presStyleLbl="node1" presStyleIdx="3" presStyleCnt="4"/>
      <dgm:spPr>
        <a:blipFill rotWithShape="1">
          <a:blip xmlns:r="http://schemas.openxmlformats.org/officeDocument/2006/relationships" r:embed="rId7"/>
          <a:stretch>
            <a:fillRect/>
          </a:stretch>
        </a:blipFill>
      </dgm:spPr>
    </dgm:pt>
    <dgm:pt modelId="{439A4FA8-938C-AA45-BA81-E75CD49FDC76}" type="pres">
      <dgm:prSet presAssocID="{5CC10D7F-FB4D-C44B-B60A-D5EC15D1BF1A}" presName="spaceRect" presStyleCnt="0"/>
      <dgm:spPr/>
    </dgm:pt>
    <dgm:pt modelId="{DFB241C8-6DAB-A340-AEFA-7D1CB7DDD9E5}" type="pres">
      <dgm:prSet presAssocID="{5CC10D7F-FB4D-C44B-B60A-D5EC15D1BF1A}" presName="parTx" presStyleLbl="revTx" presStyleIdx="3" presStyleCnt="4">
        <dgm:presLayoutVars>
          <dgm:chMax val="0"/>
          <dgm:chPref val="0"/>
        </dgm:presLayoutVars>
      </dgm:prSet>
      <dgm:spPr/>
    </dgm:pt>
  </dgm:ptLst>
  <dgm:cxnLst>
    <dgm:cxn modelId="{EF409C47-EF4E-4C77-AD52-04E870F2511E}" type="presOf" srcId="{D2A2A6C2-C5C1-46CF-A11C-05A93200511D}" destId="{EBFE4862-E3A2-40DD-AB1B-77095345C2CB}" srcOrd="0" destOrd="0" presId="urn:microsoft.com/office/officeart/2018/2/layout/IconVerticalSolidList"/>
    <dgm:cxn modelId="{333E444A-9C03-4D0B-AE82-E3022500B34A}" srcId="{659B6D5A-D02E-45C2-9C25-7610778C6735}" destId="{7C4C6080-C980-4943-A4A9-A41BB4E267F2}" srcOrd="2" destOrd="0" parTransId="{DDEB7FFB-D5A7-4E98-839C-08D5A55C1E0E}" sibTransId="{8F8C6514-2F6B-4EF2-83AC-1448AD433FA4}"/>
    <dgm:cxn modelId="{A3F4EC52-DC29-40AA-9075-172690978031}" type="presOf" srcId="{7C4C6080-C980-4943-A4A9-A41BB4E267F2}" destId="{985E7608-40AA-4E45-A825-81A523AAF968}" srcOrd="0" destOrd="0" presId="urn:microsoft.com/office/officeart/2018/2/layout/IconVerticalSolidList"/>
    <dgm:cxn modelId="{5CA3775C-F6B7-4F5F-B73B-76676E3DFD8A}" srcId="{659B6D5A-D02E-45C2-9C25-7610778C6735}" destId="{D2A2A6C2-C5C1-46CF-A11C-05A93200511D}" srcOrd="1" destOrd="0" parTransId="{9F3C01DF-6385-4251-9CB5-D7BC7274543C}" sibTransId="{C479E45D-B3A1-44BF-B501-9B10CB89E0B7}"/>
    <dgm:cxn modelId="{32993F9F-3F71-4673-B1BB-07702877E40C}" type="presOf" srcId="{659B6D5A-D02E-45C2-9C25-7610778C6735}" destId="{8F4A0488-E714-45BD-A4D7-414479346219}" srcOrd="0" destOrd="0" presId="urn:microsoft.com/office/officeart/2018/2/layout/IconVerticalSolidList"/>
    <dgm:cxn modelId="{F7D3DDA9-DAAC-4F25-B60E-66A738854E75}" srcId="{659B6D5A-D02E-45C2-9C25-7610778C6735}" destId="{17D4D411-3ABF-4754-8977-FE9086B9AB4B}" srcOrd="0" destOrd="0" parTransId="{ACA6F215-0FD1-4BC3-8EA6-F1DD5DD64BF5}" sibTransId="{10FE1311-3E86-46BE-968F-5937FEEFB6ED}"/>
    <dgm:cxn modelId="{3DE25CAE-BA89-9F4A-9117-009F15042F7E}" type="presOf" srcId="{5CC10D7F-FB4D-C44B-B60A-D5EC15D1BF1A}" destId="{DFB241C8-6DAB-A340-AEFA-7D1CB7DDD9E5}" srcOrd="0" destOrd="0" presId="urn:microsoft.com/office/officeart/2018/2/layout/IconVerticalSolidList"/>
    <dgm:cxn modelId="{FE6822C7-973E-6C4F-BB28-1AE1A7D2BA85}" srcId="{659B6D5A-D02E-45C2-9C25-7610778C6735}" destId="{5CC10D7F-FB4D-C44B-B60A-D5EC15D1BF1A}" srcOrd="3" destOrd="0" parTransId="{BBAA18A4-EF71-794D-B2AC-E4D9C9883298}" sibTransId="{ED8C94CC-76B4-0642-A799-1B355CB9B289}"/>
    <dgm:cxn modelId="{79E18FD9-0257-4497-B91C-310FCA510134}" type="presOf" srcId="{17D4D411-3ABF-4754-8977-FE9086B9AB4B}" destId="{0905D4FD-A186-48A9-A3FE-F0464ED7DE94}" srcOrd="0" destOrd="0" presId="urn:microsoft.com/office/officeart/2018/2/layout/IconVerticalSolidList"/>
    <dgm:cxn modelId="{093C2973-5FDC-458F-AF2D-AA36B850C8A9}" type="presParOf" srcId="{8F4A0488-E714-45BD-A4D7-414479346219}" destId="{DCCAFF9C-8A1B-4BB5-AE58-716C743D5E90}" srcOrd="0" destOrd="0" presId="urn:microsoft.com/office/officeart/2018/2/layout/IconVerticalSolidList"/>
    <dgm:cxn modelId="{86C61C7C-1327-43E2-91D5-2E58BAB360C1}" type="presParOf" srcId="{DCCAFF9C-8A1B-4BB5-AE58-716C743D5E90}" destId="{0FEBB25B-FA49-448E-A74A-162DF4FD53E3}" srcOrd="0" destOrd="0" presId="urn:microsoft.com/office/officeart/2018/2/layout/IconVerticalSolidList"/>
    <dgm:cxn modelId="{3BF6AF1A-257D-4D09-9214-3ACF5D1300F3}" type="presParOf" srcId="{DCCAFF9C-8A1B-4BB5-AE58-716C743D5E90}" destId="{F973BA78-6474-4C35-8A26-EB36FF6B9BCA}" srcOrd="1" destOrd="0" presId="urn:microsoft.com/office/officeart/2018/2/layout/IconVerticalSolidList"/>
    <dgm:cxn modelId="{B2FA6E5E-3E5C-4C5E-A566-513CBB5C6031}" type="presParOf" srcId="{DCCAFF9C-8A1B-4BB5-AE58-716C743D5E90}" destId="{B7446811-EE6A-42C6-8C6E-67165D14D4E2}" srcOrd="2" destOrd="0" presId="urn:microsoft.com/office/officeart/2018/2/layout/IconVerticalSolidList"/>
    <dgm:cxn modelId="{FA962003-9E4C-4AEE-86BE-2CB82AC4FEFC}" type="presParOf" srcId="{DCCAFF9C-8A1B-4BB5-AE58-716C743D5E90}" destId="{0905D4FD-A186-48A9-A3FE-F0464ED7DE94}" srcOrd="3" destOrd="0" presId="urn:microsoft.com/office/officeart/2018/2/layout/IconVerticalSolidList"/>
    <dgm:cxn modelId="{30D0F0CF-C3EC-46E0-868C-EAC849C0DA11}" type="presParOf" srcId="{8F4A0488-E714-45BD-A4D7-414479346219}" destId="{C250C7CE-7996-4B1C-A3D3-20D990F503D0}" srcOrd="1" destOrd="0" presId="urn:microsoft.com/office/officeart/2018/2/layout/IconVerticalSolidList"/>
    <dgm:cxn modelId="{3B9BACCE-72BE-4C9F-918E-E34F87DFA98F}" type="presParOf" srcId="{8F4A0488-E714-45BD-A4D7-414479346219}" destId="{77E31394-5B17-463C-9FEA-EDAC6A750B7D}" srcOrd="2" destOrd="0" presId="urn:microsoft.com/office/officeart/2018/2/layout/IconVerticalSolidList"/>
    <dgm:cxn modelId="{A56256D5-829B-4E15-9545-1700808AEF30}" type="presParOf" srcId="{77E31394-5B17-463C-9FEA-EDAC6A750B7D}" destId="{47A5EA26-B209-41CE-8DC8-CC315C9E7C81}" srcOrd="0" destOrd="0" presId="urn:microsoft.com/office/officeart/2018/2/layout/IconVerticalSolidList"/>
    <dgm:cxn modelId="{1BEBF085-3967-48A7-A8B6-862642B71E97}" type="presParOf" srcId="{77E31394-5B17-463C-9FEA-EDAC6A750B7D}" destId="{A586D00D-F509-49E3-BAFD-3DB4D3FE6E6E}" srcOrd="1" destOrd="0" presId="urn:microsoft.com/office/officeart/2018/2/layout/IconVerticalSolidList"/>
    <dgm:cxn modelId="{68DD4E4B-4FC5-4DFC-A122-514E3483902D}" type="presParOf" srcId="{77E31394-5B17-463C-9FEA-EDAC6A750B7D}" destId="{38C6DAD3-E0D1-448D-845F-4EAE584A3E26}" srcOrd="2" destOrd="0" presId="urn:microsoft.com/office/officeart/2018/2/layout/IconVerticalSolidList"/>
    <dgm:cxn modelId="{566C0CC2-8866-45FF-8907-6E67733472F7}" type="presParOf" srcId="{77E31394-5B17-463C-9FEA-EDAC6A750B7D}" destId="{EBFE4862-E3A2-40DD-AB1B-77095345C2CB}" srcOrd="3" destOrd="0" presId="urn:microsoft.com/office/officeart/2018/2/layout/IconVerticalSolidList"/>
    <dgm:cxn modelId="{9AA52749-E854-4B3C-831F-EBD3F6706EF2}" type="presParOf" srcId="{8F4A0488-E714-45BD-A4D7-414479346219}" destId="{96EC388D-A9BC-43CA-9BC8-EB964637E887}" srcOrd="3" destOrd="0" presId="urn:microsoft.com/office/officeart/2018/2/layout/IconVerticalSolidList"/>
    <dgm:cxn modelId="{C76157CA-1A94-4C29-9904-A55CBA5FCC8B}" type="presParOf" srcId="{8F4A0488-E714-45BD-A4D7-414479346219}" destId="{557C30BE-014A-4FB7-A7CB-2BEB7737A4F5}" srcOrd="4" destOrd="0" presId="urn:microsoft.com/office/officeart/2018/2/layout/IconVerticalSolidList"/>
    <dgm:cxn modelId="{4C0C5DC8-598D-4D4E-8539-A4BD78979236}" type="presParOf" srcId="{557C30BE-014A-4FB7-A7CB-2BEB7737A4F5}" destId="{3346A8B7-4CE9-4BDB-9FB0-1256A41C67CB}" srcOrd="0" destOrd="0" presId="urn:microsoft.com/office/officeart/2018/2/layout/IconVerticalSolidList"/>
    <dgm:cxn modelId="{703D9B37-EC58-4185-942C-F3DE7A165007}" type="presParOf" srcId="{557C30BE-014A-4FB7-A7CB-2BEB7737A4F5}" destId="{39AC33DF-A91C-434D-BE68-7443273FB439}" srcOrd="1" destOrd="0" presId="urn:microsoft.com/office/officeart/2018/2/layout/IconVerticalSolidList"/>
    <dgm:cxn modelId="{426B0DFC-FF5F-4CCD-8E8A-BC25C5063DEF}" type="presParOf" srcId="{557C30BE-014A-4FB7-A7CB-2BEB7737A4F5}" destId="{AF79038F-1570-4C65-A14A-8C52FA9A0BB7}" srcOrd="2" destOrd="0" presId="urn:microsoft.com/office/officeart/2018/2/layout/IconVerticalSolidList"/>
    <dgm:cxn modelId="{070BDD10-F1E4-4BA2-871C-4C3F7EA4BFEF}" type="presParOf" srcId="{557C30BE-014A-4FB7-A7CB-2BEB7737A4F5}" destId="{985E7608-40AA-4E45-A825-81A523AAF968}" srcOrd="3" destOrd="0" presId="urn:microsoft.com/office/officeart/2018/2/layout/IconVerticalSolidList"/>
    <dgm:cxn modelId="{285C39E4-3121-1240-B6EF-DE6CB4A46DB5}" type="presParOf" srcId="{8F4A0488-E714-45BD-A4D7-414479346219}" destId="{82729B3C-FEC9-3849-944A-72FB47C00741}" srcOrd="5" destOrd="0" presId="urn:microsoft.com/office/officeart/2018/2/layout/IconVerticalSolidList"/>
    <dgm:cxn modelId="{E44BF43A-A9CA-6148-861C-53721AF392D7}" type="presParOf" srcId="{8F4A0488-E714-45BD-A4D7-414479346219}" destId="{D285772C-19B0-B645-8A62-941A7B329EA6}" srcOrd="6" destOrd="0" presId="urn:microsoft.com/office/officeart/2018/2/layout/IconVerticalSolidList"/>
    <dgm:cxn modelId="{9067B6E6-0877-6A4A-8116-2FD12E38B3C1}" type="presParOf" srcId="{D285772C-19B0-B645-8A62-941A7B329EA6}" destId="{833D8D65-D92C-0B4F-B699-CEA902D4A233}" srcOrd="0" destOrd="0" presId="urn:microsoft.com/office/officeart/2018/2/layout/IconVerticalSolidList"/>
    <dgm:cxn modelId="{38B917DD-9925-D046-8C85-CFACE13B92F0}" type="presParOf" srcId="{D285772C-19B0-B645-8A62-941A7B329EA6}" destId="{EEF5540C-E3D7-8F4F-94D9-695F423DF8FE}" srcOrd="1" destOrd="0" presId="urn:microsoft.com/office/officeart/2018/2/layout/IconVerticalSolidList"/>
    <dgm:cxn modelId="{1024D24C-A6B5-6A44-A420-0550DC1EA1F2}" type="presParOf" srcId="{D285772C-19B0-B645-8A62-941A7B329EA6}" destId="{439A4FA8-938C-AA45-BA81-E75CD49FDC76}" srcOrd="2" destOrd="0" presId="urn:microsoft.com/office/officeart/2018/2/layout/IconVerticalSolidList"/>
    <dgm:cxn modelId="{8D58B6F5-8BA7-EB46-BAE0-4FDC36839B35}" type="presParOf" srcId="{D285772C-19B0-B645-8A62-941A7B329EA6}" destId="{DFB241C8-6DAB-A340-AEFA-7D1CB7DDD9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5650BE-D40A-4800-98F6-505BE0B2F45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AB5445AF-09DB-4125-AF8C-C2406E567047}">
      <dgm:prSet phldrT="[Text]"/>
      <dgm:spPr/>
      <dgm:t>
        <a:bodyPr/>
        <a:lstStyle/>
        <a:p>
          <a:r>
            <a:rPr lang="en-US" dirty="0"/>
            <a:t>1s</a:t>
          </a:r>
          <a:r>
            <a:rPr lang="en-US" baseline="30000" dirty="0"/>
            <a:t>t</a:t>
          </a:r>
          <a:r>
            <a:rPr lang="en-US" dirty="0"/>
            <a:t> Week</a:t>
          </a:r>
        </a:p>
      </dgm:t>
    </dgm:pt>
    <dgm:pt modelId="{9E974F9A-0393-4CAA-9293-F2CE10E8A3BF}" type="parTrans" cxnId="{4866722D-8579-466D-AF56-4A98F28766B7}">
      <dgm:prSet/>
      <dgm:spPr/>
      <dgm:t>
        <a:bodyPr/>
        <a:lstStyle/>
        <a:p>
          <a:endParaRPr lang="en-US"/>
        </a:p>
      </dgm:t>
    </dgm:pt>
    <dgm:pt modelId="{C9F47CAC-A9BB-4C31-8112-95428830B4F2}" type="sibTrans" cxnId="{4866722D-8579-466D-AF56-4A98F28766B7}">
      <dgm:prSet/>
      <dgm:spPr/>
      <dgm:t>
        <a:bodyPr/>
        <a:lstStyle/>
        <a:p>
          <a:endParaRPr lang="en-US"/>
        </a:p>
      </dgm:t>
    </dgm:pt>
    <dgm:pt modelId="{09708200-9107-421D-871C-D425060DECA0}">
      <dgm:prSet phldrT="[Text]"/>
      <dgm:spPr/>
      <dgm:t>
        <a:bodyPr/>
        <a:lstStyle/>
        <a:p>
          <a:r>
            <a:rPr lang="en-US" dirty="0"/>
            <a:t>Complete data ingestion and Exploratory analysis done</a:t>
          </a:r>
        </a:p>
      </dgm:t>
    </dgm:pt>
    <dgm:pt modelId="{E42E09B6-BC10-4169-9EA6-73491EFF7399}" type="parTrans" cxnId="{FA31B981-3CEC-4492-9659-17666C6B2CAF}">
      <dgm:prSet/>
      <dgm:spPr/>
      <dgm:t>
        <a:bodyPr/>
        <a:lstStyle/>
        <a:p>
          <a:endParaRPr lang="en-US"/>
        </a:p>
      </dgm:t>
    </dgm:pt>
    <dgm:pt modelId="{744AE7B9-2AE0-4A25-94EA-43C997782BCF}" type="sibTrans" cxnId="{FA31B981-3CEC-4492-9659-17666C6B2CAF}">
      <dgm:prSet/>
      <dgm:spPr/>
      <dgm:t>
        <a:bodyPr/>
        <a:lstStyle/>
        <a:p>
          <a:endParaRPr lang="en-US"/>
        </a:p>
      </dgm:t>
    </dgm:pt>
    <dgm:pt modelId="{22E34D92-DC8F-4380-A302-15E2FC0F79E9}">
      <dgm:prSet phldrT="[Text]"/>
      <dgm:spPr/>
      <dgm:t>
        <a:bodyPr/>
        <a:lstStyle/>
        <a:p>
          <a:r>
            <a:rPr lang="en-US" dirty="0"/>
            <a:t>2</a:t>
          </a:r>
          <a:r>
            <a:rPr lang="en-US" baseline="30000" dirty="0"/>
            <a:t>nd</a:t>
          </a:r>
          <a:r>
            <a:rPr lang="en-US" dirty="0"/>
            <a:t> Week</a:t>
          </a:r>
        </a:p>
      </dgm:t>
    </dgm:pt>
    <dgm:pt modelId="{64ED9EE2-9E33-4B13-9F99-FC30062FECA5}" type="parTrans" cxnId="{24C8C9A7-0FC2-4826-BFF9-250195CA1FA2}">
      <dgm:prSet/>
      <dgm:spPr/>
      <dgm:t>
        <a:bodyPr/>
        <a:lstStyle/>
        <a:p>
          <a:endParaRPr lang="en-US"/>
        </a:p>
      </dgm:t>
    </dgm:pt>
    <dgm:pt modelId="{7C1BDCD7-53CD-4D8A-8B48-F1B76DE5DB8D}" type="sibTrans" cxnId="{24C8C9A7-0FC2-4826-BFF9-250195CA1FA2}">
      <dgm:prSet/>
      <dgm:spPr/>
      <dgm:t>
        <a:bodyPr/>
        <a:lstStyle/>
        <a:p>
          <a:endParaRPr lang="en-US"/>
        </a:p>
      </dgm:t>
    </dgm:pt>
    <dgm:pt modelId="{B9E858FF-C4D8-493F-A2EE-FFCE24E447EF}">
      <dgm:prSet phldrT="[Text]"/>
      <dgm:spPr/>
      <dgm:t>
        <a:bodyPr/>
        <a:lstStyle/>
        <a:p>
          <a:r>
            <a:rPr lang="en-US" dirty="0"/>
            <a:t>Implement Machine Learning Algorithms to do Sentiment analysis and generate score</a:t>
          </a:r>
        </a:p>
      </dgm:t>
    </dgm:pt>
    <dgm:pt modelId="{5BBCDA5A-B62E-4750-8BA5-CA0B4612ACE2}" type="parTrans" cxnId="{01CB9C0A-1BCD-4241-8A26-98FDBD8A3127}">
      <dgm:prSet/>
      <dgm:spPr/>
      <dgm:t>
        <a:bodyPr/>
        <a:lstStyle/>
        <a:p>
          <a:endParaRPr lang="en-US"/>
        </a:p>
      </dgm:t>
    </dgm:pt>
    <dgm:pt modelId="{4777F724-8825-4A1A-9BA2-369EB8957AB2}" type="sibTrans" cxnId="{01CB9C0A-1BCD-4241-8A26-98FDBD8A3127}">
      <dgm:prSet/>
      <dgm:spPr/>
      <dgm:t>
        <a:bodyPr/>
        <a:lstStyle/>
        <a:p>
          <a:endParaRPr lang="en-US"/>
        </a:p>
      </dgm:t>
    </dgm:pt>
    <dgm:pt modelId="{2D6022EE-C23C-4A6F-A1B7-126871A6CF4F}">
      <dgm:prSet phldrT="[Text]"/>
      <dgm:spPr/>
      <dgm:t>
        <a:bodyPr/>
        <a:lstStyle/>
        <a:p>
          <a:r>
            <a:rPr lang="en-US" dirty="0"/>
            <a:t>3</a:t>
          </a:r>
          <a:r>
            <a:rPr lang="en-US" baseline="30000" dirty="0"/>
            <a:t>rd</a:t>
          </a:r>
          <a:r>
            <a:rPr lang="en-US" dirty="0"/>
            <a:t> Week</a:t>
          </a:r>
        </a:p>
      </dgm:t>
    </dgm:pt>
    <dgm:pt modelId="{F8206D6C-A0A9-4E39-94CD-891BF55DC31A}" type="parTrans" cxnId="{25923843-4D3B-412A-97D4-AAABF0FBE207}">
      <dgm:prSet/>
      <dgm:spPr/>
      <dgm:t>
        <a:bodyPr/>
        <a:lstStyle/>
        <a:p>
          <a:endParaRPr lang="en-US"/>
        </a:p>
      </dgm:t>
    </dgm:pt>
    <dgm:pt modelId="{208AF01B-4C22-4EB1-9CCF-35BA109F232C}" type="sibTrans" cxnId="{25923843-4D3B-412A-97D4-AAABF0FBE207}">
      <dgm:prSet/>
      <dgm:spPr/>
      <dgm:t>
        <a:bodyPr/>
        <a:lstStyle/>
        <a:p>
          <a:endParaRPr lang="en-US"/>
        </a:p>
      </dgm:t>
    </dgm:pt>
    <dgm:pt modelId="{C57D9AE7-7017-4C20-B2C9-96F6A0458841}">
      <dgm:prSet phldrT="[Text]"/>
      <dgm:spPr/>
      <dgm:t>
        <a:bodyPr/>
        <a:lstStyle/>
        <a:p>
          <a:r>
            <a:rPr lang="en-US" dirty="0"/>
            <a:t>Implement Machine Learning Algorithms to do Time series analysis and generate score, to combine both scores and do analysis of the trends</a:t>
          </a:r>
        </a:p>
      </dgm:t>
    </dgm:pt>
    <dgm:pt modelId="{C79545DA-33FA-4C41-AAE1-F7234E12A382}" type="parTrans" cxnId="{E07703F7-1AFD-4F2D-9B1D-B56FE462A6C8}">
      <dgm:prSet/>
      <dgm:spPr/>
      <dgm:t>
        <a:bodyPr/>
        <a:lstStyle/>
        <a:p>
          <a:endParaRPr lang="en-US"/>
        </a:p>
      </dgm:t>
    </dgm:pt>
    <dgm:pt modelId="{F340C38B-3A64-41B0-9819-639755C19A87}" type="sibTrans" cxnId="{E07703F7-1AFD-4F2D-9B1D-B56FE462A6C8}">
      <dgm:prSet/>
      <dgm:spPr/>
      <dgm:t>
        <a:bodyPr/>
        <a:lstStyle/>
        <a:p>
          <a:endParaRPr lang="en-US"/>
        </a:p>
      </dgm:t>
    </dgm:pt>
    <dgm:pt modelId="{99B8849E-2E23-4897-86A8-A19764F43E8B}">
      <dgm:prSet phldrT="[Text]"/>
      <dgm:spPr/>
      <dgm:t>
        <a:bodyPr/>
        <a:lstStyle/>
        <a:p>
          <a:r>
            <a:rPr lang="en-US" dirty="0"/>
            <a:t>Testing and Documentation</a:t>
          </a:r>
        </a:p>
      </dgm:t>
    </dgm:pt>
    <dgm:pt modelId="{EB1A8FCE-1535-4848-8C38-AD317699C163}" type="parTrans" cxnId="{14453917-0AC9-4760-AC11-F59E6EFAB542}">
      <dgm:prSet/>
      <dgm:spPr/>
      <dgm:t>
        <a:bodyPr/>
        <a:lstStyle/>
        <a:p>
          <a:endParaRPr lang="en-US"/>
        </a:p>
      </dgm:t>
    </dgm:pt>
    <dgm:pt modelId="{64F0E207-D63A-446C-A3C5-59B0C9CA6DB6}" type="sibTrans" cxnId="{14453917-0AC9-4760-AC11-F59E6EFAB542}">
      <dgm:prSet/>
      <dgm:spPr/>
      <dgm:t>
        <a:bodyPr/>
        <a:lstStyle/>
        <a:p>
          <a:endParaRPr lang="en-US"/>
        </a:p>
      </dgm:t>
    </dgm:pt>
    <dgm:pt modelId="{510E8135-AECD-4C4D-82A8-5483D6B29573}">
      <dgm:prSet phldrT="[Text]"/>
      <dgm:spPr/>
      <dgm:t>
        <a:bodyPr/>
        <a:lstStyle/>
        <a:p>
          <a:r>
            <a:rPr lang="en-US" dirty="0"/>
            <a:t>4</a:t>
          </a:r>
          <a:r>
            <a:rPr lang="en-US" baseline="30000" dirty="0"/>
            <a:t>th</a:t>
          </a:r>
          <a:r>
            <a:rPr lang="en-US" dirty="0"/>
            <a:t> Week</a:t>
          </a:r>
        </a:p>
      </dgm:t>
    </dgm:pt>
    <dgm:pt modelId="{1952A4B0-5C85-4AAD-B134-185B67801D97}" type="parTrans" cxnId="{1FD425A0-427E-4195-B2C3-5FF58EB2B9FC}">
      <dgm:prSet/>
      <dgm:spPr/>
      <dgm:t>
        <a:bodyPr/>
        <a:lstStyle/>
        <a:p>
          <a:endParaRPr lang="en-US"/>
        </a:p>
      </dgm:t>
    </dgm:pt>
    <dgm:pt modelId="{0F40E827-45CD-4A31-9F4B-56B476C87B2C}" type="sibTrans" cxnId="{1FD425A0-427E-4195-B2C3-5FF58EB2B9FC}">
      <dgm:prSet/>
      <dgm:spPr/>
      <dgm:t>
        <a:bodyPr/>
        <a:lstStyle/>
        <a:p>
          <a:endParaRPr lang="en-US"/>
        </a:p>
      </dgm:t>
    </dgm:pt>
    <dgm:pt modelId="{9EB507AB-8EF8-45E7-AD39-59929917A018}" type="pres">
      <dgm:prSet presAssocID="{915650BE-D40A-4800-98F6-505BE0B2F454}" presName="Name0" presStyleCnt="0">
        <dgm:presLayoutVars>
          <dgm:dir/>
          <dgm:animLvl val="lvl"/>
          <dgm:resizeHandles val="exact"/>
        </dgm:presLayoutVars>
      </dgm:prSet>
      <dgm:spPr/>
    </dgm:pt>
    <dgm:pt modelId="{C293B80D-FF1D-4E56-BF38-0207F9B2838D}" type="pres">
      <dgm:prSet presAssocID="{AB5445AF-09DB-4125-AF8C-C2406E567047}" presName="compositeNode" presStyleCnt="0">
        <dgm:presLayoutVars>
          <dgm:bulletEnabled val="1"/>
        </dgm:presLayoutVars>
      </dgm:prSet>
      <dgm:spPr/>
    </dgm:pt>
    <dgm:pt modelId="{9F74BD24-ECF4-4326-9633-E60655FBAA4A}" type="pres">
      <dgm:prSet presAssocID="{AB5445AF-09DB-4125-AF8C-C2406E567047}" presName="bgRect" presStyleLbl="node1" presStyleIdx="0" presStyleCnt="4"/>
      <dgm:spPr/>
    </dgm:pt>
    <dgm:pt modelId="{0249A746-4019-4103-82BA-8EE21E68E55A}" type="pres">
      <dgm:prSet presAssocID="{AB5445AF-09DB-4125-AF8C-C2406E567047}" presName="parentNode" presStyleLbl="node1" presStyleIdx="0" presStyleCnt="4">
        <dgm:presLayoutVars>
          <dgm:chMax val="0"/>
          <dgm:bulletEnabled val="1"/>
        </dgm:presLayoutVars>
      </dgm:prSet>
      <dgm:spPr/>
    </dgm:pt>
    <dgm:pt modelId="{B0AF82BB-695B-4513-B6E3-151775CA4ABE}" type="pres">
      <dgm:prSet presAssocID="{AB5445AF-09DB-4125-AF8C-C2406E567047}" presName="childNode" presStyleLbl="node1" presStyleIdx="0" presStyleCnt="4">
        <dgm:presLayoutVars>
          <dgm:bulletEnabled val="1"/>
        </dgm:presLayoutVars>
      </dgm:prSet>
      <dgm:spPr/>
    </dgm:pt>
    <dgm:pt modelId="{76FA5402-7286-4F0B-BC8D-300412613CF3}" type="pres">
      <dgm:prSet presAssocID="{C9F47CAC-A9BB-4C31-8112-95428830B4F2}" presName="hSp" presStyleCnt="0"/>
      <dgm:spPr/>
    </dgm:pt>
    <dgm:pt modelId="{56D4DF56-0E2C-4DA8-8B45-6D6AEEDD9CBF}" type="pres">
      <dgm:prSet presAssocID="{C9F47CAC-A9BB-4C31-8112-95428830B4F2}" presName="vProcSp" presStyleCnt="0"/>
      <dgm:spPr/>
    </dgm:pt>
    <dgm:pt modelId="{F7EF6A9E-ED24-4D23-B345-3F11204D8F6C}" type="pres">
      <dgm:prSet presAssocID="{C9F47CAC-A9BB-4C31-8112-95428830B4F2}" presName="vSp1" presStyleCnt="0"/>
      <dgm:spPr/>
    </dgm:pt>
    <dgm:pt modelId="{27CBC54F-33B4-4EA7-BD83-1728E30338E4}" type="pres">
      <dgm:prSet presAssocID="{C9F47CAC-A9BB-4C31-8112-95428830B4F2}" presName="simulatedConn" presStyleLbl="solidFgAcc1" presStyleIdx="0" presStyleCnt="3"/>
      <dgm:spPr/>
    </dgm:pt>
    <dgm:pt modelId="{4B6AC570-EDEB-47DC-879B-828630B5E665}" type="pres">
      <dgm:prSet presAssocID="{C9F47CAC-A9BB-4C31-8112-95428830B4F2}" presName="vSp2" presStyleCnt="0"/>
      <dgm:spPr/>
    </dgm:pt>
    <dgm:pt modelId="{E7AC727E-C0F1-4347-8227-58750E44DE33}" type="pres">
      <dgm:prSet presAssocID="{C9F47CAC-A9BB-4C31-8112-95428830B4F2}" presName="sibTrans" presStyleCnt="0"/>
      <dgm:spPr/>
    </dgm:pt>
    <dgm:pt modelId="{8F7E1AA0-7E0F-4264-8C4F-6B4DECF2C20F}" type="pres">
      <dgm:prSet presAssocID="{22E34D92-DC8F-4380-A302-15E2FC0F79E9}" presName="compositeNode" presStyleCnt="0">
        <dgm:presLayoutVars>
          <dgm:bulletEnabled val="1"/>
        </dgm:presLayoutVars>
      </dgm:prSet>
      <dgm:spPr/>
    </dgm:pt>
    <dgm:pt modelId="{7988079A-B347-4FF6-9FE1-8B96129AAB07}" type="pres">
      <dgm:prSet presAssocID="{22E34D92-DC8F-4380-A302-15E2FC0F79E9}" presName="bgRect" presStyleLbl="node1" presStyleIdx="1" presStyleCnt="4"/>
      <dgm:spPr/>
    </dgm:pt>
    <dgm:pt modelId="{AD1E5EE7-D439-48BE-9119-40A735D801BB}" type="pres">
      <dgm:prSet presAssocID="{22E34D92-DC8F-4380-A302-15E2FC0F79E9}" presName="parentNode" presStyleLbl="node1" presStyleIdx="1" presStyleCnt="4">
        <dgm:presLayoutVars>
          <dgm:chMax val="0"/>
          <dgm:bulletEnabled val="1"/>
        </dgm:presLayoutVars>
      </dgm:prSet>
      <dgm:spPr/>
    </dgm:pt>
    <dgm:pt modelId="{123CDAE1-B844-4273-8C07-13817C770AB4}" type="pres">
      <dgm:prSet presAssocID="{22E34D92-DC8F-4380-A302-15E2FC0F79E9}" presName="childNode" presStyleLbl="node1" presStyleIdx="1" presStyleCnt="4">
        <dgm:presLayoutVars>
          <dgm:bulletEnabled val="1"/>
        </dgm:presLayoutVars>
      </dgm:prSet>
      <dgm:spPr/>
    </dgm:pt>
    <dgm:pt modelId="{37D18925-A920-4125-BAFB-1F7DAC3B5952}" type="pres">
      <dgm:prSet presAssocID="{7C1BDCD7-53CD-4D8A-8B48-F1B76DE5DB8D}" presName="hSp" presStyleCnt="0"/>
      <dgm:spPr/>
    </dgm:pt>
    <dgm:pt modelId="{7459BF96-7692-407D-8A4F-1C21E0169167}" type="pres">
      <dgm:prSet presAssocID="{7C1BDCD7-53CD-4D8A-8B48-F1B76DE5DB8D}" presName="vProcSp" presStyleCnt="0"/>
      <dgm:spPr/>
    </dgm:pt>
    <dgm:pt modelId="{8122885C-BE61-47D0-AB99-59C1FE174B0C}" type="pres">
      <dgm:prSet presAssocID="{7C1BDCD7-53CD-4D8A-8B48-F1B76DE5DB8D}" presName="vSp1" presStyleCnt="0"/>
      <dgm:spPr/>
    </dgm:pt>
    <dgm:pt modelId="{2683A0C3-2C5E-4BCA-BF07-C1248D0589E9}" type="pres">
      <dgm:prSet presAssocID="{7C1BDCD7-53CD-4D8A-8B48-F1B76DE5DB8D}" presName="simulatedConn" presStyleLbl="solidFgAcc1" presStyleIdx="1" presStyleCnt="3"/>
      <dgm:spPr/>
    </dgm:pt>
    <dgm:pt modelId="{D9D08198-14D7-4AB0-B671-2701408696D5}" type="pres">
      <dgm:prSet presAssocID="{7C1BDCD7-53CD-4D8A-8B48-F1B76DE5DB8D}" presName="vSp2" presStyleCnt="0"/>
      <dgm:spPr/>
    </dgm:pt>
    <dgm:pt modelId="{363D36EC-49C4-4B02-854B-0261B65D303B}" type="pres">
      <dgm:prSet presAssocID="{7C1BDCD7-53CD-4D8A-8B48-F1B76DE5DB8D}" presName="sibTrans" presStyleCnt="0"/>
      <dgm:spPr/>
    </dgm:pt>
    <dgm:pt modelId="{158FE31F-8212-4788-A808-12008ABC202E}" type="pres">
      <dgm:prSet presAssocID="{2D6022EE-C23C-4A6F-A1B7-126871A6CF4F}" presName="compositeNode" presStyleCnt="0">
        <dgm:presLayoutVars>
          <dgm:bulletEnabled val="1"/>
        </dgm:presLayoutVars>
      </dgm:prSet>
      <dgm:spPr/>
    </dgm:pt>
    <dgm:pt modelId="{757EE1E4-CB3B-48AA-BD62-E0C597896E08}" type="pres">
      <dgm:prSet presAssocID="{2D6022EE-C23C-4A6F-A1B7-126871A6CF4F}" presName="bgRect" presStyleLbl="node1" presStyleIdx="2" presStyleCnt="4"/>
      <dgm:spPr/>
    </dgm:pt>
    <dgm:pt modelId="{70EA9047-E1FF-4BB3-999C-49150B9FC704}" type="pres">
      <dgm:prSet presAssocID="{2D6022EE-C23C-4A6F-A1B7-126871A6CF4F}" presName="parentNode" presStyleLbl="node1" presStyleIdx="2" presStyleCnt="4">
        <dgm:presLayoutVars>
          <dgm:chMax val="0"/>
          <dgm:bulletEnabled val="1"/>
        </dgm:presLayoutVars>
      </dgm:prSet>
      <dgm:spPr/>
    </dgm:pt>
    <dgm:pt modelId="{50794520-9DF5-478B-8CB6-6C7F77E40089}" type="pres">
      <dgm:prSet presAssocID="{2D6022EE-C23C-4A6F-A1B7-126871A6CF4F}" presName="childNode" presStyleLbl="node1" presStyleIdx="2" presStyleCnt="4">
        <dgm:presLayoutVars>
          <dgm:bulletEnabled val="1"/>
        </dgm:presLayoutVars>
      </dgm:prSet>
      <dgm:spPr/>
    </dgm:pt>
    <dgm:pt modelId="{7206159B-320F-4D32-982E-4AECB6E4B5FD}" type="pres">
      <dgm:prSet presAssocID="{208AF01B-4C22-4EB1-9CCF-35BA109F232C}" presName="hSp" presStyleCnt="0"/>
      <dgm:spPr/>
    </dgm:pt>
    <dgm:pt modelId="{84A2001B-5910-4A59-B3CE-34760E799C06}" type="pres">
      <dgm:prSet presAssocID="{208AF01B-4C22-4EB1-9CCF-35BA109F232C}" presName="vProcSp" presStyleCnt="0"/>
      <dgm:spPr/>
    </dgm:pt>
    <dgm:pt modelId="{0CE3A14B-345E-4095-8872-CD10C575BEC5}" type="pres">
      <dgm:prSet presAssocID="{208AF01B-4C22-4EB1-9CCF-35BA109F232C}" presName="vSp1" presStyleCnt="0"/>
      <dgm:spPr/>
    </dgm:pt>
    <dgm:pt modelId="{38BDE8CD-DF89-4652-A561-294BAFECDA0A}" type="pres">
      <dgm:prSet presAssocID="{208AF01B-4C22-4EB1-9CCF-35BA109F232C}" presName="simulatedConn" presStyleLbl="solidFgAcc1" presStyleIdx="2" presStyleCnt="3"/>
      <dgm:spPr/>
    </dgm:pt>
    <dgm:pt modelId="{AB893E0A-4DCC-45F4-8409-3F4844ECDAAC}" type="pres">
      <dgm:prSet presAssocID="{208AF01B-4C22-4EB1-9CCF-35BA109F232C}" presName="vSp2" presStyleCnt="0"/>
      <dgm:spPr/>
    </dgm:pt>
    <dgm:pt modelId="{720B23CC-0F52-414F-9D87-567A54E0A9CA}" type="pres">
      <dgm:prSet presAssocID="{208AF01B-4C22-4EB1-9CCF-35BA109F232C}" presName="sibTrans" presStyleCnt="0"/>
      <dgm:spPr/>
    </dgm:pt>
    <dgm:pt modelId="{9534A9EA-ED40-47B5-94D0-8FF255DA22E9}" type="pres">
      <dgm:prSet presAssocID="{510E8135-AECD-4C4D-82A8-5483D6B29573}" presName="compositeNode" presStyleCnt="0">
        <dgm:presLayoutVars>
          <dgm:bulletEnabled val="1"/>
        </dgm:presLayoutVars>
      </dgm:prSet>
      <dgm:spPr/>
    </dgm:pt>
    <dgm:pt modelId="{019681D1-0C52-463E-B645-D1CC4A6B6608}" type="pres">
      <dgm:prSet presAssocID="{510E8135-AECD-4C4D-82A8-5483D6B29573}" presName="bgRect" presStyleLbl="node1" presStyleIdx="3" presStyleCnt="4"/>
      <dgm:spPr/>
    </dgm:pt>
    <dgm:pt modelId="{28494195-7447-4B83-BC12-E26C46577B0C}" type="pres">
      <dgm:prSet presAssocID="{510E8135-AECD-4C4D-82A8-5483D6B29573}" presName="parentNode" presStyleLbl="node1" presStyleIdx="3" presStyleCnt="4">
        <dgm:presLayoutVars>
          <dgm:chMax val="0"/>
          <dgm:bulletEnabled val="1"/>
        </dgm:presLayoutVars>
      </dgm:prSet>
      <dgm:spPr/>
    </dgm:pt>
    <dgm:pt modelId="{62D7068B-854B-4D01-8986-CDCE23F066F7}" type="pres">
      <dgm:prSet presAssocID="{510E8135-AECD-4C4D-82A8-5483D6B29573}" presName="childNode" presStyleLbl="node1" presStyleIdx="3" presStyleCnt="4">
        <dgm:presLayoutVars>
          <dgm:bulletEnabled val="1"/>
        </dgm:presLayoutVars>
      </dgm:prSet>
      <dgm:spPr/>
    </dgm:pt>
  </dgm:ptLst>
  <dgm:cxnLst>
    <dgm:cxn modelId="{4DFF0207-1F75-489E-A99A-48560B95AD1F}" type="presOf" srcId="{2D6022EE-C23C-4A6F-A1B7-126871A6CF4F}" destId="{757EE1E4-CB3B-48AA-BD62-E0C597896E08}" srcOrd="0" destOrd="0" presId="urn:microsoft.com/office/officeart/2005/8/layout/hProcess7"/>
    <dgm:cxn modelId="{01CB9C0A-1BCD-4241-8A26-98FDBD8A3127}" srcId="{22E34D92-DC8F-4380-A302-15E2FC0F79E9}" destId="{B9E858FF-C4D8-493F-A2EE-FFCE24E447EF}" srcOrd="0" destOrd="0" parTransId="{5BBCDA5A-B62E-4750-8BA5-CA0B4612ACE2}" sibTransId="{4777F724-8825-4A1A-9BA2-369EB8957AB2}"/>
    <dgm:cxn modelId="{27AE2A0D-802B-4E3E-8E72-55055C738327}" type="presOf" srcId="{22E34D92-DC8F-4380-A302-15E2FC0F79E9}" destId="{AD1E5EE7-D439-48BE-9119-40A735D801BB}" srcOrd="1" destOrd="0" presId="urn:microsoft.com/office/officeart/2005/8/layout/hProcess7"/>
    <dgm:cxn modelId="{14453917-0AC9-4760-AC11-F59E6EFAB542}" srcId="{510E8135-AECD-4C4D-82A8-5483D6B29573}" destId="{99B8849E-2E23-4897-86A8-A19764F43E8B}" srcOrd="0" destOrd="0" parTransId="{EB1A8FCE-1535-4848-8C38-AD317699C163}" sibTransId="{64F0E207-D63A-446C-A3C5-59B0C9CA6DB6}"/>
    <dgm:cxn modelId="{4866722D-8579-466D-AF56-4A98F28766B7}" srcId="{915650BE-D40A-4800-98F6-505BE0B2F454}" destId="{AB5445AF-09DB-4125-AF8C-C2406E567047}" srcOrd="0" destOrd="0" parTransId="{9E974F9A-0393-4CAA-9293-F2CE10E8A3BF}" sibTransId="{C9F47CAC-A9BB-4C31-8112-95428830B4F2}"/>
    <dgm:cxn modelId="{25923843-4D3B-412A-97D4-AAABF0FBE207}" srcId="{915650BE-D40A-4800-98F6-505BE0B2F454}" destId="{2D6022EE-C23C-4A6F-A1B7-126871A6CF4F}" srcOrd="2" destOrd="0" parTransId="{F8206D6C-A0A9-4E39-94CD-891BF55DC31A}" sibTransId="{208AF01B-4C22-4EB1-9CCF-35BA109F232C}"/>
    <dgm:cxn modelId="{98A58743-9110-43C3-BF96-E13E4DF46C5C}" type="presOf" srcId="{C57D9AE7-7017-4C20-B2C9-96F6A0458841}" destId="{50794520-9DF5-478B-8CB6-6C7F77E40089}" srcOrd="0" destOrd="0" presId="urn:microsoft.com/office/officeart/2005/8/layout/hProcess7"/>
    <dgm:cxn modelId="{BFE08246-D524-4371-8672-70F858A8D98A}" type="presOf" srcId="{915650BE-D40A-4800-98F6-505BE0B2F454}" destId="{9EB507AB-8EF8-45E7-AD39-59929917A018}" srcOrd="0" destOrd="0" presId="urn:microsoft.com/office/officeart/2005/8/layout/hProcess7"/>
    <dgm:cxn modelId="{43F4E77B-7159-4F30-8403-9DE765BCE225}" type="presOf" srcId="{22E34D92-DC8F-4380-A302-15E2FC0F79E9}" destId="{7988079A-B347-4FF6-9FE1-8B96129AAB07}" srcOrd="0" destOrd="0" presId="urn:microsoft.com/office/officeart/2005/8/layout/hProcess7"/>
    <dgm:cxn modelId="{FA31B981-3CEC-4492-9659-17666C6B2CAF}" srcId="{AB5445AF-09DB-4125-AF8C-C2406E567047}" destId="{09708200-9107-421D-871C-D425060DECA0}" srcOrd="0" destOrd="0" parTransId="{E42E09B6-BC10-4169-9EA6-73491EFF7399}" sibTransId="{744AE7B9-2AE0-4A25-94EA-43C997782BCF}"/>
    <dgm:cxn modelId="{6E8E3191-1609-4ADE-ADAB-99516936CCA1}" type="presOf" srcId="{2D6022EE-C23C-4A6F-A1B7-126871A6CF4F}" destId="{70EA9047-E1FF-4BB3-999C-49150B9FC704}" srcOrd="1" destOrd="0" presId="urn:microsoft.com/office/officeart/2005/8/layout/hProcess7"/>
    <dgm:cxn modelId="{1FD425A0-427E-4195-B2C3-5FF58EB2B9FC}" srcId="{915650BE-D40A-4800-98F6-505BE0B2F454}" destId="{510E8135-AECD-4C4D-82A8-5483D6B29573}" srcOrd="3" destOrd="0" parTransId="{1952A4B0-5C85-4AAD-B134-185B67801D97}" sibTransId="{0F40E827-45CD-4A31-9F4B-56B476C87B2C}"/>
    <dgm:cxn modelId="{24C8C9A7-0FC2-4826-BFF9-250195CA1FA2}" srcId="{915650BE-D40A-4800-98F6-505BE0B2F454}" destId="{22E34D92-DC8F-4380-A302-15E2FC0F79E9}" srcOrd="1" destOrd="0" parTransId="{64ED9EE2-9E33-4B13-9F99-FC30062FECA5}" sibTransId="{7C1BDCD7-53CD-4D8A-8B48-F1B76DE5DB8D}"/>
    <dgm:cxn modelId="{D70213B0-F82E-4402-9CC3-9EB7430D5E29}" type="presOf" srcId="{B9E858FF-C4D8-493F-A2EE-FFCE24E447EF}" destId="{123CDAE1-B844-4273-8C07-13817C770AB4}" srcOrd="0" destOrd="0" presId="urn:microsoft.com/office/officeart/2005/8/layout/hProcess7"/>
    <dgm:cxn modelId="{46C4B4C2-C918-41EC-B23D-3C59130800E0}" type="presOf" srcId="{09708200-9107-421D-871C-D425060DECA0}" destId="{B0AF82BB-695B-4513-B6E3-151775CA4ABE}" srcOrd="0" destOrd="0" presId="urn:microsoft.com/office/officeart/2005/8/layout/hProcess7"/>
    <dgm:cxn modelId="{AE31F4C7-D7F4-4E0F-B99F-142F00DF8A9D}" type="presOf" srcId="{AB5445AF-09DB-4125-AF8C-C2406E567047}" destId="{0249A746-4019-4103-82BA-8EE21E68E55A}" srcOrd="1" destOrd="0" presId="urn:microsoft.com/office/officeart/2005/8/layout/hProcess7"/>
    <dgm:cxn modelId="{08A820D0-E71D-4065-8CF7-62E30D58C3A9}" type="presOf" srcId="{510E8135-AECD-4C4D-82A8-5483D6B29573}" destId="{019681D1-0C52-463E-B645-D1CC4A6B6608}" srcOrd="0" destOrd="0" presId="urn:microsoft.com/office/officeart/2005/8/layout/hProcess7"/>
    <dgm:cxn modelId="{44D6F5D4-6202-4D79-8CCA-F12007D061C9}" type="presOf" srcId="{AB5445AF-09DB-4125-AF8C-C2406E567047}" destId="{9F74BD24-ECF4-4326-9633-E60655FBAA4A}" srcOrd="0" destOrd="0" presId="urn:microsoft.com/office/officeart/2005/8/layout/hProcess7"/>
    <dgm:cxn modelId="{E07703F7-1AFD-4F2D-9B1D-B56FE462A6C8}" srcId="{2D6022EE-C23C-4A6F-A1B7-126871A6CF4F}" destId="{C57D9AE7-7017-4C20-B2C9-96F6A0458841}" srcOrd="0" destOrd="0" parTransId="{C79545DA-33FA-4C41-AAE1-F7234E12A382}" sibTransId="{F340C38B-3A64-41B0-9819-639755C19A87}"/>
    <dgm:cxn modelId="{2871A5FA-FCB7-43CC-871E-0D72551CCDE5}" type="presOf" srcId="{99B8849E-2E23-4897-86A8-A19764F43E8B}" destId="{62D7068B-854B-4D01-8986-CDCE23F066F7}" srcOrd="0" destOrd="0" presId="urn:microsoft.com/office/officeart/2005/8/layout/hProcess7"/>
    <dgm:cxn modelId="{9C81CEFB-D895-481C-82D4-9D5B790EE15B}" type="presOf" srcId="{510E8135-AECD-4C4D-82A8-5483D6B29573}" destId="{28494195-7447-4B83-BC12-E26C46577B0C}" srcOrd="1" destOrd="0" presId="urn:microsoft.com/office/officeart/2005/8/layout/hProcess7"/>
    <dgm:cxn modelId="{0302EAC7-424B-4C71-99E3-DA20782E48CF}" type="presParOf" srcId="{9EB507AB-8EF8-45E7-AD39-59929917A018}" destId="{C293B80D-FF1D-4E56-BF38-0207F9B2838D}" srcOrd="0" destOrd="0" presId="urn:microsoft.com/office/officeart/2005/8/layout/hProcess7"/>
    <dgm:cxn modelId="{E3AB6466-FF6C-4AA0-9AA0-E5E920601F88}" type="presParOf" srcId="{C293B80D-FF1D-4E56-BF38-0207F9B2838D}" destId="{9F74BD24-ECF4-4326-9633-E60655FBAA4A}" srcOrd="0" destOrd="0" presId="urn:microsoft.com/office/officeart/2005/8/layout/hProcess7"/>
    <dgm:cxn modelId="{9A6F684E-1656-4750-B644-30A6C8F196A5}" type="presParOf" srcId="{C293B80D-FF1D-4E56-BF38-0207F9B2838D}" destId="{0249A746-4019-4103-82BA-8EE21E68E55A}" srcOrd="1" destOrd="0" presId="urn:microsoft.com/office/officeart/2005/8/layout/hProcess7"/>
    <dgm:cxn modelId="{16F8206F-F341-47B1-AFB8-11A198F17DC1}" type="presParOf" srcId="{C293B80D-FF1D-4E56-BF38-0207F9B2838D}" destId="{B0AF82BB-695B-4513-B6E3-151775CA4ABE}" srcOrd="2" destOrd="0" presId="urn:microsoft.com/office/officeart/2005/8/layout/hProcess7"/>
    <dgm:cxn modelId="{994932C5-55F5-4BEF-8864-3449FB0B06BE}" type="presParOf" srcId="{9EB507AB-8EF8-45E7-AD39-59929917A018}" destId="{76FA5402-7286-4F0B-BC8D-300412613CF3}" srcOrd="1" destOrd="0" presId="urn:microsoft.com/office/officeart/2005/8/layout/hProcess7"/>
    <dgm:cxn modelId="{ECD95811-7587-4D82-8B55-E8A925014F49}" type="presParOf" srcId="{9EB507AB-8EF8-45E7-AD39-59929917A018}" destId="{56D4DF56-0E2C-4DA8-8B45-6D6AEEDD9CBF}" srcOrd="2" destOrd="0" presId="urn:microsoft.com/office/officeart/2005/8/layout/hProcess7"/>
    <dgm:cxn modelId="{F3621105-B8F3-47B7-BE48-7C0D6886FCA9}" type="presParOf" srcId="{56D4DF56-0E2C-4DA8-8B45-6D6AEEDD9CBF}" destId="{F7EF6A9E-ED24-4D23-B345-3F11204D8F6C}" srcOrd="0" destOrd="0" presId="urn:microsoft.com/office/officeart/2005/8/layout/hProcess7"/>
    <dgm:cxn modelId="{110F97EE-4113-4F4F-A358-EDAA086F7448}" type="presParOf" srcId="{56D4DF56-0E2C-4DA8-8B45-6D6AEEDD9CBF}" destId="{27CBC54F-33B4-4EA7-BD83-1728E30338E4}" srcOrd="1" destOrd="0" presId="urn:microsoft.com/office/officeart/2005/8/layout/hProcess7"/>
    <dgm:cxn modelId="{390BD272-AEA5-403F-A599-4D9667FF0243}" type="presParOf" srcId="{56D4DF56-0E2C-4DA8-8B45-6D6AEEDD9CBF}" destId="{4B6AC570-EDEB-47DC-879B-828630B5E665}" srcOrd="2" destOrd="0" presId="urn:microsoft.com/office/officeart/2005/8/layout/hProcess7"/>
    <dgm:cxn modelId="{25B77F25-1954-4220-9DFE-6723D3460767}" type="presParOf" srcId="{9EB507AB-8EF8-45E7-AD39-59929917A018}" destId="{E7AC727E-C0F1-4347-8227-58750E44DE33}" srcOrd="3" destOrd="0" presId="urn:microsoft.com/office/officeart/2005/8/layout/hProcess7"/>
    <dgm:cxn modelId="{DBBE6627-CD0E-46F0-A065-3A57C72C3B8E}" type="presParOf" srcId="{9EB507AB-8EF8-45E7-AD39-59929917A018}" destId="{8F7E1AA0-7E0F-4264-8C4F-6B4DECF2C20F}" srcOrd="4" destOrd="0" presId="urn:microsoft.com/office/officeart/2005/8/layout/hProcess7"/>
    <dgm:cxn modelId="{E2AFDDC5-CE9D-4098-9371-3407E2102DEE}" type="presParOf" srcId="{8F7E1AA0-7E0F-4264-8C4F-6B4DECF2C20F}" destId="{7988079A-B347-4FF6-9FE1-8B96129AAB07}" srcOrd="0" destOrd="0" presId="urn:microsoft.com/office/officeart/2005/8/layout/hProcess7"/>
    <dgm:cxn modelId="{898FA652-D766-4E73-883D-20E0DA43EB24}" type="presParOf" srcId="{8F7E1AA0-7E0F-4264-8C4F-6B4DECF2C20F}" destId="{AD1E5EE7-D439-48BE-9119-40A735D801BB}" srcOrd="1" destOrd="0" presId="urn:microsoft.com/office/officeart/2005/8/layout/hProcess7"/>
    <dgm:cxn modelId="{1962AEA4-51C0-4CF6-874E-A80C103F1EE5}" type="presParOf" srcId="{8F7E1AA0-7E0F-4264-8C4F-6B4DECF2C20F}" destId="{123CDAE1-B844-4273-8C07-13817C770AB4}" srcOrd="2" destOrd="0" presId="urn:microsoft.com/office/officeart/2005/8/layout/hProcess7"/>
    <dgm:cxn modelId="{4168ED53-7588-461F-885F-863A2F499BE9}" type="presParOf" srcId="{9EB507AB-8EF8-45E7-AD39-59929917A018}" destId="{37D18925-A920-4125-BAFB-1F7DAC3B5952}" srcOrd="5" destOrd="0" presId="urn:microsoft.com/office/officeart/2005/8/layout/hProcess7"/>
    <dgm:cxn modelId="{7F597D38-786B-4D28-AB46-D9234E76640F}" type="presParOf" srcId="{9EB507AB-8EF8-45E7-AD39-59929917A018}" destId="{7459BF96-7692-407D-8A4F-1C21E0169167}" srcOrd="6" destOrd="0" presId="urn:microsoft.com/office/officeart/2005/8/layout/hProcess7"/>
    <dgm:cxn modelId="{AF0BEEA9-EE6B-41AC-850F-90801568F579}" type="presParOf" srcId="{7459BF96-7692-407D-8A4F-1C21E0169167}" destId="{8122885C-BE61-47D0-AB99-59C1FE174B0C}" srcOrd="0" destOrd="0" presId="urn:microsoft.com/office/officeart/2005/8/layout/hProcess7"/>
    <dgm:cxn modelId="{FBBEF888-DD2A-4732-9CDD-B9C44C37A76D}" type="presParOf" srcId="{7459BF96-7692-407D-8A4F-1C21E0169167}" destId="{2683A0C3-2C5E-4BCA-BF07-C1248D0589E9}" srcOrd="1" destOrd="0" presId="urn:microsoft.com/office/officeart/2005/8/layout/hProcess7"/>
    <dgm:cxn modelId="{CC2B7BAA-F9FB-4333-93BA-1177D85B9043}" type="presParOf" srcId="{7459BF96-7692-407D-8A4F-1C21E0169167}" destId="{D9D08198-14D7-4AB0-B671-2701408696D5}" srcOrd="2" destOrd="0" presId="urn:microsoft.com/office/officeart/2005/8/layout/hProcess7"/>
    <dgm:cxn modelId="{87E9522A-2057-4F0C-AD99-372FA2B6D335}" type="presParOf" srcId="{9EB507AB-8EF8-45E7-AD39-59929917A018}" destId="{363D36EC-49C4-4B02-854B-0261B65D303B}" srcOrd="7" destOrd="0" presId="urn:microsoft.com/office/officeart/2005/8/layout/hProcess7"/>
    <dgm:cxn modelId="{56CA2769-37AB-410A-B366-C8E8CF446BA9}" type="presParOf" srcId="{9EB507AB-8EF8-45E7-AD39-59929917A018}" destId="{158FE31F-8212-4788-A808-12008ABC202E}" srcOrd="8" destOrd="0" presId="urn:microsoft.com/office/officeart/2005/8/layout/hProcess7"/>
    <dgm:cxn modelId="{C9613662-B978-497F-A7CA-76C48E3C7564}" type="presParOf" srcId="{158FE31F-8212-4788-A808-12008ABC202E}" destId="{757EE1E4-CB3B-48AA-BD62-E0C597896E08}" srcOrd="0" destOrd="0" presId="urn:microsoft.com/office/officeart/2005/8/layout/hProcess7"/>
    <dgm:cxn modelId="{871BD845-1365-46AE-B00A-BCE240ADD363}" type="presParOf" srcId="{158FE31F-8212-4788-A808-12008ABC202E}" destId="{70EA9047-E1FF-4BB3-999C-49150B9FC704}" srcOrd="1" destOrd="0" presId="urn:microsoft.com/office/officeart/2005/8/layout/hProcess7"/>
    <dgm:cxn modelId="{737CA06D-3868-4F2F-B2C2-82AA4FA262C2}" type="presParOf" srcId="{158FE31F-8212-4788-A808-12008ABC202E}" destId="{50794520-9DF5-478B-8CB6-6C7F77E40089}" srcOrd="2" destOrd="0" presId="urn:microsoft.com/office/officeart/2005/8/layout/hProcess7"/>
    <dgm:cxn modelId="{1EA2DAEE-0D15-4495-A003-5BCE7FC1D051}" type="presParOf" srcId="{9EB507AB-8EF8-45E7-AD39-59929917A018}" destId="{7206159B-320F-4D32-982E-4AECB6E4B5FD}" srcOrd="9" destOrd="0" presId="urn:microsoft.com/office/officeart/2005/8/layout/hProcess7"/>
    <dgm:cxn modelId="{40384C10-9D2A-4D6F-A798-D2199EEACFB8}" type="presParOf" srcId="{9EB507AB-8EF8-45E7-AD39-59929917A018}" destId="{84A2001B-5910-4A59-B3CE-34760E799C06}" srcOrd="10" destOrd="0" presId="urn:microsoft.com/office/officeart/2005/8/layout/hProcess7"/>
    <dgm:cxn modelId="{D101C0DF-C76D-4F42-B216-D1B8E7BB4CBB}" type="presParOf" srcId="{84A2001B-5910-4A59-B3CE-34760E799C06}" destId="{0CE3A14B-345E-4095-8872-CD10C575BEC5}" srcOrd="0" destOrd="0" presId="urn:microsoft.com/office/officeart/2005/8/layout/hProcess7"/>
    <dgm:cxn modelId="{99567842-B31C-4AB1-9245-45ED78A7E344}" type="presParOf" srcId="{84A2001B-5910-4A59-B3CE-34760E799C06}" destId="{38BDE8CD-DF89-4652-A561-294BAFECDA0A}" srcOrd="1" destOrd="0" presId="urn:microsoft.com/office/officeart/2005/8/layout/hProcess7"/>
    <dgm:cxn modelId="{7CFFFC48-8F05-4E12-A6F5-F0ADAA0ADB7D}" type="presParOf" srcId="{84A2001B-5910-4A59-B3CE-34760E799C06}" destId="{AB893E0A-4DCC-45F4-8409-3F4844ECDAAC}" srcOrd="2" destOrd="0" presId="urn:microsoft.com/office/officeart/2005/8/layout/hProcess7"/>
    <dgm:cxn modelId="{0ACD87DB-C543-42A1-91D9-9A0C5EAE190C}" type="presParOf" srcId="{9EB507AB-8EF8-45E7-AD39-59929917A018}" destId="{720B23CC-0F52-414F-9D87-567A54E0A9CA}" srcOrd="11" destOrd="0" presId="urn:microsoft.com/office/officeart/2005/8/layout/hProcess7"/>
    <dgm:cxn modelId="{E69C6F21-F55D-4B8E-9AC0-2126CB64354E}" type="presParOf" srcId="{9EB507AB-8EF8-45E7-AD39-59929917A018}" destId="{9534A9EA-ED40-47B5-94D0-8FF255DA22E9}" srcOrd="12" destOrd="0" presId="urn:microsoft.com/office/officeart/2005/8/layout/hProcess7"/>
    <dgm:cxn modelId="{B07897D8-9119-43FC-931D-9827EDDF5A7F}" type="presParOf" srcId="{9534A9EA-ED40-47B5-94D0-8FF255DA22E9}" destId="{019681D1-0C52-463E-B645-D1CC4A6B6608}" srcOrd="0" destOrd="0" presId="urn:microsoft.com/office/officeart/2005/8/layout/hProcess7"/>
    <dgm:cxn modelId="{BC2FFF77-DC03-474F-85F5-BC50CB739AF8}" type="presParOf" srcId="{9534A9EA-ED40-47B5-94D0-8FF255DA22E9}" destId="{28494195-7447-4B83-BC12-E26C46577B0C}" srcOrd="1" destOrd="0" presId="urn:microsoft.com/office/officeart/2005/8/layout/hProcess7"/>
    <dgm:cxn modelId="{8DFF1D2C-335D-4087-AD06-E75893A032D3}" type="presParOf" srcId="{9534A9EA-ED40-47B5-94D0-8FF255DA22E9}" destId="{62D7068B-854B-4D01-8986-CDCE23F066F7}"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513E7-C625-441B-95A9-B9F71C84C8A2}">
      <dsp:nvSpPr>
        <dsp:cNvPr id="0" name=""/>
        <dsp:cNvSpPr/>
      </dsp:nvSpPr>
      <dsp:spPr>
        <a:xfrm>
          <a:off x="0" y="60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EBEAD-2059-4704-91D1-EAF340AA4DDC}">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7A60A1-43A8-4788-9F7A-47A89F82169B}">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kern="1200" dirty="0"/>
            <a:t>The main challenge would be showcasing how Twitter feeds affect the stock values (Using 3 companies)</a:t>
          </a:r>
        </a:p>
      </dsp:txBody>
      <dsp:txXfrm>
        <a:off x="1623616" y="600"/>
        <a:ext cx="4018358" cy="1405728"/>
      </dsp:txXfrm>
    </dsp:sp>
    <dsp:sp modelId="{AB866788-43E9-4301-A7EB-A481A3158E89}">
      <dsp:nvSpPr>
        <dsp:cNvPr id="0" name=""/>
        <dsp:cNvSpPr/>
      </dsp:nvSpPr>
      <dsp:spPr>
        <a:xfrm>
          <a:off x="0" y="175776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0ADEE-94D1-4D35-A24F-9464C4652AED}">
      <dsp:nvSpPr>
        <dsp:cNvPr id="0" name=""/>
        <dsp:cNvSpPr/>
      </dsp:nvSpPr>
      <dsp:spPr>
        <a:xfrm>
          <a:off x="425232" y="2074049"/>
          <a:ext cx="773150" cy="77315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F7D39-1CA8-4DA9-8554-D02CD3E0F702}">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kern="1200" dirty="0"/>
            <a:t>Prediction ranges :                                                         1) Small gain or lose(Small change 2%)</a:t>
          </a:r>
          <a:br>
            <a:rPr lang="en-US" sz="1600" kern="1200" dirty="0"/>
          </a:br>
          <a:r>
            <a:rPr lang="en-US" sz="1600" kern="1200" dirty="0"/>
            <a:t>2) Neutral (No Change in Stock value)</a:t>
          </a:r>
          <a:br>
            <a:rPr lang="en-US" sz="1600" kern="1200" dirty="0"/>
          </a:br>
          <a:r>
            <a:rPr lang="en-US" sz="1600" kern="1200" dirty="0"/>
            <a:t>3) Large gain or lose (Large change 10%)</a:t>
          </a:r>
        </a:p>
      </dsp:txBody>
      <dsp:txXfrm>
        <a:off x="1623616" y="1757760"/>
        <a:ext cx="4018358" cy="1405728"/>
      </dsp:txXfrm>
    </dsp:sp>
    <dsp:sp modelId="{67D1901F-B571-6146-9622-1749C5A45F7C}">
      <dsp:nvSpPr>
        <dsp:cNvPr id="0" name=""/>
        <dsp:cNvSpPr/>
      </dsp:nvSpPr>
      <dsp:spPr>
        <a:xfrm>
          <a:off x="0" y="3514921"/>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25DB3-F032-E64D-AA80-BD485F1474BE}">
      <dsp:nvSpPr>
        <dsp:cNvPr id="0" name=""/>
        <dsp:cNvSpPr/>
      </dsp:nvSpPr>
      <dsp:spPr>
        <a:xfrm>
          <a:off x="425232" y="3831209"/>
          <a:ext cx="773150" cy="773150"/>
        </a:xfrm>
        <a:prstGeom prst="rect">
          <a:avLst/>
        </a:prstGeom>
        <a:blipFill rotWithShape="1">
          <a:blip xmlns:r="http://schemas.openxmlformats.org/officeDocument/2006/relationships" r:embed="rId5"/>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2408A-369D-7343-9BDE-279B7A9157F8}">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b="1" kern="1200" dirty="0"/>
            <a:t>Reactive Application! </a:t>
          </a:r>
          <a:r>
            <a:rPr lang="en-US" sz="1600" kern="1200" dirty="0"/>
            <a:t>Used </a:t>
          </a:r>
          <a:r>
            <a:rPr lang="en-US" sz="1600" b="1" kern="1200" dirty="0"/>
            <a:t>PLAY</a:t>
          </a:r>
          <a:r>
            <a:rPr lang="en-US" sz="1600" kern="1200" dirty="0"/>
            <a:t> framework.                 We were also able to compute to suggest to predict future trends for the particular stock.</a:t>
          </a:r>
        </a:p>
      </dsp:txBody>
      <dsp:txXfrm>
        <a:off x="1623616" y="3514921"/>
        <a:ext cx="4018358" cy="1405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462A-207F-44DB-ABB2-2A0943336EC2}">
      <dsp:nvSpPr>
        <dsp:cNvPr id="0" name=""/>
        <dsp:cNvSpPr/>
      </dsp:nvSpPr>
      <dsp:spPr>
        <a:xfrm>
          <a:off x="0" y="3747216"/>
          <a:ext cx="10515600" cy="61476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Scores</a:t>
          </a:r>
        </a:p>
      </dsp:txBody>
      <dsp:txXfrm>
        <a:off x="0" y="3747216"/>
        <a:ext cx="10515600" cy="331971"/>
      </dsp:txXfrm>
    </dsp:sp>
    <dsp:sp modelId="{550EB29D-2713-4428-96B2-D88857D3C68B}">
      <dsp:nvSpPr>
        <dsp:cNvPr id="0" name=""/>
        <dsp:cNvSpPr/>
      </dsp:nvSpPr>
      <dsp:spPr>
        <a:xfrm>
          <a:off x="5134"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Small Gain/Lose</a:t>
          </a:r>
        </a:p>
      </dsp:txBody>
      <dsp:txXfrm>
        <a:off x="5134" y="4066893"/>
        <a:ext cx="3501776" cy="282790"/>
      </dsp:txXfrm>
    </dsp:sp>
    <dsp:sp modelId="{4B428847-1800-4CB5-BE96-53546C377CA5}">
      <dsp:nvSpPr>
        <dsp:cNvPr id="0" name=""/>
        <dsp:cNvSpPr/>
      </dsp:nvSpPr>
      <dsp:spPr>
        <a:xfrm>
          <a:off x="3506911"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Neutral </a:t>
          </a:r>
        </a:p>
      </dsp:txBody>
      <dsp:txXfrm>
        <a:off x="3506911" y="4066893"/>
        <a:ext cx="3501776" cy="282790"/>
      </dsp:txXfrm>
    </dsp:sp>
    <dsp:sp modelId="{EFB700E3-6477-46D7-B6A1-92E9E8C99868}">
      <dsp:nvSpPr>
        <dsp:cNvPr id="0" name=""/>
        <dsp:cNvSpPr/>
      </dsp:nvSpPr>
      <dsp:spPr>
        <a:xfrm>
          <a:off x="7008688"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Large Gain/Lose</a:t>
          </a:r>
        </a:p>
      </dsp:txBody>
      <dsp:txXfrm>
        <a:off x="7008688" y="4066893"/>
        <a:ext cx="3501776" cy="282790"/>
      </dsp:txXfrm>
    </dsp:sp>
    <dsp:sp modelId="{49C00D5A-5415-4FA1-862F-DEFA572AAF57}">
      <dsp:nvSpPr>
        <dsp:cNvPr id="0" name=""/>
        <dsp:cNvSpPr/>
      </dsp:nvSpPr>
      <dsp:spPr>
        <a:xfrm rot="10800000">
          <a:off x="0" y="2810934"/>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Analysis</a:t>
          </a:r>
        </a:p>
      </dsp:txBody>
      <dsp:txXfrm rot="-10800000">
        <a:off x="0" y="2810934"/>
        <a:ext cx="10515600" cy="331871"/>
      </dsp:txXfrm>
    </dsp:sp>
    <dsp:sp modelId="{CCC0F869-37EC-4508-9D59-833C596EAAB1}">
      <dsp:nvSpPr>
        <dsp:cNvPr id="0" name=""/>
        <dsp:cNvSpPr/>
      </dsp:nvSpPr>
      <dsp:spPr>
        <a:xfrm>
          <a:off x="0" y="3142806"/>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Sentiment Analysis (Scores)		</a:t>
          </a:r>
        </a:p>
      </dsp:txBody>
      <dsp:txXfrm>
        <a:off x="0" y="3142806"/>
        <a:ext cx="5257799" cy="282705"/>
      </dsp:txXfrm>
    </dsp:sp>
    <dsp:sp modelId="{CC385EEF-A32B-43AE-970F-82D267F89AA7}">
      <dsp:nvSpPr>
        <dsp:cNvPr id="0" name=""/>
        <dsp:cNvSpPr/>
      </dsp:nvSpPr>
      <dsp:spPr>
        <a:xfrm>
          <a:off x="5257800" y="3142806"/>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Time Series Analysis (Scores)</a:t>
          </a:r>
        </a:p>
      </dsp:txBody>
      <dsp:txXfrm>
        <a:off x="5257800" y="3142806"/>
        <a:ext cx="5257799" cy="282705"/>
      </dsp:txXfrm>
    </dsp:sp>
    <dsp:sp modelId="{110FFB0F-3930-42F6-B471-A1B3FE4A670D}">
      <dsp:nvSpPr>
        <dsp:cNvPr id="0" name=""/>
        <dsp:cNvSpPr/>
      </dsp:nvSpPr>
      <dsp:spPr>
        <a:xfrm rot="10800000">
          <a:off x="0" y="1874651"/>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Data Ingestion</a:t>
          </a:r>
        </a:p>
      </dsp:txBody>
      <dsp:txXfrm rot="-10800000">
        <a:off x="0" y="1874651"/>
        <a:ext cx="10515600" cy="331871"/>
      </dsp:txXfrm>
    </dsp:sp>
    <dsp:sp modelId="{6F644916-362B-4E2A-9E30-180C98E3288B}">
      <dsp:nvSpPr>
        <dsp:cNvPr id="0" name=""/>
        <dsp:cNvSpPr/>
      </dsp:nvSpPr>
      <dsp:spPr>
        <a:xfrm>
          <a:off x="0" y="2206523"/>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Spark Streaming/Kafka</a:t>
          </a:r>
        </a:p>
      </dsp:txBody>
      <dsp:txXfrm>
        <a:off x="0" y="2206523"/>
        <a:ext cx="5257799" cy="282705"/>
      </dsp:txXfrm>
    </dsp:sp>
    <dsp:sp modelId="{4344EBAA-704A-42C8-A66D-EB14B09BEED7}">
      <dsp:nvSpPr>
        <dsp:cNvPr id="0" name=""/>
        <dsp:cNvSpPr/>
      </dsp:nvSpPr>
      <dsp:spPr>
        <a:xfrm>
          <a:off x="5257800" y="2206523"/>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Spark Streaming/Kafka</a:t>
          </a:r>
        </a:p>
      </dsp:txBody>
      <dsp:txXfrm>
        <a:off x="5257800" y="2206523"/>
        <a:ext cx="5257799" cy="282705"/>
      </dsp:txXfrm>
    </dsp:sp>
    <dsp:sp modelId="{E2609274-00A9-4AA2-AE40-FF7AE24BB29C}">
      <dsp:nvSpPr>
        <dsp:cNvPr id="0" name=""/>
        <dsp:cNvSpPr/>
      </dsp:nvSpPr>
      <dsp:spPr>
        <a:xfrm rot="10800000">
          <a:off x="0" y="938368"/>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Stock Market Data &amp; New Feeds</a:t>
          </a:r>
        </a:p>
      </dsp:txBody>
      <dsp:txXfrm rot="-10800000">
        <a:off x="0" y="938368"/>
        <a:ext cx="10515600" cy="331871"/>
      </dsp:txXfrm>
    </dsp:sp>
    <dsp:sp modelId="{6E1BA8AE-658E-4E44-B425-476C5EE09793}">
      <dsp:nvSpPr>
        <dsp:cNvPr id="0" name=""/>
        <dsp:cNvSpPr/>
      </dsp:nvSpPr>
      <dsp:spPr>
        <a:xfrm>
          <a:off x="0" y="1270240"/>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Twitter</a:t>
          </a:r>
        </a:p>
      </dsp:txBody>
      <dsp:txXfrm>
        <a:off x="0" y="1270240"/>
        <a:ext cx="5257799" cy="282705"/>
      </dsp:txXfrm>
    </dsp:sp>
    <dsp:sp modelId="{56B81042-37B5-4DC0-BE7F-D400B29B9A36}">
      <dsp:nvSpPr>
        <dsp:cNvPr id="0" name=""/>
        <dsp:cNvSpPr/>
      </dsp:nvSpPr>
      <dsp:spPr>
        <a:xfrm>
          <a:off x="5257800" y="1270240"/>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Stock Data</a:t>
          </a:r>
        </a:p>
      </dsp:txBody>
      <dsp:txXfrm>
        <a:off x="5257800" y="1270240"/>
        <a:ext cx="5257799" cy="282705"/>
      </dsp:txXfrm>
    </dsp:sp>
    <dsp:sp modelId="{3D537E0A-2C83-4CC7-90FA-3400F15AE972}">
      <dsp:nvSpPr>
        <dsp:cNvPr id="0" name=""/>
        <dsp:cNvSpPr/>
      </dsp:nvSpPr>
      <dsp:spPr>
        <a:xfrm rot="10800000">
          <a:off x="0" y="2086"/>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Web</a:t>
          </a:r>
        </a:p>
      </dsp:txBody>
      <dsp:txXfrm rot="10800000">
        <a:off x="0" y="2086"/>
        <a:ext cx="10515600" cy="614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BB25B-FA49-448E-A74A-162DF4FD53E3}">
      <dsp:nvSpPr>
        <dsp:cNvPr id="0" name=""/>
        <dsp:cNvSpPr/>
      </dsp:nvSpPr>
      <dsp:spPr>
        <a:xfrm>
          <a:off x="0" y="2042"/>
          <a:ext cx="5641974" cy="1035192"/>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F973BA78-6474-4C35-8A26-EB36FF6B9BCA}">
      <dsp:nvSpPr>
        <dsp:cNvPr id="0" name=""/>
        <dsp:cNvSpPr/>
      </dsp:nvSpPr>
      <dsp:spPr>
        <a:xfrm>
          <a:off x="313145" y="234960"/>
          <a:ext cx="569355" cy="569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905D4FD-A186-48A9-A3FE-F0464ED7DE94}">
      <dsp:nvSpPr>
        <dsp:cNvPr id="0" name=""/>
        <dsp:cNvSpPr/>
      </dsp:nvSpPr>
      <dsp:spPr>
        <a:xfrm>
          <a:off x="1195647" y="2042"/>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77900">
            <a:lnSpc>
              <a:spcPct val="90000"/>
            </a:lnSpc>
            <a:spcBef>
              <a:spcPct val="0"/>
            </a:spcBef>
            <a:spcAft>
              <a:spcPct val="35000"/>
            </a:spcAft>
            <a:buNone/>
          </a:pPr>
          <a:r>
            <a:rPr lang="en-US" sz="2200" kern="1200" dirty="0"/>
            <a:t>Used Quandl api to ingest data using python.</a:t>
          </a:r>
        </a:p>
      </dsp:txBody>
      <dsp:txXfrm>
        <a:off x="1195647" y="2042"/>
        <a:ext cx="4446327" cy="1035192"/>
      </dsp:txXfrm>
    </dsp:sp>
    <dsp:sp modelId="{47A5EA26-B209-41CE-8DC8-CC315C9E7C81}">
      <dsp:nvSpPr>
        <dsp:cNvPr id="0" name=""/>
        <dsp:cNvSpPr/>
      </dsp:nvSpPr>
      <dsp:spPr>
        <a:xfrm>
          <a:off x="0" y="1296033"/>
          <a:ext cx="5641974" cy="1035192"/>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A586D00D-F509-49E3-BAFD-3DB4D3FE6E6E}">
      <dsp:nvSpPr>
        <dsp:cNvPr id="0" name=""/>
        <dsp:cNvSpPr/>
      </dsp:nvSpPr>
      <dsp:spPr>
        <a:xfrm>
          <a:off x="313145" y="1528951"/>
          <a:ext cx="569355" cy="569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FE4862-E3A2-40DD-AB1B-77095345C2CB}">
      <dsp:nvSpPr>
        <dsp:cNvPr id="0" name=""/>
        <dsp:cNvSpPr/>
      </dsp:nvSpPr>
      <dsp:spPr>
        <a:xfrm>
          <a:off x="1195647" y="1296033"/>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77900">
            <a:lnSpc>
              <a:spcPct val="90000"/>
            </a:lnSpc>
            <a:spcBef>
              <a:spcPct val="0"/>
            </a:spcBef>
            <a:spcAft>
              <a:spcPct val="35000"/>
            </a:spcAft>
            <a:buNone/>
          </a:pPr>
          <a:r>
            <a:rPr lang="en-US" sz="2200" kern="1200" dirty="0"/>
            <a:t>Use Twitter api do data ingestion using spark-streaming</a:t>
          </a:r>
        </a:p>
      </dsp:txBody>
      <dsp:txXfrm>
        <a:off x="1195647" y="1296033"/>
        <a:ext cx="4446327" cy="1035192"/>
      </dsp:txXfrm>
    </dsp:sp>
    <dsp:sp modelId="{3346A8B7-4CE9-4BDB-9FB0-1256A41C67CB}">
      <dsp:nvSpPr>
        <dsp:cNvPr id="0" name=""/>
        <dsp:cNvSpPr/>
      </dsp:nvSpPr>
      <dsp:spPr>
        <a:xfrm>
          <a:off x="0" y="2590024"/>
          <a:ext cx="5641974" cy="1035192"/>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39AC33DF-A91C-434D-BE68-7443273FB439}">
      <dsp:nvSpPr>
        <dsp:cNvPr id="0" name=""/>
        <dsp:cNvSpPr/>
      </dsp:nvSpPr>
      <dsp:spPr>
        <a:xfrm>
          <a:off x="313145" y="2822942"/>
          <a:ext cx="569355" cy="569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85E7608-40AA-4E45-A825-81A523AAF968}">
      <dsp:nvSpPr>
        <dsp:cNvPr id="0" name=""/>
        <dsp:cNvSpPr/>
      </dsp:nvSpPr>
      <dsp:spPr>
        <a:xfrm>
          <a:off x="1195647" y="259002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77900">
            <a:lnSpc>
              <a:spcPct val="90000"/>
            </a:lnSpc>
            <a:spcBef>
              <a:spcPct val="0"/>
            </a:spcBef>
            <a:spcAft>
              <a:spcPct val="35000"/>
            </a:spcAft>
            <a:buNone/>
          </a:pPr>
          <a:r>
            <a:rPr lang="en-US" sz="2200" kern="1200"/>
            <a:t>Kaggle Data source for stock value</a:t>
          </a:r>
        </a:p>
      </dsp:txBody>
      <dsp:txXfrm>
        <a:off x="1195647" y="2590024"/>
        <a:ext cx="4446327" cy="1035192"/>
      </dsp:txXfrm>
    </dsp:sp>
    <dsp:sp modelId="{833D8D65-D92C-0B4F-B699-CEA902D4A233}">
      <dsp:nvSpPr>
        <dsp:cNvPr id="0" name=""/>
        <dsp:cNvSpPr/>
      </dsp:nvSpPr>
      <dsp:spPr>
        <a:xfrm>
          <a:off x="0" y="3884014"/>
          <a:ext cx="5641974" cy="1035192"/>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EEF5540C-E3D7-8F4F-94D9-695F423DF8FE}">
      <dsp:nvSpPr>
        <dsp:cNvPr id="0" name=""/>
        <dsp:cNvSpPr/>
      </dsp:nvSpPr>
      <dsp:spPr>
        <a:xfrm>
          <a:off x="313145" y="4116933"/>
          <a:ext cx="569355" cy="569355"/>
        </a:xfrm>
        <a:prstGeom prst="rect">
          <a:avLst/>
        </a:prstGeom>
        <a:blipFill rotWithShape="1">
          <a:blip xmlns:r="http://schemas.openxmlformats.org/officeDocument/2006/relationships" r:embed="rId7"/>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DFB241C8-6DAB-A340-AEFA-7D1CB7DDD9E5}">
      <dsp:nvSpPr>
        <dsp:cNvPr id="0" name=""/>
        <dsp:cNvSpPr/>
      </dsp:nvSpPr>
      <dsp:spPr>
        <a:xfrm>
          <a:off x="1195647" y="388401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77900">
            <a:lnSpc>
              <a:spcPct val="90000"/>
            </a:lnSpc>
            <a:spcBef>
              <a:spcPct val="0"/>
            </a:spcBef>
            <a:spcAft>
              <a:spcPct val="35000"/>
            </a:spcAft>
            <a:buNone/>
          </a:pPr>
          <a:r>
            <a:rPr lang="en-US" sz="2200" kern="1200" dirty="0"/>
            <a:t>We trained the model with the data of 5 companies and 10000 rows</a:t>
          </a:r>
        </a:p>
      </dsp:txBody>
      <dsp:txXfrm>
        <a:off x="1195647" y="3884014"/>
        <a:ext cx="4446327" cy="1035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4BD24-ECF4-4326-9633-E60655FBAA4A}">
      <dsp:nvSpPr>
        <dsp:cNvPr id="0" name=""/>
        <dsp:cNvSpPr/>
      </dsp:nvSpPr>
      <dsp:spPr>
        <a:xfrm>
          <a:off x="3933"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1s</a:t>
          </a:r>
          <a:r>
            <a:rPr lang="en-US" sz="2900" kern="1200" baseline="30000" dirty="0"/>
            <a:t>t</a:t>
          </a:r>
          <a:r>
            <a:rPr lang="en-US" sz="2900" kern="1200" dirty="0"/>
            <a:t> Week</a:t>
          </a:r>
        </a:p>
      </dsp:txBody>
      <dsp:txXfrm rot="16200000">
        <a:off x="-923535" y="1519236"/>
        <a:ext cx="2328135" cy="473198"/>
      </dsp:txXfrm>
    </dsp:sp>
    <dsp:sp modelId="{B0AF82BB-695B-4513-B6E3-151775CA4ABE}">
      <dsp:nvSpPr>
        <dsp:cNvPr id="0" name=""/>
        <dsp:cNvSpPr/>
      </dsp:nvSpPr>
      <dsp:spPr>
        <a:xfrm>
          <a:off x="477131"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Complete data ingestion and Exploratory analysis done</a:t>
          </a:r>
        </a:p>
      </dsp:txBody>
      <dsp:txXfrm>
        <a:off x="477131" y="591767"/>
        <a:ext cx="1762663" cy="2839189"/>
      </dsp:txXfrm>
    </dsp:sp>
    <dsp:sp modelId="{7988079A-B347-4FF6-9FE1-8B96129AAB07}">
      <dsp:nvSpPr>
        <dsp:cNvPr id="0" name=""/>
        <dsp:cNvSpPr/>
      </dsp:nvSpPr>
      <dsp:spPr>
        <a:xfrm>
          <a:off x="2452734"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2</a:t>
          </a:r>
          <a:r>
            <a:rPr lang="en-US" sz="2900" kern="1200" baseline="30000" dirty="0"/>
            <a:t>nd</a:t>
          </a:r>
          <a:r>
            <a:rPr lang="en-US" sz="2900" kern="1200" dirty="0"/>
            <a:t> Week</a:t>
          </a:r>
        </a:p>
      </dsp:txBody>
      <dsp:txXfrm rot="16200000">
        <a:off x="1525265" y="1519236"/>
        <a:ext cx="2328135" cy="473198"/>
      </dsp:txXfrm>
    </dsp:sp>
    <dsp:sp modelId="{27CBC54F-33B4-4EA7-BD83-1728E30338E4}">
      <dsp:nvSpPr>
        <dsp:cNvPr id="0" name=""/>
        <dsp:cNvSpPr/>
      </dsp:nvSpPr>
      <dsp:spPr>
        <a:xfrm rot="5400000">
          <a:off x="2255959"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3CDAE1-B844-4273-8C07-13817C770AB4}">
      <dsp:nvSpPr>
        <dsp:cNvPr id="0" name=""/>
        <dsp:cNvSpPr/>
      </dsp:nvSpPr>
      <dsp:spPr>
        <a:xfrm>
          <a:off x="2925932"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Implement Machine Learning Algorithms to do Sentiment analysis and generate score</a:t>
          </a:r>
        </a:p>
      </dsp:txBody>
      <dsp:txXfrm>
        <a:off x="2925932" y="591767"/>
        <a:ext cx="1762663" cy="2839189"/>
      </dsp:txXfrm>
    </dsp:sp>
    <dsp:sp modelId="{757EE1E4-CB3B-48AA-BD62-E0C597896E08}">
      <dsp:nvSpPr>
        <dsp:cNvPr id="0" name=""/>
        <dsp:cNvSpPr/>
      </dsp:nvSpPr>
      <dsp:spPr>
        <a:xfrm>
          <a:off x="4901535"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3</a:t>
          </a:r>
          <a:r>
            <a:rPr lang="en-US" sz="2900" kern="1200" baseline="30000" dirty="0"/>
            <a:t>rd</a:t>
          </a:r>
          <a:r>
            <a:rPr lang="en-US" sz="2900" kern="1200" dirty="0"/>
            <a:t> Week</a:t>
          </a:r>
        </a:p>
      </dsp:txBody>
      <dsp:txXfrm rot="16200000">
        <a:off x="3974067" y="1519236"/>
        <a:ext cx="2328135" cy="473198"/>
      </dsp:txXfrm>
    </dsp:sp>
    <dsp:sp modelId="{2683A0C3-2C5E-4BCA-BF07-C1248D0589E9}">
      <dsp:nvSpPr>
        <dsp:cNvPr id="0" name=""/>
        <dsp:cNvSpPr/>
      </dsp:nvSpPr>
      <dsp:spPr>
        <a:xfrm rot="5400000">
          <a:off x="4704760"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94520-9DF5-478B-8CB6-6C7F77E40089}">
      <dsp:nvSpPr>
        <dsp:cNvPr id="0" name=""/>
        <dsp:cNvSpPr/>
      </dsp:nvSpPr>
      <dsp:spPr>
        <a:xfrm>
          <a:off x="5374734"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Implement Machine Learning Algorithms to do Time series analysis and generate score, to combine both scores and do analysis of the trends</a:t>
          </a:r>
        </a:p>
      </dsp:txBody>
      <dsp:txXfrm>
        <a:off x="5374734" y="591767"/>
        <a:ext cx="1762663" cy="2839189"/>
      </dsp:txXfrm>
    </dsp:sp>
    <dsp:sp modelId="{019681D1-0C52-463E-B645-D1CC4A6B6608}">
      <dsp:nvSpPr>
        <dsp:cNvPr id="0" name=""/>
        <dsp:cNvSpPr/>
      </dsp:nvSpPr>
      <dsp:spPr>
        <a:xfrm>
          <a:off x="7350337"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4</a:t>
          </a:r>
          <a:r>
            <a:rPr lang="en-US" sz="2900" kern="1200" baseline="30000" dirty="0"/>
            <a:t>th</a:t>
          </a:r>
          <a:r>
            <a:rPr lang="en-US" sz="2900" kern="1200" dirty="0"/>
            <a:t> Week</a:t>
          </a:r>
        </a:p>
      </dsp:txBody>
      <dsp:txXfrm rot="16200000">
        <a:off x="6422868" y="1519236"/>
        <a:ext cx="2328135" cy="473198"/>
      </dsp:txXfrm>
    </dsp:sp>
    <dsp:sp modelId="{38BDE8CD-DF89-4652-A561-294BAFECDA0A}">
      <dsp:nvSpPr>
        <dsp:cNvPr id="0" name=""/>
        <dsp:cNvSpPr/>
      </dsp:nvSpPr>
      <dsp:spPr>
        <a:xfrm rot="5400000">
          <a:off x="7153561"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D7068B-854B-4D01-8986-CDCE23F066F7}">
      <dsp:nvSpPr>
        <dsp:cNvPr id="0" name=""/>
        <dsp:cNvSpPr/>
      </dsp:nvSpPr>
      <dsp:spPr>
        <a:xfrm>
          <a:off x="7823535"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Testing and Documentation</a:t>
          </a:r>
        </a:p>
      </dsp:txBody>
      <dsp:txXfrm>
        <a:off x="7823535" y="591767"/>
        <a:ext cx="1762663" cy="28391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AA981F8-B1A0-4F96-A8FB-AF1F95201E91}" type="datetimeFigureOut">
              <a:rPr lang="en-US" smtClean="0"/>
              <a:t>12/15/18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15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408888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44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8776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A981F8-B1A0-4F96-A8FB-AF1F95201E91}" type="datetimeFigureOut">
              <a:rPr lang="en-US" smtClean="0"/>
              <a:t>12/15/18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17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981F8-B1A0-4F96-A8FB-AF1F95201E91}" type="datetimeFigureOut">
              <a:rPr lang="en-US" smtClean="0"/>
              <a:t>12/15/18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91528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A981F8-B1A0-4F96-A8FB-AF1F95201E91}" type="datetimeFigureOut">
              <a:rPr lang="en-US" smtClean="0"/>
              <a:t>12/15/18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132560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981F8-B1A0-4F96-A8FB-AF1F95201E91}" type="datetimeFigureOut">
              <a:rPr lang="en-US" smtClean="0"/>
              <a:t>12/15/18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64203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981F8-B1A0-4F96-A8FB-AF1F95201E91}" type="datetimeFigureOut">
              <a:rPr lang="en-US" smtClean="0"/>
              <a:t>12/15/18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42811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A981F8-B1A0-4F96-A8FB-AF1F95201E91}" type="datetimeFigureOut">
              <a:rPr lang="en-US" smtClean="0"/>
              <a:t>12/15/18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425989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A981F8-B1A0-4F96-A8FB-AF1F95201E91}" type="datetimeFigureOut">
              <a:rPr lang="en-US" smtClean="0"/>
              <a:t>12/15/18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56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A981F8-B1A0-4F96-A8FB-AF1F95201E91}" type="datetimeFigureOut">
              <a:rPr lang="en-US" smtClean="0"/>
              <a:t>12/15/18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A73FFF-D8A3-446F-A801-6AAD3351D9A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2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93F82-69F0-437C-A3A3-F933E1B78530}"/>
              </a:ext>
            </a:extLst>
          </p:cNvPr>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Sentiment Analysis of News/Social Media feeds on Stock Market</a:t>
            </a:r>
          </a:p>
        </p:txBody>
      </p:sp>
      <p:sp>
        <p:nvSpPr>
          <p:cNvPr id="3" name="Subtitle 2">
            <a:extLst>
              <a:ext uri="{FF2B5EF4-FFF2-40B4-BE49-F238E27FC236}">
                <a16:creationId xmlns:a16="http://schemas.microsoft.com/office/drawing/2014/main" id="{1C909F91-67DD-4A62-B293-6DFAD1886061}"/>
              </a:ext>
            </a:extLst>
          </p:cNvPr>
          <p:cNvSpPr>
            <a:spLocks noGrp="1"/>
          </p:cNvSpPr>
          <p:nvPr>
            <p:ph type="subTitle" idx="1"/>
          </p:nvPr>
        </p:nvSpPr>
        <p:spPr>
          <a:xfrm>
            <a:off x="4713224" y="4297556"/>
            <a:ext cx="6353968" cy="1433391"/>
          </a:xfrm>
        </p:spPr>
        <p:txBody>
          <a:bodyPr anchor="t">
            <a:normAutofit/>
          </a:bodyPr>
          <a:lstStyle/>
          <a:p>
            <a:pPr>
              <a:lnSpc>
                <a:spcPct val="90000"/>
              </a:lnSpc>
            </a:pPr>
            <a:r>
              <a:rPr lang="en-US" dirty="0">
                <a:solidFill>
                  <a:srgbClr val="FFFFFF"/>
                </a:solidFill>
              </a:rPr>
              <a:t>						</a:t>
            </a:r>
          </a:p>
          <a:p>
            <a:pPr>
              <a:lnSpc>
                <a:spcPct val="90000"/>
              </a:lnSpc>
            </a:pPr>
            <a:endParaRPr lang="en-US" dirty="0">
              <a:solidFill>
                <a:srgbClr val="FFFFFF"/>
              </a:solidFill>
            </a:endParaRPr>
          </a:p>
          <a:p>
            <a:pPr>
              <a:lnSpc>
                <a:spcPct val="90000"/>
              </a:lnSpc>
            </a:pPr>
            <a:r>
              <a:rPr lang="en-US" dirty="0">
                <a:solidFill>
                  <a:srgbClr val="FFFFFF"/>
                </a:solidFill>
              </a:rPr>
              <a:t>				             Vinyas Kaushik T R</a:t>
            </a:r>
          </a:p>
          <a:p>
            <a:pPr>
              <a:lnSpc>
                <a:spcPct val="90000"/>
              </a:lnSpc>
            </a:pPr>
            <a:r>
              <a:rPr lang="en-US" dirty="0">
                <a:solidFill>
                  <a:srgbClr val="FFFFFF"/>
                </a:solidFill>
              </a:rPr>
              <a:t>				              Ranga Chari .V </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058" y="937127"/>
            <a:ext cx="1190300" cy="119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035" y="1056765"/>
            <a:ext cx="754781" cy="951024"/>
          </a:xfrm>
          <a:prstGeom prst="rect">
            <a:avLst/>
          </a:prstGeom>
        </p:spPr>
      </p:pic>
    </p:spTree>
    <p:extLst>
      <p:ext uri="{BB962C8B-B14F-4D97-AF65-F5344CB8AC3E}">
        <p14:creationId xmlns:p14="http://schemas.microsoft.com/office/powerpoint/2010/main" val="415318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3F4B6-8547-4F81-B8D8-A79685BA7CBA}"/>
              </a:ext>
            </a:extLst>
          </p:cNvPr>
          <p:cNvSpPr>
            <a:spLocks noGrp="1"/>
          </p:cNvSpPr>
          <p:nvPr>
            <p:ph type="title"/>
          </p:nvPr>
        </p:nvSpPr>
        <p:spPr>
          <a:xfrm>
            <a:off x="643468" y="643467"/>
            <a:ext cx="3415612" cy="5571066"/>
          </a:xfrm>
        </p:spPr>
        <p:txBody>
          <a:bodyPr>
            <a:normAutofit/>
          </a:bodyPr>
          <a:lstStyle/>
          <a:p>
            <a:r>
              <a:rPr lang="en-US">
                <a:solidFill>
                  <a:srgbClr val="FFFFFF"/>
                </a:solidFill>
              </a:rPr>
              <a:t>Data Source</a:t>
            </a:r>
          </a:p>
        </p:txBody>
      </p:sp>
      <p:graphicFrame>
        <p:nvGraphicFramePr>
          <p:cNvPr id="5" name="Content Placeholder 2">
            <a:extLst>
              <a:ext uri="{FF2B5EF4-FFF2-40B4-BE49-F238E27FC236}">
                <a16:creationId xmlns:a16="http://schemas.microsoft.com/office/drawing/2014/main" id="{D9CF63AE-8F4D-4BB3-9EAB-983DC3AD4A17}"/>
              </a:ext>
            </a:extLst>
          </p:cNvPr>
          <p:cNvGraphicFramePr>
            <a:graphicFrameLocks noGrp="1"/>
          </p:cNvGraphicFramePr>
          <p:nvPr>
            <p:ph idx="1"/>
            <p:extLst>
              <p:ext uri="{D42A27DB-BD31-4B8C-83A1-F6EECF244321}">
                <p14:modId xmlns:p14="http://schemas.microsoft.com/office/powerpoint/2010/main" val="164255596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418104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BE95-47C9-45D8-A6BD-39FF119226D2}"/>
              </a:ext>
            </a:extLst>
          </p:cNvPr>
          <p:cNvSpPr>
            <a:spLocks noGrp="1"/>
          </p:cNvSpPr>
          <p:nvPr>
            <p:ph type="title"/>
          </p:nvPr>
        </p:nvSpPr>
        <p:spPr/>
        <p:txBody>
          <a:bodyPr/>
          <a:lstStyle/>
          <a:p>
            <a:r>
              <a:rPr lang="en-US" dirty="0"/>
              <a:t>Time Line</a:t>
            </a:r>
          </a:p>
        </p:txBody>
      </p:sp>
      <p:graphicFrame>
        <p:nvGraphicFramePr>
          <p:cNvPr id="4" name="Content Placeholder 3">
            <a:extLst>
              <a:ext uri="{FF2B5EF4-FFF2-40B4-BE49-F238E27FC236}">
                <a16:creationId xmlns:a16="http://schemas.microsoft.com/office/drawing/2014/main" id="{0807CA3A-9D72-4B03-B5D6-476AD69A05FD}"/>
              </a:ext>
            </a:extLst>
          </p:cNvPr>
          <p:cNvGraphicFramePr>
            <a:graphicFrameLocks noGrp="1"/>
          </p:cNvGraphicFramePr>
          <p:nvPr>
            <p:ph idx="1"/>
            <p:extLst>
              <p:ext uri="{D42A27DB-BD31-4B8C-83A1-F6EECF244321}">
                <p14:modId xmlns:p14="http://schemas.microsoft.com/office/powerpoint/2010/main" val="370536426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212100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r>
              <a:rPr lang="mr-IN" dirty="0"/>
              <a:t>–</a:t>
            </a:r>
            <a:r>
              <a:rPr lang="en-US" dirty="0"/>
              <a:t> Home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959" y="2084832"/>
            <a:ext cx="8898542"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140424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2833517"/>
            <a:ext cx="9720262" cy="22990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209290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Sign-up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388" y="2636215"/>
            <a:ext cx="9720262" cy="30079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72436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connection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018" y="2084832"/>
            <a:ext cx="7584291"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201564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618C-E996-9A46-96D6-25ACCBCA1922}"/>
              </a:ext>
            </a:extLst>
          </p:cNvPr>
          <p:cNvSpPr>
            <a:spLocks noGrp="1"/>
          </p:cNvSpPr>
          <p:nvPr>
            <p:ph type="title"/>
          </p:nvPr>
        </p:nvSpPr>
        <p:spPr/>
        <p:txBody>
          <a:bodyPr/>
          <a:lstStyle/>
          <a:p>
            <a:r>
              <a:rPr lang="en-US" dirty="0"/>
              <a:t>Screen Shots of the Code Run</a:t>
            </a:r>
          </a:p>
        </p:txBody>
      </p:sp>
      <p:pic>
        <p:nvPicPr>
          <p:cNvPr id="9" name="Content Placeholder 8" descr="A screenshot of a social media post&#13;&#10;&#13;&#10;Description automatically generated">
            <a:extLst>
              <a:ext uri="{FF2B5EF4-FFF2-40B4-BE49-F238E27FC236}">
                <a16:creationId xmlns:a16="http://schemas.microsoft.com/office/drawing/2014/main" id="{864055B9-DE18-C040-935F-86BBF636C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701" y="1867546"/>
            <a:ext cx="6694024" cy="4022725"/>
          </a:xfrm>
        </p:spPr>
      </p:pic>
    </p:spTree>
    <p:extLst>
      <p:ext uri="{BB962C8B-B14F-4D97-AF65-F5344CB8AC3E}">
        <p14:creationId xmlns:p14="http://schemas.microsoft.com/office/powerpoint/2010/main" val="207548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0166-343C-3D40-869D-8CB5F6A1B772}"/>
              </a:ext>
            </a:extLst>
          </p:cNvPr>
          <p:cNvSpPr>
            <a:spLocks noGrp="1"/>
          </p:cNvSpPr>
          <p:nvPr>
            <p:ph type="title"/>
          </p:nvPr>
        </p:nvSpPr>
        <p:spPr/>
        <p:txBody>
          <a:bodyPr/>
          <a:lstStyle/>
          <a:p>
            <a:r>
              <a:rPr lang="en-US" dirty="0"/>
              <a:t>Accuracy Score AND RMSE Values</a:t>
            </a:r>
          </a:p>
        </p:txBody>
      </p:sp>
      <p:pic>
        <p:nvPicPr>
          <p:cNvPr id="5" name="Content Placeholder 4" descr="A screenshot of a cell phone&#13;&#10;&#13;&#10;Description automatically generated">
            <a:extLst>
              <a:ext uri="{FF2B5EF4-FFF2-40B4-BE49-F238E27FC236}">
                <a16:creationId xmlns:a16="http://schemas.microsoft.com/office/drawing/2014/main" id="{AA8DBF16-5946-2647-9F53-D722C6BF86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439676"/>
            <a:ext cx="9720262" cy="3715372"/>
          </a:xfrm>
        </p:spPr>
      </p:pic>
    </p:spTree>
    <p:extLst>
      <p:ext uri="{BB962C8B-B14F-4D97-AF65-F5344CB8AC3E}">
        <p14:creationId xmlns:p14="http://schemas.microsoft.com/office/powerpoint/2010/main" val="29415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6973-C4FD-4F45-A755-03B855B216EB}"/>
              </a:ext>
            </a:extLst>
          </p:cNvPr>
          <p:cNvSpPr>
            <a:spLocks noGrp="1"/>
          </p:cNvSpPr>
          <p:nvPr>
            <p:ph type="title"/>
          </p:nvPr>
        </p:nvSpPr>
        <p:spPr/>
        <p:txBody>
          <a:bodyPr/>
          <a:lstStyle/>
          <a:p>
            <a:r>
              <a:rPr lang="en-US" dirty="0"/>
              <a:t>Test </a:t>
            </a:r>
            <a:r>
              <a:rPr lang="en-US" dirty="0" err="1"/>
              <a:t>CAses</a:t>
            </a:r>
            <a:endParaRPr lang="en-US" dirty="0"/>
          </a:p>
        </p:txBody>
      </p:sp>
      <p:pic>
        <p:nvPicPr>
          <p:cNvPr id="15" name="Content Placeholder 14" descr="A screenshot of a computer&#13;&#10;&#13;&#10;Description automatically generated">
            <a:extLst>
              <a:ext uri="{FF2B5EF4-FFF2-40B4-BE49-F238E27FC236}">
                <a16:creationId xmlns:a16="http://schemas.microsoft.com/office/drawing/2014/main" id="{558212B3-209E-204E-BAB9-206ADA1DE1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034" y="2286000"/>
            <a:ext cx="8220069" cy="4022725"/>
          </a:xfrm>
        </p:spPr>
      </p:pic>
    </p:spTree>
    <p:extLst>
      <p:ext uri="{BB962C8B-B14F-4D97-AF65-F5344CB8AC3E}">
        <p14:creationId xmlns:p14="http://schemas.microsoft.com/office/powerpoint/2010/main" val="401726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C0F9C-360C-4122-BB85-2CB5A1C70CFD}"/>
              </a:ext>
            </a:extLst>
          </p:cNvPr>
          <p:cNvSpPr>
            <a:spLocks noGrp="1"/>
          </p:cNvSpPr>
          <p:nvPr>
            <p:ph type="title"/>
          </p:nvPr>
        </p:nvSpPr>
        <p:spPr>
          <a:xfrm>
            <a:off x="964788" y="804333"/>
            <a:ext cx="3391900" cy="5249334"/>
          </a:xfrm>
        </p:spPr>
        <p:txBody>
          <a:bodyPr>
            <a:normAutofit/>
          </a:bodyPr>
          <a:lstStyle/>
          <a:p>
            <a:pPr algn="r"/>
            <a:r>
              <a:rPr lang="en-US" sz="3900" dirty="0"/>
              <a:t>Acceptance Criteria:</a:t>
            </a:r>
          </a:p>
        </p:txBody>
      </p:sp>
      <p:cxnSp>
        <p:nvCxnSpPr>
          <p:cNvPr id="13"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B8F885-B44A-4096-884F-2CEA57133BD0}"/>
              </a:ext>
            </a:extLst>
          </p:cNvPr>
          <p:cNvSpPr>
            <a:spLocks noGrp="1"/>
          </p:cNvSpPr>
          <p:nvPr>
            <p:ph idx="1"/>
          </p:nvPr>
        </p:nvSpPr>
        <p:spPr>
          <a:xfrm>
            <a:off x="4999330" y="804333"/>
            <a:ext cx="6257721" cy="5249334"/>
          </a:xfrm>
        </p:spPr>
        <p:txBody>
          <a:bodyPr anchor="ctr">
            <a:normAutofit/>
          </a:bodyPr>
          <a:lstStyle/>
          <a:p>
            <a:r>
              <a:rPr lang="en-US" dirty="0"/>
              <a:t>Achieved a 74% Accuracy score for model prediction.</a:t>
            </a:r>
          </a:p>
          <a:p>
            <a:endParaRPr lang="en-US" dirty="0"/>
          </a:p>
          <a:p>
            <a:pPr marL="0" indent="0">
              <a:buNone/>
            </a:pPr>
            <a:endParaRPr lang="en-US" dirty="0"/>
          </a:p>
          <a:p>
            <a:pPr marL="0" indent="0">
              <a:buNone/>
            </a:pPr>
            <a:endParaRPr lang="en-US" dirty="0"/>
          </a:p>
          <a:p>
            <a:pPr marL="0" indent="0">
              <a:buNone/>
            </a:pPr>
            <a:r>
              <a:rPr lang="en-US" dirty="0"/>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2" y="103790"/>
            <a:ext cx="896336" cy="896336"/>
          </a:xfrm>
          <a:prstGeom prst="rect">
            <a:avLst/>
          </a:prstGeom>
        </p:spPr>
      </p:pic>
    </p:spTree>
    <p:extLst>
      <p:ext uri="{BB962C8B-B14F-4D97-AF65-F5344CB8AC3E}">
        <p14:creationId xmlns:p14="http://schemas.microsoft.com/office/powerpoint/2010/main" val="243558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0"/>
            <a:ext cx="12306300" cy="6858000"/>
          </a:xfrm>
          <a:prstGeom prst="rect">
            <a:avLst/>
          </a:prstGeom>
        </p:spPr>
      </p:pic>
    </p:spTree>
    <p:extLst>
      <p:ext uri="{BB962C8B-B14F-4D97-AF65-F5344CB8AC3E}">
        <p14:creationId xmlns:p14="http://schemas.microsoft.com/office/powerpoint/2010/main" val="45627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F7E5D-1A73-4BFE-9C84-C7C8ADE8B45A}"/>
              </a:ext>
            </a:extLst>
          </p:cNvPr>
          <p:cNvSpPr>
            <a:spLocks noGrp="1"/>
          </p:cNvSpPr>
          <p:nvPr>
            <p:ph type="title"/>
          </p:nvPr>
        </p:nvSpPr>
        <p:spPr>
          <a:xfrm>
            <a:off x="808144" y="360032"/>
            <a:ext cx="6510527" cy="1499616"/>
          </a:xfrm>
        </p:spPr>
        <p:txBody>
          <a:bodyPr>
            <a:normAutofit/>
          </a:bodyPr>
          <a:lstStyle/>
          <a:p>
            <a:r>
              <a:rPr lang="en-US" dirty="0">
                <a:solidFill>
                  <a:srgbClr val="FFFFFF"/>
                </a:solidFill>
              </a:rPr>
              <a:t>Problem Statement	</a:t>
            </a:r>
          </a:p>
        </p:txBody>
      </p:sp>
      <p:sp>
        <p:nvSpPr>
          <p:cNvPr id="3" name="Content Placeholder 2">
            <a:extLst>
              <a:ext uri="{FF2B5EF4-FFF2-40B4-BE49-F238E27FC236}">
                <a16:creationId xmlns:a16="http://schemas.microsoft.com/office/drawing/2014/main" id="{6C281E0A-76E6-44AD-A526-AA8FB7249658}"/>
              </a:ext>
            </a:extLst>
          </p:cNvPr>
          <p:cNvSpPr>
            <a:spLocks noGrp="1"/>
          </p:cNvSpPr>
          <p:nvPr>
            <p:ph idx="1"/>
          </p:nvPr>
        </p:nvSpPr>
        <p:spPr>
          <a:xfrm>
            <a:off x="675540" y="2240644"/>
            <a:ext cx="6507471" cy="3606798"/>
          </a:xfrm>
        </p:spPr>
        <p:txBody>
          <a:bodyPr anchor="ctr">
            <a:normAutofit/>
          </a:bodyPr>
          <a:lstStyle/>
          <a:p>
            <a:r>
              <a:rPr lang="en-US" sz="2000" dirty="0">
                <a:solidFill>
                  <a:srgbClr val="FFFFFF"/>
                </a:solidFill>
              </a:rPr>
              <a:t>Predicting the stock price trend by interpreting the seemly chaotic market data has always been an attractive topic to both investors and researchers. Among those popular methods that have been employed, Machine Learning techniques are very popular due to the capacity of identifying stock trend from massive amounts of data that capture the underlying stock price dynamics.</a:t>
            </a:r>
          </a:p>
          <a:p>
            <a:endParaRPr lang="en-US" sz="2000" dirty="0">
              <a:solidFill>
                <a:srgbClr val="FFFFFF"/>
              </a:solidFill>
            </a:endParaRPr>
          </a:p>
        </p:txBody>
      </p:sp>
      <p:pic>
        <p:nvPicPr>
          <p:cNvPr id="7" name="Graphic 6" descr="Upward trend">
            <a:extLst>
              <a:ext uri="{FF2B5EF4-FFF2-40B4-BE49-F238E27FC236}">
                <a16:creationId xmlns:a16="http://schemas.microsoft.com/office/drawing/2014/main" id="{58D333BA-5E66-4A8C-88D2-2266F4F1C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cxnSp>
        <p:nvCxnSpPr>
          <p:cNvPr id="25" name="Straight Connector 11">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9" y="0"/>
            <a:ext cx="896336" cy="896336"/>
          </a:xfrm>
          <a:prstGeom prst="rect">
            <a:avLst/>
          </a:prstGeom>
        </p:spPr>
      </p:pic>
    </p:spTree>
    <p:extLst>
      <p:ext uri="{BB962C8B-B14F-4D97-AF65-F5344CB8AC3E}">
        <p14:creationId xmlns:p14="http://schemas.microsoft.com/office/powerpoint/2010/main" val="48257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Twitter Sentiment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806" y="2628900"/>
            <a:ext cx="1456531" cy="11851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462" y="2644119"/>
            <a:ext cx="1287463" cy="13714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050" y="2399472"/>
            <a:ext cx="1616075" cy="16160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5715" y="2399472"/>
            <a:ext cx="1616075" cy="1616075"/>
          </a:xfrm>
          <a:prstGeom prst="rect">
            <a:avLst/>
          </a:prstGeom>
        </p:spPr>
      </p:pic>
      <p:sp>
        <p:nvSpPr>
          <p:cNvPr id="11" name="TextBox 10"/>
          <p:cNvSpPr txBox="1"/>
          <p:nvPr/>
        </p:nvSpPr>
        <p:spPr>
          <a:xfrm>
            <a:off x="1024128" y="4443413"/>
            <a:ext cx="2219135" cy="646331"/>
          </a:xfrm>
          <a:prstGeom prst="rect">
            <a:avLst/>
          </a:prstGeom>
          <a:noFill/>
        </p:spPr>
        <p:txBody>
          <a:bodyPr wrap="square" rtlCol="0">
            <a:spAutoFit/>
          </a:bodyPr>
          <a:lstStyle/>
          <a:p>
            <a:pPr algn="ctr"/>
            <a:r>
              <a:rPr lang="en-US" dirty="0"/>
              <a:t>Collecting the tweets using Keywords</a:t>
            </a:r>
          </a:p>
        </p:txBody>
      </p:sp>
      <p:sp>
        <p:nvSpPr>
          <p:cNvPr id="13" name="TextBox 12"/>
          <p:cNvSpPr txBox="1"/>
          <p:nvPr/>
        </p:nvSpPr>
        <p:spPr>
          <a:xfrm>
            <a:off x="3686175" y="4443413"/>
            <a:ext cx="2057400" cy="646331"/>
          </a:xfrm>
          <a:prstGeom prst="rect">
            <a:avLst/>
          </a:prstGeom>
          <a:noFill/>
        </p:spPr>
        <p:txBody>
          <a:bodyPr wrap="square" rtlCol="0">
            <a:spAutoFit/>
          </a:bodyPr>
          <a:lstStyle/>
          <a:p>
            <a:pPr algn="ctr"/>
            <a:r>
              <a:rPr lang="en-US" dirty="0"/>
              <a:t>Filter the Tweets received</a:t>
            </a:r>
          </a:p>
        </p:txBody>
      </p:sp>
      <p:sp>
        <p:nvSpPr>
          <p:cNvPr id="14" name="TextBox 13"/>
          <p:cNvSpPr txBox="1"/>
          <p:nvPr/>
        </p:nvSpPr>
        <p:spPr>
          <a:xfrm>
            <a:off x="6386513" y="4286250"/>
            <a:ext cx="1971675" cy="1477328"/>
          </a:xfrm>
          <a:prstGeom prst="rect">
            <a:avLst/>
          </a:prstGeom>
          <a:noFill/>
        </p:spPr>
        <p:txBody>
          <a:bodyPr wrap="square" rtlCol="0">
            <a:spAutoFit/>
          </a:bodyPr>
          <a:lstStyle/>
          <a:p>
            <a:r>
              <a:rPr lang="en-US" dirty="0"/>
              <a:t>Set up pipeline, and get the sentiment score for each sentence as integer</a:t>
            </a:r>
          </a:p>
        </p:txBody>
      </p:sp>
      <p:sp>
        <p:nvSpPr>
          <p:cNvPr id="15" name="TextBox 14"/>
          <p:cNvSpPr txBox="1"/>
          <p:nvPr/>
        </p:nvSpPr>
        <p:spPr>
          <a:xfrm>
            <a:off x="9295715" y="4286250"/>
            <a:ext cx="2077135" cy="1754326"/>
          </a:xfrm>
          <a:prstGeom prst="rect">
            <a:avLst/>
          </a:prstGeom>
          <a:noFill/>
        </p:spPr>
        <p:txBody>
          <a:bodyPr wrap="square" rtlCol="0">
            <a:spAutoFit/>
          </a:bodyPr>
          <a:lstStyle/>
          <a:p>
            <a:r>
              <a:rPr lang="en-US" dirty="0"/>
              <a:t>0 = Very Negative</a:t>
            </a:r>
          </a:p>
          <a:p>
            <a:r>
              <a:rPr lang="en-US" dirty="0"/>
              <a:t>1 = Negative</a:t>
            </a:r>
          </a:p>
          <a:p>
            <a:r>
              <a:rPr lang="en-US" dirty="0"/>
              <a:t>2 = Neutral</a:t>
            </a:r>
          </a:p>
          <a:p>
            <a:r>
              <a:rPr lang="en-US" dirty="0"/>
              <a:t>3 = Positive</a:t>
            </a:r>
          </a:p>
          <a:p>
            <a:r>
              <a:rPr lang="en-US" dirty="0"/>
              <a:t>4 = Very Positive</a:t>
            </a:r>
          </a:p>
          <a:p>
            <a:endParaRPr lang="en-US" dirty="0"/>
          </a:p>
        </p:txBody>
      </p:sp>
    </p:spTree>
    <p:extLst>
      <p:ext uri="{BB962C8B-B14F-4D97-AF65-F5344CB8AC3E}">
        <p14:creationId xmlns:p14="http://schemas.microsoft.com/office/powerpoint/2010/main" val="82216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time-series methodology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957" y="2528887"/>
            <a:ext cx="1685131" cy="1685131"/>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256" y="2528887"/>
            <a:ext cx="1580315" cy="12858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0476" y="2528886"/>
            <a:ext cx="1571627" cy="157162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1164" y="2418952"/>
            <a:ext cx="1681561" cy="1681561"/>
          </a:xfrm>
          <a:prstGeom prst="rect">
            <a:avLst/>
          </a:prstGeom>
        </p:spPr>
      </p:pic>
      <p:sp>
        <p:nvSpPr>
          <p:cNvPr id="10" name="TextBox 9"/>
          <p:cNvSpPr txBox="1"/>
          <p:nvPr/>
        </p:nvSpPr>
        <p:spPr>
          <a:xfrm>
            <a:off x="991092" y="4443761"/>
            <a:ext cx="2304860" cy="923330"/>
          </a:xfrm>
          <a:prstGeom prst="rect">
            <a:avLst/>
          </a:prstGeom>
          <a:noFill/>
        </p:spPr>
        <p:txBody>
          <a:bodyPr wrap="square" rtlCol="0">
            <a:spAutoFit/>
          </a:bodyPr>
          <a:lstStyle/>
          <a:p>
            <a:r>
              <a:rPr lang="en-US" dirty="0"/>
              <a:t>Preprocessing and cleaning the data </a:t>
            </a:r>
            <a:r>
              <a:rPr lang="mr-IN" dirty="0"/>
              <a:t>–</a:t>
            </a:r>
            <a:r>
              <a:rPr lang="en-US" dirty="0"/>
              <a:t> Using SCALA</a:t>
            </a:r>
          </a:p>
        </p:txBody>
      </p:sp>
      <p:sp>
        <p:nvSpPr>
          <p:cNvPr id="11" name="TextBox 10"/>
          <p:cNvSpPr txBox="1"/>
          <p:nvPr/>
        </p:nvSpPr>
        <p:spPr>
          <a:xfrm>
            <a:off x="3701256" y="4414838"/>
            <a:ext cx="1580315" cy="923330"/>
          </a:xfrm>
          <a:prstGeom prst="rect">
            <a:avLst/>
          </a:prstGeom>
          <a:noFill/>
        </p:spPr>
        <p:txBody>
          <a:bodyPr wrap="square" rtlCol="0">
            <a:spAutoFit/>
          </a:bodyPr>
          <a:lstStyle/>
          <a:p>
            <a:r>
              <a:rPr lang="en-US" dirty="0"/>
              <a:t>Feature extraction and load into RDD </a:t>
            </a:r>
          </a:p>
        </p:txBody>
      </p:sp>
      <p:sp>
        <p:nvSpPr>
          <p:cNvPr id="12" name="TextBox 11"/>
          <p:cNvSpPr txBox="1"/>
          <p:nvPr/>
        </p:nvSpPr>
        <p:spPr>
          <a:xfrm>
            <a:off x="5686875" y="4305261"/>
            <a:ext cx="2492012" cy="1200329"/>
          </a:xfrm>
          <a:prstGeom prst="rect">
            <a:avLst/>
          </a:prstGeom>
          <a:noFill/>
        </p:spPr>
        <p:txBody>
          <a:bodyPr wrap="square" rtlCol="0">
            <a:spAutoFit/>
          </a:bodyPr>
          <a:lstStyle/>
          <a:p>
            <a:r>
              <a:rPr lang="en-US" dirty="0"/>
              <a:t>Training the data using ARIMA model and forecasting the output- Using Spark ML</a:t>
            </a:r>
          </a:p>
        </p:txBody>
      </p:sp>
      <p:sp>
        <p:nvSpPr>
          <p:cNvPr id="14" name="TextBox 13"/>
          <p:cNvSpPr txBox="1"/>
          <p:nvPr/>
        </p:nvSpPr>
        <p:spPr>
          <a:xfrm>
            <a:off x="8691164" y="4443761"/>
            <a:ext cx="2053036" cy="1200329"/>
          </a:xfrm>
          <a:prstGeom prst="rect">
            <a:avLst/>
          </a:prstGeom>
          <a:noFill/>
        </p:spPr>
        <p:txBody>
          <a:bodyPr wrap="square" rtlCol="0">
            <a:spAutoFit/>
          </a:bodyPr>
          <a:lstStyle/>
          <a:p>
            <a:r>
              <a:rPr lang="en-US" dirty="0"/>
              <a:t>Parse data into desired format and visualize the data </a:t>
            </a:r>
            <a:r>
              <a:rPr lang="mr-IN" dirty="0"/>
              <a:t>–</a:t>
            </a:r>
            <a:r>
              <a:rPr lang="en-US" dirty="0"/>
              <a:t>Using D3.js</a:t>
            </a:r>
          </a:p>
        </p:txBody>
      </p:sp>
    </p:spTree>
    <p:extLst>
      <p:ext uri="{BB962C8B-B14F-4D97-AF65-F5344CB8AC3E}">
        <p14:creationId xmlns:p14="http://schemas.microsoft.com/office/powerpoint/2010/main" val="130356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1DCE6-A8B8-4D60-B1FC-613B11F09640}"/>
              </a:ext>
            </a:extLst>
          </p:cNvPr>
          <p:cNvSpPr>
            <a:spLocks noGrp="1"/>
          </p:cNvSpPr>
          <p:nvPr>
            <p:ph type="title"/>
          </p:nvPr>
        </p:nvSpPr>
        <p:spPr>
          <a:xfrm>
            <a:off x="643468" y="643467"/>
            <a:ext cx="3415612" cy="5571066"/>
          </a:xfrm>
        </p:spPr>
        <p:txBody>
          <a:bodyPr>
            <a:normAutofit/>
          </a:bodyPr>
          <a:lstStyle/>
          <a:p>
            <a:r>
              <a:rPr lang="en-US" dirty="0">
                <a:solidFill>
                  <a:srgbClr val="FFFFFF"/>
                </a:solidFill>
              </a:rPr>
              <a:t>Goals Achieved	</a:t>
            </a:r>
          </a:p>
        </p:txBody>
      </p:sp>
      <p:graphicFrame>
        <p:nvGraphicFramePr>
          <p:cNvPr id="5" name="Content Placeholder 2">
            <a:extLst>
              <a:ext uri="{FF2B5EF4-FFF2-40B4-BE49-F238E27FC236}">
                <a16:creationId xmlns:a16="http://schemas.microsoft.com/office/drawing/2014/main" id="{B76FAF02-8F2A-48D2-BA11-39F3F736FD90}"/>
              </a:ext>
            </a:extLst>
          </p:cNvPr>
          <p:cNvGraphicFramePr>
            <a:graphicFrameLocks noGrp="1"/>
          </p:cNvGraphicFramePr>
          <p:nvPr>
            <p:ph idx="1"/>
            <p:extLst>
              <p:ext uri="{D42A27DB-BD31-4B8C-83A1-F6EECF244321}">
                <p14:modId xmlns:p14="http://schemas.microsoft.com/office/powerpoint/2010/main" val="418165885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37" y="57752"/>
            <a:ext cx="896336" cy="896336"/>
          </a:xfrm>
          <a:prstGeom prst="rect">
            <a:avLst/>
          </a:prstGeom>
        </p:spPr>
      </p:pic>
    </p:spTree>
    <p:extLst>
      <p:ext uri="{BB962C8B-B14F-4D97-AF65-F5344CB8AC3E}">
        <p14:creationId xmlns:p14="http://schemas.microsoft.com/office/powerpoint/2010/main" val="6043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528F-8BE6-4B3C-98CF-90AFD6BEEB30}"/>
              </a:ext>
            </a:extLst>
          </p:cNvPr>
          <p:cNvSpPr>
            <a:spLocks noGrp="1"/>
          </p:cNvSpPr>
          <p:nvPr>
            <p:ph type="title"/>
          </p:nvPr>
        </p:nvSpPr>
        <p:spPr>
          <a:xfrm>
            <a:off x="1009840" y="329184"/>
            <a:ext cx="9720072" cy="1499616"/>
          </a:xfrm>
        </p:spPr>
        <p:txBody>
          <a:bodyPr>
            <a:normAutofit/>
          </a:bodyPr>
          <a:lstStyle/>
          <a:p>
            <a:r>
              <a:rPr lang="en-US" sz="2000" b="1" dirty="0"/>
              <a:t>Design Implementation &amp; Technologies used: </a:t>
            </a:r>
            <a:br>
              <a:rPr lang="en-US" sz="2000" b="1" dirty="0"/>
            </a:br>
            <a:r>
              <a:rPr lang="en-US" sz="2000" dirty="0"/>
              <a:t>Spark Streaming</a:t>
            </a:r>
            <a:br>
              <a:rPr lang="en-US" sz="2000" dirty="0"/>
            </a:br>
            <a:r>
              <a:rPr lang="en-US" sz="2000" dirty="0"/>
              <a:t>Spark Mllib</a:t>
            </a:r>
            <a:br>
              <a:rPr lang="en-US" sz="2000" dirty="0"/>
            </a:br>
            <a:r>
              <a:rPr lang="en-US" sz="2000" dirty="0"/>
              <a:t>Scala</a:t>
            </a:r>
            <a:br>
              <a:rPr lang="en-US" sz="2000" dirty="0"/>
            </a:br>
            <a:r>
              <a:rPr lang="en-US" sz="2000" dirty="0"/>
              <a:t>Play Framework</a:t>
            </a:r>
          </a:p>
        </p:txBody>
      </p:sp>
      <p:graphicFrame>
        <p:nvGraphicFramePr>
          <p:cNvPr id="5" name="Content Placeholder 4">
            <a:extLst>
              <a:ext uri="{FF2B5EF4-FFF2-40B4-BE49-F238E27FC236}">
                <a16:creationId xmlns:a16="http://schemas.microsoft.com/office/drawing/2014/main" id="{528F89DA-8857-46B6-B8E0-90C95297AA11}"/>
              </a:ext>
            </a:extLst>
          </p:cNvPr>
          <p:cNvGraphicFramePr>
            <a:graphicFrameLocks noGrp="1"/>
          </p:cNvGraphicFramePr>
          <p:nvPr>
            <p:ph idx="1"/>
            <p:extLst>
              <p:ext uri="{D42A27DB-BD31-4B8C-83A1-F6EECF244321}">
                <p14:modId xmlns:p14="http://schemas.microsoft.com/office/powerpoint/2010/main" val="1535190563"/>
              </p:ext>
            </p:extLst>
          </p:nvPr>
        </p:nvGraphicFramePr>
        <p:xfrm>
          <a:off x="838200" y="1828800"/>
          <a:ext cx="10515600" cy="436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spTree>
    <p:extLst>
      <p:ext uri="{BB962C8B-B14F-4D97-AF65-F5344CB8AC3E}">
        <p14:creationId xmlns:p14="http://schemas.microsoft.com/office/powerpoint/2010/main" val="104007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1764D-98B8-469D-89E0-64B71756E05B}"/>
              </a:ext>
            </a:extLst>
          </p:cNvPr>
          <p:cNvSpPr>
            <a:spLocks noGrp="1"/>
          </p:cNvSpPr>
          <p:nvPr>
            <p:ph type="title"/>
          </p:nvPr>
        </p:nvSpPr>
        <p:spPr>
          <a:xfrm>
            <a:off x="809672" y="555213"/>
            <a:ext cx="6510527" cy="1499616"/>
          </a:xfrm>
        </p:spPr>
        <p:txBody>
          <a:bodyPr>
            <a:normAutofit/>
          </a:bodyPr>
          <a:lstStyle/>
          <a:p>
            <a:r>
              <a:rPr lang="en-US">
                <a:solidFill>
                  <a:srgbClr val="FFFFFF"/>
                </a:solidFill>
              </a:rPr>
              <a:t>Use Cases</a:t>
            </a:r>
          </a:p>
        </p:txBody>
      </p:sp>
      <p:sp>
        <p:nvSpPr>
          <p:cNvPr id="3" name="Content Placeholder 2">
            <a:extLst>
              <a:ext uri="{FF2B5EF4-FFF2-40B4-BE49-F238E27FC236}">
                <a16:creationId xmlns:a16="http://schemas.microsoft.com/office/drawing/2014/main" id="{1CD3901C-AC85-4688-A293-B0227BA2266F}"/>
              </a:ext>
            </a:extLst>
          </p:cNvPr>
          <p:cNvSpPr>
            <a:spLocks noGrp="1"/>
          </p:cNvSpPr>
          <p:nvPr>
            <p:ph idx="1"/>
          </p:nvPr>
        </p:nvSpPr>
        <p:spPr>
          <a:xfrm>
            <a:off x="809672" y="2054829"/>
            <a:ext cx="6507471" cy="3606798"/>
          </a:xfrm>
        </p:spPr>
        <p:txBody>
          <a:bodyPr anchor="ctr">
            <a:normAutofit/>
          </a:bodyPr>
          <a:lstStyle/>
          <a:p>
            <a:pPr marL="0" indent="0">
              <a:buNone/>
            </a:pPr>
            <a:r>
              <a:rPr lang="en-US" sz="2000" dirty="0">
                <a:solidFill>
                  <a:srgbClr val="FFFFFF"/>
                </a:solidFill>
              </a:rPr>
              <a:t>1. Giving foresight to consumers to make the right decisions and avoid making a loss, by selecting the company and the system will return the prediction.</a:t>
            </a:r>
          </a:p>
          <a:p>
            <a:pPr marL="0" lvl="0" indent="0">
              <a:buNone/>
            </a:pPr>
            <a:r>
              <a:rPr lang="en-US" sz="2000" dirty="0">
                <a:solidFill>
                  <a:srgbClr val="FFFFFF"/>
                </a:solidFill>
              </a:rPr>
              <a:t>2. Decisions would be based on how the news/ Social feeds have responded to that particular stock</a:t>
            </a:r>
          </a:p>
          <a:p>
            <a:pPr marL="0" lvl="0" indent="0">
              <a:buNone/>
            </a:pPr>
            <a:r>
              <a:rPr lang="en-US" sz="2000" dirty="0">
                <a:solidFill>
                  <a:srgbClr val="FFFFFF"/>
                </a:solidFill>
              </a:rPr>
              <a:t>3. User-friendly application, where the user can sign up/log in and then can check stock values.</a:t>
            </a:r>
          </a:p>
          <a:p>
            <a:pPr marL="0" lvl="0" indent="0">
              <a:buNone/>
            </a:pPr>
            <a:endParaRPr lang="en-US" sz="2000" dirty="0">
              <a:solidFill>
                <a:srgbClr val="FFFFFF"/>
              </a:solidFill>
            </a:endParaRPr>
          </a:p>
          <a:p>
            <a:pPr marL="0" lvl="0" indent="0">
              <a:buNone/>
            </a:pPr>
            <a:endParaRPr lang="en-US" sz="2000" dirty="0">
              <a:solidFill>
                <a:srgbClr val="FFFFFF"/>
              </a:solidFill>
            </a:endParaRPr>
          </a:p>
          <a:p>
            <a:endParaRPr lang="en-US" sz="2000" dirty="0">
              <a:solidFill>
                <a:srgbClr val="FFFFFF"/>
              </a:solidFill>
            </a:endParaRPr>
          </a:p>
        </p:txBody>
      </p:sp>
      <p:cxnSp>
        <p:nvCxnSpPr>
          <p:cNvPr id="12" name="Straight Connector 11">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336" cy="8963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2226" y="1800226"/>
            <a:ext cx="2528888" cy="2528888"/>
          </a:xfrm>
          <a:prstGeom prst="rect">
            <a:avLst/>
          </a:prstGeom>
        </p:spPr>
      </p:pic>
    </p:spTree>
    <p:extLst>
      <p:ext uri="{BB962C8B-B14F-4D97-AF65-F5344CB8AC3E}">
        <p14:creationId xmlns:p14="http://schemas.microsoft.com/office/powerpoint/2010/main" val="118731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p:txBody>
          <a:bodyPr/>
          <a:lstStyle/>
          <a:p>
            <a:r>
              <a:rPr lang="en-US" dirty="0"/>
              <a:t>1. PLAY framework</a:t>
            </a:r>
          </a:p>
          <a:p>
            <a:r>
              <a:rPr lang="en-US" dirty="0"/>
              <a:t>2. SPARK time series algorithm</a:t>
            </a:r>
          </a:p>
          <a:p>
            <a:r>
              <a:rPr lang="en-US" dirty="0"/>
              <a:t>3. Twitter Sentiment Analysis</a:t>
            </a:r>
          </a:p>
          <a:p>
            <a:r>
              <a:rPr lang="en-US" dirty="0"/>
              <a:t>4. AKKA framework</a:t>
            </a:r>
          </a:p>
          <a:p>
            <a:r>
              <a:rPr lang="en-US" dirty="0"/>
              <a:t>5. SCALA</a:t>
            </a:r>
          </a:p>
          <a:p>
            <a:r>
              <a:rPr lang="en-US" dirty="0"/>
              <a:t>6. D3.js</a:t>
            </a:r>
          </a:p>
          <a:p>
            <a:r>
              <a:rPr lang="en-US" dirty="0"/>
              <a:t>7. Python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4417" y="2286000"/>
            <a:ext cx="2376615" cy="2171700"/>
          </a:xfrm>
          <a:prstGeom prst="rect">
            <a:avLst/>
          </a:prstGeom>
        </p:spPr>
      </p:pic>
    </p:spTree>
    <p:extLst>
      <p:ext uri="{BB962C8B-B14F-4D97-AF65-F5344CB8AC3E}">
        <p14:creationId xmlns:p14="http://schemas.microsoft.com/office/powerpoint/2010/main" val="1552072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131</TotalTime>
  <Words>499</Words>
  <Application>Microsoft Macintosh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Tw Cen MT</vt:lpstr>
      <vt:lpstr>Tw Cen MT Condensed</vt:lpstr>
      <vt:lpstr>Wingdings 3</vt:lpstr>
      <vt:lpstr>Integral</vt:lpstr>
      <vt:lpstr>Sentiment Analysis of News/Social Media feeds on Stock Market</vt:lpstr>
      <vt:lpstr>PowerPoint Presentation</vt:lpstr>
      <vt:lpstr>Problem Statement </vt:lpstr>
      <vt:lpstr>Twitter Sentiment Analysis</vt:lpstr>
      <vt:lpstr>Spark time-series methodology</vt:lpstr>
      <vt:lpstr>Goals Achieved </vt:lpstr>
      <vt:lpstr>Design Implementation &amp; Technologies used:  Spark Streaming Spark Mllib Scala Play Framework</vt:lpstr>
      <vt:lpstr>Use Cases</vt:lpstr>
      <vt:lpstr>Technologies used</vt:lpstr>
      <vt:lpstr>Data Source</vt:lpstr>
      <vt:lpstr>Time Line</vt:lpstr>
      <vt:lpstr>Screenshots– Home page</vt:lpstr>
      <vt:lpstr>LOGIN Page</vt:lpstr>
      <vt:lpstr>Sign-up page</vt:lpstr>
      <vt:lpstr>Database connection</vt:lpstr>
      <vt:lpstr>Screen Shots of the Code Run</vt:lpstr>
      <vt:lpstr>Accuracy Score AND RMSE Values</vt:lpstr>
      <vt:lpstr>Test CAses</vt:lpstr>
      <vt:lpstr>Acceptance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News/Social Media feeds on Stock Market</dc:title>
  <dc:creator>Ranga Chari Vinjamuri</dc:creator>
  <cp:lastModifiedBy>vinyas kaushik</cp:lastModifiedBy>
  <cp:revision>16</cp:revision>
  <dcterms:created xsi:type="dcterms:W3CDTF">2018-11-21T06:43:53Z</dcterms:created>
  <dcterms:modified xsi:type="dcterms:W3CDTF">2018-12-16T01:09:33Z</dcterms:modified>
</cp:coreProperties>
</file>