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C70-7A13-4EA1-67F0-E2951EAA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C9C51-B4A3-E5DA-3549-0F97FDB7F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4D95-1141-0BE6-3D61-C525BD1E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0E40-0B2D-3937-651A-E58A82D0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EBAC-901C-6164-5268-0BA9CAA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4987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148F-1024-ED6B-A33B-27232D96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9E42A-E881-288A-77B7-92A2643D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FA59-6BE0-71A5-289E-3733ABC1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D25E-AF6E-AFD8-9F41-A84A6EA6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C3BB-7C54-3F40-8494-9EB205E8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2152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4396B-C6E2-B671-6A27-35995D60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4ECE-CDC8-A1E5-3AFE-A69C3694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3EB6-7C8F-8F87-7B8D-DBFDEF82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C1C6-DD71-9801-B376-98D3298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2759-0BE9-6484-6403-7AB54BD7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98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851A-1A35-FFB2-9452-79DCF873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534C-541B-3105-45F2-76D1B919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EDE5-C204-175D-85D0-268820E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108A-B786-444E-18E1-307AFFD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EDAD-D9FD-E0A8-FBED-4F9BA64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3423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F3A6-28FF-A990-B557-F615BD40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C898-AC48-8453-F31E-A6953C7F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5694-7450-D10D-8E0D-FA05D9D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C0F6-A22D-319F-D057-8AEB820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8E35-CB2E-DC5F-6B76-938D6CD2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9013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7E2-FEA2-01CA-8D7A-CD7E507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CF26-F6E1-565D-230F-5D6C197C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9B55E-71DA-B98A-25A6-5BA176B0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B0597-3032-8540-29F2-C54B53D1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58B93-337E-6E5C-E0CD-6746738E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C887-3F14-A3D9-540B-8E510255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616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9CDD-1C22-994F-36F4-F73F49FF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19D81-311F-F948-BEE8-B184DB4A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F278-3871-CBEE-3188-335A5F3A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12DE0-92ED-B141-F36A-C3EC249A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831EA-06B6-F4AC-94F5-0A2BEFFC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DFBC-EFE2-27D7-F251-9DBEDFB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997A6-D813-B107-6694-9A4C654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FD31-CAFD-C84A-F605-57874167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8770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972-B7EA-CFF1-A8A8-45EE34D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AED46-0082-E061-CEAF-BC702D4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BDE16-C76D-B435-87AB-C60881F1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F8AE-3678-C825-14D5-0DCBC85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51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DE873-CE75-DAA9-463E-FB4DFB8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37EB0-BA21-9FD7-F719-13600422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A7C8-EAE9-41C7-C615-07869335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84877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9B4-50BD-B43D-1CA7-AC8881E7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6CB9-4B5C-825F-465F-C64F318B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B591C-B4CE-67C6-0E42-D08C8504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7CB8-E2A4-B705-0949-2685D7C3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B529-B3F4-AAF4-8A52-162B7A8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2579B-00E1-5BCF-C0CB-7FFB275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8845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B54B-F625-2E6F-04C5-205A9413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E7C9C-FC0F-E315-E049-02C22F9C5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D16A-7D30-AF6C-DED9-DBAB3F56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3B287-00B8-5F0D-C720-BE70CBDB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D3A1-F6FE-6B1D-0C96-1852A1A6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826B-C302-5C53-2267-6012AF2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9189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9C02-B3C5-E777-EF05-3672CBF6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C9A4-448F-EDA0-D143-55C25D6B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B243-0F9F-3636-2848-D6E9ADD8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1878-50BA-4EF9-8B56-79F748504966}" type="datetimeFigureOut">
              <a:rPr lang="te-IN" smtClean="0"/>
              <a:t>17-05-2022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ED8A-CFAB-2178-F3C3-C5D48282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BC6B-72CF-0A40-B0DB-438A23A8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D677-BBC0-46FF-BD99-1FAFADDD201D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53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6F00-C707-FD1B-217E-38161F739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Tax Tech Team– Hackathon 2022</a:t>
            </a:r>
            <a:endParaRPr lang="te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E26C5-C57D-4940-C664-AE00F252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Name Pronunciation Tool</a:t>
            </a:r>
            <a:endParaRPr lang="te-IN" sz="3200" dirty="0"/>
          </a:p>
        </p:txBody>
      </p:sp>
    </p:spTree>
    <p:extLst>
      <p:ext uri="{BB962C8B-B14F-4D97-AF65-F5344CB8AC3E}">
        <p14:creationId xmlns:p14="http://schemas.microsoft.com/office/powerpoint/2010/main" val="154044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8A39-A2F7-979A-E5F6-39FA6ED1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4096"/>
          </a:xfrm>
        </p:spPr>
        <p:txBody>
          <a:bodyPr/>
          <a:lstStyle/>
          <a:p>
            <a:r>
              <a:rPr lang="en-US" sz="4000" dirty="0"/>
              <a:t>Technology</a:t>
            </a:r>
            <a:r>
              <a:rPr lang="en-US" dirty="0"/>
              <a:t> Stack</a:t>
            </a:r>
            <a:endParaRPr lang="te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94EC0-5B25-2887-84DB-F91DC0D43172}"/>
              </a:ext>
            </a:extLst>
          </p:cNvPr>
          <p:cNvSpPr txBox="1"/>
          <p:nvPr/>
        </p:nvSpPr>
        <p:spPr>
          <a:xfrm>
            <a:off x="838200" y="1690688"/>
            <a:ext cx="4752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Cognitive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.Net</a:t>
            </a:r>
            <a:r>
              <a:rPr lang="en-US" sz="2400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server Database</a:t>
            </a:r>
            <a:endParaRPr lang="te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E722-E9AC-F84B-86BC-606B9D0C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5601"/>
            <a:ext cx="2971800" cy="186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60B0D-E919-429B-DC8F-24BFCC38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11" y="3285601"/>
            <a:ext cx="2552700" cy="1861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F3904-9C3C-74AC-3AB4-BD3DA227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842" y="3285602"/>
            <a:ext cx="2837206" cy="1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32D9D8-6C77-ECD9-D6C4-1A320D0A0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70"/>
          <a:stretch/>
        </p:blipFill>
        <p:spPr>
          <a:xfrm>
            <a:off x="839857" y="1292087"/>
            <a:ext cx="5024230" cy="1311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22AC5-94BE-0DFF-EC31-51E982D3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7" y="3200399"/>
            <a:ext cx="10134600" cy="322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EF81A-1649-EFCF-5B35-62D0CC9429B1}"/>
              </a:ext>
            </a:extLst>
          </p:cNvPr>
          <p:cNvSpPr txBox="1"/>
          <p:nvPr/>
        </p:nvSpPr>
        <p:spPr>
          <a:xfrm>
            <a:off x="6221898" y="1292087"/>
            <a:ext cx="4752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based AD group authorization and authentication using OAuth is being used for Login screen</a:t>
            </a:r>
            <a:endParaRPr lang="te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104AB82-68F2-D2BB-2555-74092A13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3" y="-6799"/>
            <a:ext cx="10515600" cy="1050411"/>
          </a:xfrm>
        </p:spPr>
        <p:txBody>
          <a:bodyPr>
            <a:normAutofit/>
          </a:bodyPr>
          <a:lstStyle/>
          <a:p>
            <a:r>
              <a:rPr lang="en-US" sz="4000" dirty="0"/>
              <a:t>Login Screen</a:t>
            </a:r>
            <a:endParaRPr lang="te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792E0-5123-B971-74F4-2D1A4B6B3CB6}"/>
              </a:ext>
            </a:extLst>
          </p:cNvPr>
          <p:cNvSpPr txBox="1"/>
          <p:nvPr/>
        </p:nvSpPr>
        <p:spPr>
          <a:xfrm>
            <a:off x="836543" y="2731678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Design Flow Diagram</a:t>
            </a:r>
            <a:endParaRPr lang="te-IN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EBEA1-F343-54C4-7D5D-29E55A3DB538}"/>
              </a:ext>
            </a:extLst>
          </p:cNvPr>
          <p:cNvSpPr txBox="1"/>
          <p:nvPr/>
        </p:nvSpPr>
        <p:spPr>
          <a:xfrm>
            <a:off x="836543" y="908641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UI Screen</a:t>
            </a:r>
            <a:endParaRPr lang="te-IN" b="1" u="sng" dirty="0"/>
          </a:p>
        </p:txBody>
      </p:sp>
    </p:spTree>
    <p:extLst>
      <p:ext uri="{BB962C8B-B14F-4D97-AF65-F5344CB8AC3E}">
        <p14:creationId xmlns:p14="http://schemas.microsoft.com/office/powerpoint/2010/main" val="388735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1F88-1F92-D99D-1367-B2B0F3CC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5617"/>
          </a:xfrm>
        </p:spPr>
        <p:txBody>
          <a:bodyPr/>
          <a:lstStyle/>
          <a:p>
            <a:r>
              <a:rPr lang="en-US" sz="4000" dirty="0"/>
              <a:t>Employee Flow</a:t>
            </a:r>
            <a:endParaRPr lang="te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D3326-7F22-E6FD-2270-0DA714D6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3" y="1093304"/>
            <a:ext cx="4171122" cy="417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87790-A4F3-DACB-84B2-3D63C4FF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71" y="1093304"/>
            <a:ext cx="6062868" cy="3856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5CA25-3EFB-D1FB-B698-CD7546BDB380}"/>
              </a:ext>
            </a:extLst>
          </p:cNvPr>
          <p:cNvSpPr txBox="1"/>
          <p:nvPr/>
        </p:nvSpPr>
        <p:spPr>
          <a:xfrm>
            <a:off x="838200" y="5531623"/>
            <a:ext cx="1040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storage is being used for storing the audio files of employee voice recordings</a:t>
            </a:r>
          </a:p>
          <a:p>
            <a:r>
              <a:rPr lang="en-US" b="1" u="sng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temporary Database with list of employees is created as a substitute due to limitations of LDAP integration</a:t>
            </a:r>
            <a:endParaRPr lang="te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5DB97-EC63-C036-B8B1-4E8B1462DCFC}"/>
              </a:ext>
            </a:extLst>
          </p:cNvPr>
          <p:cNvSpPr txBox="1"/>
          <p:nvPr/>
        </p:nvSpPr>
        <p:spPr>
          <a:xfrm>
            <a:off x="5575856" y="662478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Design Flow Diagram</a:t>
            </a:r>
            <a:endParaRPr lang="te-IN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8A4D6-2E5A-89C7-6369-5150707531FF}"/>
              </a:ext>
            </a:extLst>
          </p:cNvPr>
          <p:cNvSpPr txBox="1"/>
          <p:nvPr/>
        </p:nvSpPr>
        <p:spPr>
          <a:xfrm>
            <a:off x="836543" y="662478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UI Screen</a:t>
            </a:r>
            <a:endParaRPr lang="te-IN" b="1" u="sng" dirty="0"/>
          </a:p>
        </p:txBody>
      </p:sp>
    </p:spTree>
    <p:extLst>
      <p:ext uri="{BB962C8B-B14F-4D97-AF65-F5344CB8AC3E}">
        <p14:creationId xmlns:p14="http://schemas.microsoft.com/office/powerpoint/2010/main" val="9568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8869-DBED-D3E5-44EA-9A4B9009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0"/>
            <a:ext cx="10515600" cy="827571"/>
          </a:xfrm>
        </p:spPr>
        <p:txBody>
          <a:bodyPr>
            <a:normAutofit/>
          </a:bodyPr>
          <a:lstStyle/>
          <a:p>
            <a:r>
              <a:rPr lang="en-US" sz="4000" dirty="0"/>
              <a:t>Voice Search</a:t>
            </a:r>
            <a:endParaRPr lang="te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BD8A7-1B78-4C6F-DCFE-20486BA4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23126"/>
            <a:ext cx="4051852" cy="410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CFCFD-5547-EC1B-4663-950C66FC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74" y="1113181"/>
            <a:ext cx="6629400" cy="4108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6E8F7-8EF1-17C5-FAD2-5E358DFF75A4}"/>
              </a:ext>
            </a:extLst>
          </p:cNvPr>
          <p:cNvSpPr txBox="1"/>
          <p:nvPr/>
        </p:nvSpPr>
        <p:spPr>
          <a:xfrm>
            <a:off x="838200" y="5531623"/>
            <a:ext cx="1040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Services are being used for Text to voice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Vault services are used for securely storing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 DB service is being used to 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e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D610-C248-A3C2-DEFE-982F8BC53428}"/>
              </a:ext>
            </a:extLst>
          </p:cNvPr>
          <p:cNvSpPr txBox="1"/>
          <p:nvPr/>
        </p:nvSpPr>
        <p:spPr>
          <a:xfrm>
            <a:off x="5136874" y="707932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Design Flow Diagram</a:t>
            </a:r>
            <a:endParaRPr lang="te-IN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57C51-EB2D-7253-0ADA-ABBB228CE3B2}"/>
              </a:ext>
            </a:extLst>
          </p:cNvPr>
          <p:cNvSpPr txBox="1"/>
          <p:nvPr/>
        </p:nvSpPr>
        <p:spPr>
          <a:xfrm>
            <a:off x="836543" y="758904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UI Screen</a:t>
            </a:r>
            <a:endParaRPr lang="te-IN" b="1" u="sng" dirty="0"/>
          </a:p>
        </p:txBody>
      </p:sp>
    </p:spTree>
    <p:extLst>
      <p:ext uri="{BB962C8B-B14F-4D97-AF65-F5344CB8AC3E}">
        <p14:creationId xmlns:p14="http://schemas.microsoft.com/office/powerpoint/2010/main" val="326362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BFA6-C6AD-6665-2B2B-60A94F10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1"/>
            <a:ext cx="10515600" cy="705678"/>
          </a:xfrm>
        </p:spPr>
        <p:txBody>
          <a:bodyPr>
            <a:normAutofit/>
          </a:bodyPr>
          <a:lstStyle/>
          <a:p>
            <a:r>
              <a:rPr lang="en-US" sz="4000" dirty="0"/>
              <a:t>Admin Module</a:t>
            </a:r>
            <a:endParaRPr lang="te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DD473-ABFA-95BF-161A-6971BD32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033666"/>
            <a:ext cx="11025673" cy="5098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05AD0-C285-59D0-87C2-DA432423F6D4}"/>
              </a:ext>
            </a:extLst>
          </p:cNvPr>
          <p:cNvSpPr txBox="1"/>
          <p:nvPr/>
        </p:nvSpPr>
        <p:spPr>
          <a:xfrm>
            <a:off x="679174" y="6112562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has ability to play the voice and delete audio as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CB0AC-7250-2EB7-1D64-B4FB59839D67}"/>
              </a:ext>
            </a:extLst>
          </p:cNvPr>
          <p:cNvSpPr txBox="1"/>
          <p:nvPr/>
        </p:nvSpPr>
        <p:spPr>
          <a:xfrm>
            <a:off x="583163" y="680041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UI Screen</a:t>
            </a:r>
            <a:endParaRPr lang="te-IN" b="1" u="sng" dirty="0"/>
          </a:p>
        </p:txBody>
      </p:sp>
    </p:spTree>
    <p:extLst>
      <p:ext uri="{BB962C8B-B14F-4D97-AF65-F5344CB8AC3E}">
        <p14:creationId xmlns:p14="http://schemas.microsoft.com/office/powerpoint/2010/main" val="161688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Tax Tech Team– Hackathon 2022</vt:lpstr>
      <vt:lpstr>Technology Stack</vt:lpstr>
      <vt:lpstr>Login Screen</vt:lpstr>
      <vt:lpstr>Employee Flow</vt:lpstr>
      <vt:lpstr>Voice Search</vt:lpstr>
      <vt:lpstr>Admin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Tech Team– Hackathon 2022</dc:title>
  <dc:creator>Satya Manyam</dc:creator>
  <cp:lastModifiedBy>Satya Manyam</cp:lastModifiedBy>
  <cp:revision>1</cp:revision>
  <dcterms:created xsi:type="dcterms:W3CDTF">2022-05-16T21:02:51Z</dcterms:created>
  <dcterms:modified xsi:type="dcterms:W3CDTF">2022-05-16T21:02:59Z</dcterms:modified>
</cp:coreProperties>
</file>