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</p:sldIdLst>
  <p:sldSz cx="10693400" cy="7569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33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4533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4533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4533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4533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4533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4533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4533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4533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Shape 2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0" name="Shape 3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The component clases of the Git object model, as a UML class diagram.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5" name="Shape 4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The repository is stored in the subdirectory .git of the working directory.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86139" y="1271388"/>
            <a:ext cx="8121122" cy="256249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86139" y="3912724"/>
            <a:ext cx="8121122" cy="87716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0" algn="ctr">
              <a:spcBef>
                <a:spcPts val="0"/>
              </a:spcBef>
              <a:buSzTx/>
              <a:buNone/>
              <a:defRPr sz="2800"/>
            </a:lvl2pPr>
            <a:lvl3pPr marL="0" indent="0" algn="ctr">
              <a:spcBef>
                <a:spcPts val="0"/>
              </a:spcBef>
              <a:buSzTx/>
              <a:buNone/>
              <a:defRPr sz="2800"/>
            </a:lvl3pPr>
            <a:lvl4pPr marL="0" indent="0" algn="ctr">
              <a:spcBef>
                <a:spcPts val="0"/>
              </a:spcBef>
              <a:buSzTx/>
              <a:buNone/>
              <a:defRPr sz="2800"/>
            </a:lvl4pPr>
            <a:lvl5pPr marL="0" indent="0" algn="ctr">
              <a:spcBef>
                <a:spcPts val="0"/>
              </a:spcBef>
              <a:buSz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–Johnny Appleseed"/>
          <p:cNvSpPr txBox="1"/>
          <p:nvPr>
            <p:ph type="body" sz="quarter" idx="13"/>
          </p:nvPr>
        </p:nvSpPr>
        <p:spPr>
          <a:xfrm>
            <a:off x="1286139" y="4937720"/>
            <a:ext cx="8121122" cy="3556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1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7" name="“Type a quote here.”"/>
          <p:cNvSpPr txBox="1"/>
          <p:nvPr>
            <p:ph type="body" sz="quarter" idx="14"/>
          </p:nvPr>
        </p:nvSpPr>
        <p:spPr>
          <a:xfrm>
            <a:off x="1286139" y="3310228"/>
            <a:ext cx="8121122" cy="47566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Image"/>
          <p:cNvSpPr/>
          <p:nvPr>
            <p:ph type="pic" idx="13"/>
          </p:nvPr>
        </p:nvSpPr>
        <p:spPr>
          <a:xfrm>
            <a:off x="300566" y="-1"/>
            <a:ext cx="10092268" cy="7569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"/>
          <p:cNvSpPr/>
          <p:nvPr/>
        </p:nvSpPr>
        <p:spPr>
          <a:xfrm>
            <a:off x="9722643" y="7392595"/>
            <a:ext cx="709614" cy="147038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txBody>
          <a:bodyPr lIns="35480" tIns="35480" rIns="35480" bIns="35480" anchor="ctr"/>
          <a:lstStyle/>
          <a:p>
            <a:pPr defTabSz="354806">
              <a:defRPr b="0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14" name="Google Shape;131;p22" descr="Google Shape;131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45240" y="6948289"/>
            <a:ext cx="694830" cy="436117"/>
          </a:xfrm>
          <a:prstGeom prst="rect">
            <a:avLst/>
          </a:prstGeom>
          <a:ln w="3175">
            <a:miter lim="400000"/>
          </a:ln>
        </p:spPr>
      </p:pic>
      <p:pic>
        <p:nvPicPr>
          <p:cNvPr id="115" name="Google Shape;132;p22" descr="Google Shape;132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51028" y="7518072"/>
            <a:ext cx="5322094" cy="36960"/>
          </a:xfrm>
          <a:prstGeom prst="rect">
            <a:avLst/>
          </a:prstGeom>
          <a:ln w="3175">
            <a:miter lim="400000"/>
          </a:ln>
        </p:spPr>
      </p:pic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bk object 16"/>
          <p:cNvSpPr/>
          <p:nvPr/>
        </p:nvSpPr>
        <p:spPr>
          <a:xfrm>
            <a:off x="10040200" y="6609784"/>
            <a:ext cx="445200" cy="322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886" y="0"/>
                </a:moveTo>
                <a:lnTo>
                  <a:pt x="15492" y="234"/>
                </a:lnTo>
                <a:lnTo>
                  <a:pt x="12787" y="1428"/>
                </a:lnTo>
                <a:lnTo>
                  <a:pt x="11070" y="3114"/>
                </a:lnTo>
                <a:lnTo>
                  <a:pt x="9515" y="5402"/>
                </a:lnTo>
                <a:lnTo>
                  <a:pt x="8006" y="8220"/>
                </a:lnTo>
                <a:lnTo>
                  <a:pt x="6429" y="11496"/>
                </a:lnTo>
                <a:lnTo>
                  <a:pt x="4393" y="15412"/>
                </a:lnTo>
                <a:lnTo>
                  <a:pt x="2796" y="17941"/>
                </a:lnTo>
                <a:lnTo>
                  <a:pt x="1749" y="19303"/>
                </a:lnTo>
                <a:lnTo>
                  <a:pt x="1364" y="19718"/>
                </a:lnTo>
                <a:lnTo>
                  <a:pt x="0" y="20970"/>
                </a:lnTo>
                <a:lnTo>
                  <a:pt x="1698" y="21282"/>
                </a:lnTo>
                <a:lnTo>
                  <a:pt x="2034" y="21337"/>
                </a:lnTo>
                <a:lnTo>
                  <a:pt x="2847" y="21446"/>
                </a:lnTo>
                <a:lnTo>
                  <a:pt x="4007" y="21552"/>
                </a:lnTo>
                <a:lnTo>
                  <a:pt x="5382" y="21600"/>
                </a:lnTo>
                <a:lnTo>
                  <a:pt x="6431" y="21566"/>
                </a:lnTo>
                <a:lnTo>
                  <a:pt x="8960" y="21068"/>
                </a:lnTo>
                <a:lnTo>
                  <a:pt x="10875" y="19539"/>
                </a:lnTo>
                <a:lnTo>
                  <a:pt x="12512" y="17133"/>
                </a:lnTo>
                <a:lnTo>
                  <a:pt x="13705" y="14779"/>
                </a:lnTo>
                <a:lnTo>
                  <a:pt x="14288" y="13407"/>
                </a:lnTo>
                <a:lnTo>
                  <a:pt x="14624" y="12651"/>
                </a:lnTo>
                <a:lnTo>
                  <a:pt x="16215" y="9222"/>
                </a:lnTo>
                <a:lnTo>
                  <a:pt x="18451" y="4957"/>
                </a:lnTo>
                <a:lnTo>
                  <a:pt x="20416" y="2108"/>
                </a:lnTo>
                <a:lnTo>
                  <a:pt x="21600" y="814"/>
                </a:lnTo>
                <a:lnTo>
                  <a:pt x="21532" y="456"/>
                </a:lnTo>
                <a:lnTo>
                  <a:pt x="20368" y="218"/>
                </a:lnTo>
                <a:lnTo>
                  <a:pt x="20158" y="180"/>
                </a:lnTo>
                <a:lnTo>
                  <a:pt x="19633" y="106"/>
                </a:lnTo>
                <a:lnTo>
                  <a:pt x="18856" y="33"/>
                </a:lnTo>
                <a:lnTo>
                  <a:pt x="17886" y="0"/>
                </a:lnTo>
                <a:close/>
              </a:path>
            </a:pathLst>
          </a:custGeom>
          <a:solidFill>
            <a:srgbClr val="B3D235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4" name="bk object 17"/>
          <p:cNvSpPr/>
          <p:nvPr/>
        </p:nvSpPr>
        <p:spPr>
          <a:xfrm>
            <a:off x="9851883" y="6612051"/>
            <a:ext cx="226251" cy="1361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5" name="bk object 18"/>
          <p:cNvSpPr/>
          <p:nvPr/>
        </p:nvSpPr>
        <p:spPr>
          <a:xfrm>
            <a:off x="9916469" y="6784824"/>
            <a:ext cx="286233" cy="147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775" y="0"/>
                </a:moveTo>
                <a:lnTo>
                  <a:pt x="0" y="0"/>
                </a:lnTo>
                <a:lnTo>
                  <a:pt x="1192" y="4580"/>
                </a:lnTo>
                <a:lnTo>
                  <a:pt x="1492" y="5726"/>
                </a:lnTo>
                <a:lnTo>
                  <a:pt x="2060" y="7863"/>
                </a:lnTo>
                <a:lnTo>
                  <a:pt x="3718" y="12699"/>
                </a:lnTo>
                <a:lnTo>
                  <a:pt x="7294" y="18678"/>
                </a:lnTo>
                <a:lnTo>
                  <a:pt x="10802" y="20817"/>
                </a:lnTo>
                <a:lnTo>
                  <a:pt x="14927" y="21537"/>
                </a:lnTo>
                <a:lnTo>
                  <a:pt x="16813" y="21600"/>
                </a:lnTo>
                <a:lnTo>
                  <a:pt x="17782" y="21584"/>
                </a:lnTo>
                <a:lnTo>
                  <a:pt x="20941" y="21286"/>
                </a:lnTo>
                <a:lnTo>
                  <a:pt x="21600" y="21046"/>
                </a:lnTo>
                <a:lnTo>
                  <a:pt x="19999" y="18263"/>
                </a:lnTo>
                <a:lnTo>
                  <a:pt x="19052" y="16197"/>
                </a:lnTo>
                <a:lnTo>
                  <a:pt x="18037" y="13413"/>
                </a:lnTo>
                <a:lnTo>
                  <a:pt x="17043" y="10372"/>
                </a:lnTo>
                <a:lnTo>
                  <a:pt x="16161" y="7530"/>
                </a:lnTo>
                <a:lnTo>
                  <a:pt x="15479" y="5315"/>
                </a:lnTo>
                <a:lnTo>
                  <a:pt x="15104" y="4208"/>
                </a:lnTo>
                <a:lnTo>
                  <a:pt x="14889" y="3507"/>
                </a:lnTo>
                <a:lnTo>
                  <a:pt x="14404" y="1890"/>
                </a:lnTo>
                <a:lnTo>
                  <a:pt x="14389" y="1890"/>
                </a:lnTo>
                <a:lnTo>
                  <a:pt x="13775" y="0"/>
                </a:lnTo>
                <a:close/>
              </a:path>
            </a:pathLst>
          </a:custGeom>
          <a:solidFill>
            <a:srgbClr val="60616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6" name="bk object 19"/>
          <p:cNvSpPr/>
          <p:nvPr/>
        </p:nvSpPr>
        <p:spPr>
          <a:xfrm>
            <a:off x="9509217" y="6609512"/>
            <a:ext cx="442127" cy="321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206" y="0"/>
                </a:moveTo>
                <a:lnTo>
                  <a:pt x="16916" y="45"/>
                </a:lnTo>
                <a:lnTo>
                  <a:pt x="14632" y="434"/>
                </a:lnTo>
                <a:lnTo>
                  <a:pt x="12625" y="1450"/>
                </a:lnTo>
                <a:lnTo>
                  <a:pt x="10897" y="3141"/>
                </a:lnTo>
                <a:lnTo>
                  <a:pt x="9331" y="5435"/>
                </a:lnTo>
                <a:lnTo>
                  <a:pt x="7812" y="8260"/>
                </a:lnTo>
                <a:lnTo>
                  <a:pt x="6224" y="11545"/>
                </a:lnTo>
                <a:lnTo>
                  <a:pt x="4194" y="15470"/>
                </a:lnTo>
                <a:lnTo>
                  <a:pt x="2659" y="17940"/>
                </a:lnTo>
                <a:lnTo>
                  <a:pt x="1686" y="19226"/>
                </a:lnTo>
                <a:lnTo>
                  <a:pt x="1338" y="19602"/>
                </a:lnTo>
                <a:lnTo>
                  <a:pt x="0" y="20808"/>
                </a:lnTo>
                <a:lnTo>
                  <a:pt x="1650" y="21169"/>
                </a:lnTo>
                <a:lnTo>
                  <a:pt x="2027" y="21243"/>
                </a:lnTo>
                <a:lnTo>
                  <a:pt x="2931" y="21391"/>
                </a:lnTo>
                <a:lnTo>
                  <a:pt x="4205" y="21535"/>
                </a:lnTo>
                <a:lnTo>
                  <a:pt x="5688" y="21600"/>
                </a:lnTo>
                <a:lnTo>
                  <a:pt x="6578" y="21571"/>
                </a:lnTo>
                <a:lnTo>
                  <a:pt x="8766" y="21142"/>
                </a:lnTo>
                <a:lnTo>
                  <a:pt x="10698" y="19622"/>
                </a:lnTo>
                <a:lnTo>
                  <a:pt x="12348" y="17209"/>
                </a:lnTo>
                <a:lnTo>
                  <a:pt x="13550" y="14843"/>
                </a:lnTo>
                <a:lnTo>
                  <a:pt x="14138" y="13461"/>
                </a:lnTo>
                <a:lnTo>
                  <a:pt x="14477" y="12699"/>
                </a:lnTo>
                <a:lnTo>
                  <a:pt x="16079" y="9263"/>
                </a:lnTo>
                <a:lnTo>
                  <a:pt x="18330" y="4988"/>
                </a:lnTo>
                <a:lnTo>
                  <a:pt x="20308" y="2131"/>
                </a:lnTo>
                <a:lnTo>
                  <a:pt x="21600" y="654"/>
                </a:lnTo>
                <a:lnTo>
                  <a:pt x="20765" y="258"/>
                </a:lnTo>
                <a:lnTo>
                  <a:pt x="20087" y="60"/>
                </a:lnTo>
                <a:lnTo>
                  <a:pt x="19206" y="0"/>
                </a:lnTo>
                <a:close/>
              </a:path>
            </a:pathLst>
          </a:custGeom>
          <a:solidFill>
            <a:srgbClr val="2B93D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" name="bk object 20"/>
          <p:cNvSpPr/>
          <p:nvPr/>
        </p:nvSpPr>
        <p:spPr>
          <a:xfrm>
            <a:off x="9316101" y="6612051"/>
            <a:ext cx="226276" cy="13611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8" name="bk object 21"/>
          <p:cNvSpPr/>
          <p:nvPr/>
        </p:nvSpPr>
        <p:spPr>
          <a:xfrm>
            <a:off x="9380694" y="6784824"/>
            <a:ext cx="287338" cy="147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722" y="0"/>
                </a:moveTo>
                <a:lnTo>
                  <a:pt x="0" y="0"/>
                </a:lnTo>
                <a:lnTo>
                  <a:pt x="1187" y="4580"/>
                </a:lnTo>
                <a:lnTo>
                  <a:pt x="1485" y="5726"/>
                </a:lnTo>
                <a:lnTo>
                  <a:pt x="2062" y="7908"/>
                </a:lnTo>
                <a:lnTo>
                  <a:pt x="3704" y="12699"/>
                </a:lnTo>
                <a:lnTo>
                  <a:pt x="7266" y="18678"/>
                </a:lnTo>
                <a:lnTo>
                  <a:pt x="10761" y="20817"/>
                </a:lnTo>
                <a:lnTo>
                  <a:pt x="14870" y="21537"/>
                </a:lnTo>
                <a:lnTo>
                  <a:pt x="16747" y="21600"/>
                </a:lnTo>
                <a:lnTo>
                  <a:pt x="17713" y="21584"/>
                </a:lnTo>
                <a:lnTo>
                  <a:pt x="18469" y="21548"/>
                </a:lnTo>
                <a:lnTo>
                  <a:pt x="19167" y="21494"/>
                </a:lnTo>
                <a:lnTo>
                  <a:pt x="21600" y="20982"/>
                </a:lnTo>
                <a:lnTo>
                  <a:pt x="19921" y="18263"/>
                </a:lnTo>
                <a:lnTo>
                  <a:pt x="18978" y="16197"/>
                </a:lnTo>
                <a:lnTo>
                  <a:pt x="17967" y="13413"/>
                </a:lnTo>
                <a:lnTo>
                  <a:pt x="16977" y="10372"/>
                </a:lnTo>
                <a:lnTo>
                  <a:pt x="15418" y="5315"/>
                </a:lnTo>
                <a:lnTo>
                  <a:pt x="15045" y="4208"/>
                </a:lnTo>
                <a:lnTo>
                  <a:pt x="14831" y="3507"/>
                </a:lnTo>
                <a:lnTo>
                  <a:pt x="14347" y="1890"/>
                </a:lnTo>
                <a:lnTo>
                  <a:pt x="14336" y="1890"/>
                </a:lnTo>
                <a:lnTo>
                  <a:pt x="13722" y="0"/>
                </a:lnTo>
                <a:close/>
              </a:path>
            </a:pathLst>
          </a:custGeom>
          <a:solidFill>
            <a:srgbClr val="60616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9" name="bk object 22"/>
          <p:cNvSpPr/>
          <p:nvPr/>
        </p:nvSpPr>
        <p:spPr>
          <a:xfrm>
            <a:off x="8977965" y="6609497"/>
            <a:ext cx="432487" cy="321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152" y="0"/>
                </a:moveTo>
                <a:lnTo>
                  <a:pt x="16811" y="46"/>
                </a:lnTo>
                <a:lnTo>
                  <a:pt x="14477" y="435"/>
                </a:lnTo>
                <a:lnTo>
                  <a:pt x="12425" y="1451"/>
                </a:lnTo>
                <a:lnTo>
                  <a:pt x="10658" y="3142"/>
                </a:lnTo>
                <a:lnTo>
                  <a:pt x="9058" y="5436"/>
                </a:lnTo>
                <a:lnTo>
                  <a:pt x="7505" y="8261"/>
                </a:lnTo>
                <a:lnTo>
                  <a:pt x="5882" y="11545"/>
                </a:lnTo>
                <a:lnTo>
                  <a:pt x="3806" y="15470"/>
                </a:lnTo>
                <a:lnTo>
                  <a:pt x="2237" y="17940"/>
                </a:lnTo>
                <a:lnTo>
                  <a:pt x="1242" y="19226"/>
                </a:lnTo>
                <a:lnTo>
                  <a:pt x="885" y="19603"/>
                </a:lnTo>
                <a:lnTo>
                  <a:pt x="0" y="20384"/>
                </a:lnTo>
                <a:lnTo>
                  <a:pt x="86" y="20929"/>
                </a:lnTo>
                <a:lnTo>
                  <a:pt x="2515" y="21391"/>
                </a:lnTo>
                <a:lnTo>
                  <a:pt x="5332" y="21600"/>
                </a:lnTo>
                <a:lnTo>
                  <a:pt x="6243" y="21571"/>
                </a:lnTo>
                <a:lnTo>
                  <a:pt x="8479" y="21142"/>
                </a:lnTo>
                <a:lnTo>
                  <a:pt x="10455" y="19622"/>
                </a:lnTo>
                <a:lnTo>
                  <a:pt x="12142" y="17209"/>
                </a:lnTo>
                <a:lnTo>
                  <a:pt x="13370" y="14843"/>
                </a:lnTo>
                <a:lnTo>
                  <a:pt x="13971" y="13461"/>
                </a:lnTo>
                <a:lnTo>
                  <a:pt x="14318" y="12699"/>
                </a:lnTo>
                <a:lnTo>
                  <a:pt x="15041" y="11148"/>
                </a:lnTo>
                <a:lnTo>
                  <a:pt x="15955" y="9264"/>
                </a:lnTo>
                <a:lnTo>
                  <a:pt x="16884" y="7481"/>
                </a:lnTo>
                <a:lnTo>
                  <a:pt x="16895" y="7463"/>
                </a:lnTo>
                <a:lnTo>
                  <a:pt x="18257" y="4989"/>
                </a:lnTo>
                <a:lnTo>
                  <a:pt x="19441" y="3210"/>
                </a:lnTo>
                <a:lnTo>
                  <a:pt x="20280" y="2132"/>
                </a:lnTo>
                <a:lnTo>
                  <a:pt x="20605" y="1762"/>
                </a:lnTo>
                <a:lnTo>
                  <a:pt x="21600" y="592"/>
                </a:lnTo>
                <a:lnTo>
                  <a:pt x="20747" y="232"/>
                </a:lnTo>
                <a:lnTo>
                  <a:pt x="20053" y="53"/>
                </a:lnTo>
                <a:lnTo>
                  <a:pt x="19152" y="0"/>
                </a:lnTo>
                <a:close/>
              </a:path>
            </a:pathLst>
          </a:custGeom>
          <a:solidFill>
            <a:srgbClr val="F15B40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34" name="bk object 23"/>
          <p:cNvGrpSpPr/>
          <p:nvPr/>
        </p:nvGrpSpPr>
        <p:grpSpPr>
          <a:xfrm>
            <a:off x="8980102" y="7054001"/>
            <a:ext cx="282093" cy="180989"/>
            <a:chOff x="0" y="0"/>
            <a:chExt cx="282091" cy="180988"/>
          </a:xfrm>
        </p:grpSpPr>
        <p:sp>
          <p:nvSpPr>
            <p:cNvPr id="130" name="Shape"/>
            <p:cNvSpPr/>
            <p:nvPr/>
          </p:nvSpPr>
          <p:spPr>
            <a:xfrm>
              <a:off x="0" y="0"/>
              <a:ext cx="121951" cy="180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887" y="0"/>
                  </a:moveTo>
                  <a:lnTo>
                    <a:pt x="0" y="0"/>
                  </a:lnTo>
                  <a:lnTo>
                    <a:pt x="10869" y="21600"/>
                  </a:lnTo>
                  <a:lnTo>
                    <a:pt x="18387" y="21600"/>
                  </a:lnTo>
                  <a:lnTo>
                    <a:pt x="21600" y="15011"/>
                  </a:lnTo>
                  <a:lnTo>
                    <a:pt x="15035" y="15011"/>
                  </a:lnTo>
                  <a:lnTo>
                    <a:pt x="8887" y="0"/>
                  </a:lnTo>
                  <a:close/>
                </a:path>
              </a:pathLst>
            </a:custGeom>
            <a:solidFill>
              <a:srgbClr val="60616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1" name="Shape"/>
            <p:cNvSpPr/>
            <p:nvPr/>
          </p:nvSpPr>
          <p:spPr>
            <a:xfrm>
              <a:off x="139700" y="71767"/>
              <a:ext cx="99745" cy="109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448" y="0"/>
                  </a:moveTo>
                  <a:lnTo>
                    <a:pt x="0" y="0"/>
                  </a:lnTo>
                  <a:lnTo>
                    <a:pt x="8022" y="21600"/>
                  </a:lnTo>
                  <a:lnTo>
                    <a:pt x="17547" y="21600"/>
                  </a:lnTo>
                  <a:lnTo>
                    <a:pt x="21600" y="10682"/>
                  </a:lnTo>
                  <a:lnTo>
                    <a:pt x="13039" y="10682"/>
                  </a:lnTo>
                  <a:lnTo>
                    <a:pt x="9448" y="0"/>
                  </a:lnTo>
                  <a:close/>
                </a:path>
              </a:pathLst>
            </a:custGeom>
            <a:solidFill>
              <a:srgbClr val="60616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2" name="Shape"/>
            <p:cNvSpPr/>
            <p:nvPr/>
          </p:nvSpPr>
          <p:spPr>
            <a:xfrm>
              <a:off x="84886" y="0"/>
              <a:ext cx="98446" cy="125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767" y="0"/>
                  </a:moveTo>
                  <a:lnTo>
                    <a:pt x="8387" y="0"/>
                  </a:lnTo>
                  <a:lnTo>
                    <a:pt x="0" y="21600"/>
                  </a:lnTo>
                  <a:lnTo>
                    <a:pt x="8133" y="21600"/>
                  </a:lnTo>
                  <a:lnTo>
                    <a:pt x="12027" y="12324"/>
                  </a:lnTo>
                  <a:lnTo>
                    <a:pt x="21600" y="12324"/>
                  </a:lnTo>
                  <a:lnTo>
                    <a:pt x="16767" y="0"/>
                  </a:lnTo>
                  <a:close/>
                </a:path>
              </a:pathLst>
            </a:custGeom>
            <a:solidFill>
              <a:srgbClr val="60616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3" name="Shape"/>
            <p:cNvSpPr/>
            <p:nvPr/>
          </p:nvSpPr>
          <p:spPr>
            <a:xfrm>
              <a:off x="199909" y="0"/>
              <a:ext cx="82183" cy="125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9022" y="0"/>
                  </a:lnTo>
                  <a:lnTo>
                    <a:pt x="0" y="21600"/>
                  </a:lnTo>
                  <a:lnTo>
                    <a:pt x="103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60616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39" name="bk object 24"/>
          <p:cNvGrpSpPr/>
          <p:nvPr/>
        </p:nvGrpSpPr>
        <p:grpSpPr>
          <a:xfrm>
            <a:off x="9276463" y="7047824"/>
            <a:ext cx="162091" cy="192939"/>
            <a:chOff x="0" y="0"/>
            <a:chExt cx="162090" cy="192938"/>
          </a:xfrm>
        </p:grpSpPr>
        <p:sp>
          <p:nvSpPr>
            <p:cNvPr id="135" name="Shape"/>
            <p:cNvSpPr/>
            <p:nvPr/>
          </p:nvSpPr>
          <p:spPr>
            <a:xfrm>
              <a:off x="0" y="69481"/>
              <a:ext cx="162090" cy="123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73" y="0"/>
                  </a:moveTo>
                  <a:lnTo>
                    <a:pt x="10596" y="0"/>
                  </a:lnTo>
                  <a:lnTo>
                    <a:pt x="9438" y="46"/>
                  </a:lnTo>
                  <a:lnTo>
                    <a:pt x="4461" y="1659"/>
                  </a:lnTo>
                  <a:lnTo>
                    <a:pt x="773" y="6513"/>
                  </a:lnTo>
                  <a:lnTo>
                    <a:pt x="0" y="11337"/>
                  </a:lnTo>
                  <a:lnTo>
                    <a:pt x="47" y="12613"/>
                  </a:lnTo>
                  <a:lnTo>
                    <a:pt x="3503" y="19974"/>
                  </a:lnTo>
                  <a:lnTo>
                    <a:pt x="7336" y="21600"/>
                  </a:lnTo>
                  <a:lnTo>
                    <a:pt x="8332" y="21600"/>
                  </a:lnTo>
                  <a:lnTo>
                    <a:pt x="13743" y="19759"/>
                  </a:lnTo>
                  <a:lnTo>
                    <a:pt x="15788" y="17618"/>
                  </a:lnTo>
                  <a:lnTo>
                    <a:pt x="21600" y="17618"/>
                  </a:lnTo>
                  <a:lnTo>
                    <a:pt x="21600" y="15325"/>
                  </a:lnTo>
                  <a:lnTo>
                    <a:pt x="8744" y="15325"/>
                  </a:lnTo>
                  <a:lnTo>
                    <a:pt x="7653" y="14941"/>
                  </a:lnTo>
                  <a:lnTo>
                    <a:pt x="6179" y="13414"/>
                  </a:lnTo>
                  <a:lnTo>
                    <a:pt x="5828" y="12399"/>
                  </a:lnTo>
                  <a:lnTo>
                    <a:pt x="5812" y="9697"/>
                  </a:lnTo>
                  <a:lnTo>
                    <a:pt x="6206" y="8539"/>
                  </a:lnTo>
                  <a:lnTo>
                    <a:pt x="11107" y="6004"/>
                  </a:lnTo>
                  <a:lnTo>
                    <a:pt x="21600" y="6004"/>
                  </a:lnTo>
                  <a:lnTo>
                    <a:pt x="21600" y="269"/>
                  </a:lnTo>
                  <a:lnTo>
                    <a:pt x="15788" y="269"/>
                  </a:lnTo>
                  <a:lnTo>
                    <a:pt x="12769" y="53"/>
                  </a:lnTo>
                  <a:lnTo>
                    <a:pt x="11605" y="9"/>
                  </a:lnTo>
                  <a:lnTo>
                    <a:pt x="11073" y="0"/>
                  </a:lnTo>
                  <a:close/>
                </a:path>
              </a:pathLst>
            </a:custGeom>
            <a:solidFill>
              <a:srgbClr val="60616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6" name="Shape"/>
            <p:cNvSpPr/>
            <p:nvPr/>
          </p:nvSpPr>
          <p:spPr>
            <a:xfrm>
              <a:off x="79513" y="37833"/>
              <a:ext cx="82578" cy="33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03" y="0"/>
                  </a:moveTo>
                  <a:lnTo>
                    <a:pt x="0" y="0"/>
                  </a:lnTo>
                  <a:lnTo>
                    <a:pt x="2163" y="314"/>
                  </a:lnTo>
                  <a:lnTo>
                    <a:pt x="4111" y="1258"/>
                  </a:lnTo>
                  <a:lnTo>
                    <a:pt x="5847" y="2828"/>
                  </a:lnTo>
                  <a:lnTo>
                    <a:pt x="7368" y="5026"/>
                  </a:lnTo>
                  <a:lnTo>
                    <a:pt x="9249" y="8365"/>
                  </a:lnTo>
                  <a:lnTo>
                    <a:pt x="10192" y="12978"/>
                  </a:lnTo>
                  <a:lnTo>
                    <a:pt x="10192" y="21600"/>
                  </a:lnTo>
                  <a:lnTo>
                    <a:pt x="21600" y="21600"/>
                  </a:lnTo>
                  <a:lnTo>
                    <a:pt x="21600" y="18079"/>
                  </a:lnTo>
                  <a:lnTo>
                    <a:pt x="21511" y="13521"/>
                  </a:lnTo>
                  <a:lnTo>
                    <a:pt x="21246" y="9135"/>
                  </a:lnTo>
                  <a:lnTo>
                    <a:pt x="20802" y="4918"/>
                  </a:lnTo>
                  <a:lnTo>
                    <a:pt x="20170" y="812"/>
                  </a:lnTo>
                  <a:lnTo>
                    <a:pt x="20003" y="0"/>
                  </a:lnTo>
                  <a:close/>
                </a:path>
              </a:pathLst>
            </a:custGeom>
            <a:solidFill>
              <a:srgbClr val="60616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7" name="Shape"/>
            <p:cNvSpPr/>
            <p:nvPr/>
          </p:nvSpPr>
          <p:spPr>
            <a:xfrm>
              <a:off x="7352" y="0"/>
              <a:ext cx="148635" cy="53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382" y="0"/>
                  </a:moveTo>
                  <a:lnTo>
                    <a:pt x="5044" y="2157"/>
                  </a:lnTo>
                  <a:lnTo>
                    <a:pt x="0" y="9167"/>
                  </a:lnTo>
                  <a:lnTo>
                    <a:pt x="3027" y="21600"/>
                  </a:lnTo>
                  <a:lnTo>
                    <a:pt x="3887" y="20041"/>
                  </a:lnTo>
                  <a:lnTo>
                    <a:pt x="4876" y="18589"/>
                  </a:lnTo>
                  <a:lnTo>
                    <a:pt x="10487" y="15230"/>
                  </a:lnTo>
                  <a:lnTo>
                    <a:pt x="21600" y="15230"/>
                  </a:lnTo>
                  <a:lnTo>
                    <a:pt x="21264" y="13408"/>
                  </a:lnTo>
                  <a:lnTo>
                    <a:pt x="16938" y="3017"/>
                  </a:lnTo>
                  <a:lnTo>
                    <a:pt x="12613" y="122"/>
                  </a:lnTo>
                  <a:lnTo>
                    <a:pt x="11382" y="0"/>
                  </a:lnTo>
                  <a:close/>
                </a:path>
              </a:pathLst>
            </a:custGeom>
            <a:solidFill>
              <a:srgbClr val="60616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8" name="Shape"/>
            <p:cNvSpPr/>
            <p:nvPr/>
          </p:nvSpPr>
          <p:spPr>
            <a:xfrm>
              <a:off x="81826" y="103797"/>
              <a:ext cx="80265" cy="83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7201"/>
                  </a:moveTo>
                  <a:lnTo>
                    <a:pt x="9863" y="17201"/>
                  </a:lnTo>
                  <a:lnTo>
                    <a:pt x="10175" y="21600"/>
                  </a:lnTo>
                  <a:lnTo>
                    <a:pt x="21600" y="21600"/>
                  </a:lnTo>
                  <a:lnTo>
                    <a:pt x="21600" y="17201"/>
                  </a:lnTo>
                  <a:close/>
                  <a:moveTo>
                    <a:pt x="21600" y="0"/>
                  </a:moveTo>
                  <a:lnTo>
                    <a:pt x="1172" y="0"/>
                  </a:lnTo>
                  <a:lnTo>
                    <a:pt x="4238" y="86"/>
                  </a:lnTo>
                  <a:lnTo>
                    <a:pt x="9863" y="401"/>
                  </a:lnTo>
                  <a:lnTo>
                    <a:pt x="9863" y="6206"/>
                  </a:lnTo>
                  <a:lnTo>
                    <a:pt x="9528" y="7338"/>
                  </a:lnTo>
                  <a:lnTo>
                    <a:pt x="1401" y="13571"/>
                  </a:lnTo>
                  <a:lnTo>
                    <a:pt x="0" y="13804"/>
                  </a:lnTo>
                  <a:lnTo>
                    <a:pt x="21600" y="13804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42" name="bk object 25"/>
          <p:cNvGrpSpPr/>
          <p:nvPr/>
        </p:nvGrpSpPr>
        <p:grpSpPr>
          <a:xfrm>
            <a:off x="9456277" y="7054001"/>
            <a:ext cx="199518" cy="180989"/>
            <a:chOff x="0" y="0"/>
            <a:chExt cx="199517" cy="180987"/>
          </a:xfrm>
        </p:grpSpPr>
        <p:sp>
          <p:nvSpPr>
            <p:cNvPr id="140" name="Shape"/>
            <p:cNvSpPr/>
            <p:nvPr/>
          </p:nvSpPr>
          <p:spPr>
            <a:xfrm>
              <a:off x="0" y="0"/>
              <a:ext cx="144774" cy="180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31" y="0"/>
                  </a:moveTo>
                  <a:lnTo>
                    <a:pt x="0" y="0"/>
                  </a:lnTo>
                  <a:lnTo>
                    <a:pt x="11462" y="21600"/>
                  </a:lnTo>
                  <a:lnTo>
                    <a:pt x="18366" y="21600"/>
                  </a:lnTo>
                  <a:lnTo>
                    <a:pt x="21600" y="15474"/>
                  </a:lnTo>
                  <a:lnTo>
                    <a:pt x="15086" y="15474"/>
                  </a:lnTo>
                  <a:lnTo>
                    <a:pt x="7831" y="0"/>
                  </a:lnTo>
                  <a:close/>
                </a:path>
              </a:pathLst>
            </a:custGeom>
            <a:solidFill>
              <a:srgbClr val="60616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1" name="Shape"/>
            <p:cNvSpPr/>
            <p:nvPr/>
          </p:nvSpPr>
          <p:spPr>
            <a:xfrm>
              <a:off x="101116" y="0"/>
              <a:ext cx="98402" cy="129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672" y="0"/>
                  </a:lnTo>
                  <a:lnTo>
                    <a:pt x="0" y="21600"/>
                  </a:lnTo>
                  <a:lnTo>
                    <a:pt x="958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60616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45" name="bk object 26"/>
          <p:cNvGrpSpPr/>
          <p:nvPr/>
        </p:nvGrpSpPr>
        <p:grpSpPr>
          <a:xfrm>
            <a:off x="9663882" y="7047831"/>
            <a:ext cx="181001" cy="193320"/>
            <a:chOff x="0" y="0"/>
            <a:chExt cx="180999" cy="193319"/>
          </a:xfrm>
        </p:grpSpPr>
        <p:sp>
          <p:nvSpPr>
            <p:cNvPr id="143" name="Shape"/>
            <p:cNvSpPr/>
            <p:nvPr/>
          </p:nvSpPr>
          <p:spPr>
            <a:xfrm>
              <a:off x="0" y="0"/>
              <a:ext cx="181000" cy="193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62" y="0"/>
                  </a:moveTo>
                  <a:lnTo>
                    <a:pt x="5553" y="1267"/>
                  </a:lnTo>
                  <a:lnTo>
                    <a:pt x="1775" y="4608"/>
                  </a:lnTo>
                  <a:lnTo>
                    <a:pt x="51" y="9465"/>
                  </a:lnTo>
                  <a:lnTo>
                    <a:pt x="0" y="10563"/>
                  </a:lnTo>
                  <a:lnTo>
                    <a:pt x="51" y="11765"/>
                  </a:lnTo>
                  <a:lnTo>
                    <a:pt x="1253" y="16025"/>
                  </a:lnTo>
                  <a:lnTo>
                    <a:pt x="4764" y="19806"/>
                  </a:lnTo>
                  <a:lnTo>
                    <a:pt x="10163" y="21549"/>
                  </a:lnTo>
                  <a:lnTo>
                    <a:pt x="11423" y="21600"/>
                  </a:lnTo>
                  <a:lnTo>
                    <a:pt x="12645" y="21568"/>
                  </a:lnTo>
                  <a:lnTo>
                    <a:pt x="17433" y="20534"/>
                  </a:lnTo>
                  <a:lnTo>
                    <a:pt x="21230" y="18064"/>
                  </a:lnTo>
                  <a:lnTo>
                    <a:pt x="21326" y="17977"/>
                  </a:lnTo>
                  <a:lnTo>
                    <a:pt x="20631" y="17246"/>
                  </a:lnTo>
                  <a:lnTo>
                    <a:pt x="10762" y="17246"/>
                  </a:lnTo>
                  <a:lnTo>
                    <a:pt x="10048" y="17132"/>
                  </a:lnTo>
                  <a:lnTo>
                    <a:pt x="5659" y="13754"/>
                  </a:lnTo>
                  <a:lnTo>
                    <a:pt x="5482" y="13080"/>
                  </a:lnTo>
                  <a:lnTo>
                    <a:pt x="5482" y="12331"/>
                  </a:lnTo>
                  <a:lnTo>
                    <a:pt x="21600" y="12331"/>
                  </a:lnTo>
                  <a:lnTo>
                    <a:pt x="21600" y="11596"/>
                  </a:lnTo>
                  <a:lnTo>
                    <a:pt x="21566" y="10526"/>
                  </a:lnTo>
                  <a:lnTo>
                    <a:pt x="21463" y="9462"/>
                  </a:lnTo>
                  <a:lnTo>
                    <a:pt x="21332" y="8666"/>
                  </a:lnTo>
                  <a:lnTo>
                    <a:pt x="5438" y="8666"/>
                  </a:lnTo>
                  <a:lnTo>
                    <a:pt x="5438" y="8148"/>
                  </a:lnTo>
                  <a:lnTo>
                    <a:pt x="9283" y="4404"/>
                  </a:lnTo>
                  <a:lnTo>
                    <a:pt x="10073" y="4268"/>
                  </a:lnTo>
                  <a:lnTo>
                    <a:pt x="19664" y="4268"/>
                  </a:lnTo>
                  <a:lnTo>
                    <a:pt x="19252" y="3665"/>
                  </a:lnTo>
                  <a:lnTo>
                    <a:pt x="14878" y="570"/>
                  </a:lnTo>
                  <a:lnTo>
                    <a:pt x="12380" y="63"/>
                  </a:lnTo>
                  <a:lnTo>
                    <a:pt x="10962" y="0"/>
                  </a:lnTo>
                  <a:close/>
                </a:path>
              </a:pathLst>
            </a:custGeom>
            <a:solidFill>
              <a:srgbClr val="60616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4" name="Shape"/>
            <p:cNvSpPr/>
            <p:nvPr/>
          </p:nvSpPr>
          <p:spPr>
            <a:xfrm>
              <a:off x="98817" y="38200"/>
              <a:ext cx="79942" cy="116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07" y="17651"/>
                  </a:moveTo>
                  <a:lnTo>
                    <a:pt x="3703" y="21447"/>
                  </a:lnTo>
                  <a:lnTo>
                    <a:pt x="1627" y="21600"/>
                  </a:lnTo>
                  <a:lnTo>
                    <a:pt x="20012" y="21600"/>
                  </a:lnTo>
                  <a:lnTo>
                    <a:pt x="14907" y="17651"/>
                  </a:lnTo>
                  <a:close/>
                  <a:moveTo>
                    <a:pt x="17823" y="0"/>
                  </a:moveTo>
                  <a:lnTo>
                    <a:pt x="0" y="0"/>
                  </a:lnTo>
                  <a:lnTo>
                    <a:pt x="1671" y="227"/>
                  </a:lnTo>
                  <a:lnTo>
                    <a:pt x="4588" y="1138"/>
                  </a:lnTo>
                  <a:lnTo>
                    <a:pt x="9595" y="6457"/>
                  </a:lnTo>
                  <a:lnTo>
                    <a:pt x="9595" y="7319"/>
                  </a:lnTo>
                  <a:lnTo>
                    <a:pt x="21600" y="7319"/>
                  </a:lnTo>
                  <a:lnTo>
                    <a:pt x="18199" y="405"/>
                  </a:lnTo>
                  <a:lnTo>
                    <a:pt x="17823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46" name="bk object 27"/>
          <p:cNvSpPr/>
          <p:nvPr/>
        </p:nvSpPr>
        <p:spPr>
          <a:xfrm>
            <a:off x="9892918" y="6977621"/>
            <a:ext cx="1" cy="257380"/>
          </a:xfrm>
          <a:prstGeom prst="line">
            <a:avLst/>
          </a:prstGeom>
          <a:ln w="17373">
            <a:solidFill>
              <a:srgbClr val="606161"/>
            </a:solidFill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7" name="bk object 28"/>
          <p:cNvSpPr/>
          <p:nvPr/>
        </p:nvSpPr>
        <p:spPr>
          <a:xfrm>
            <a:off x="9946757" y="7052850"/>
            <a:ext cx="146254" cy="18675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51" name="bk object 29"/>
          <p:cNvGrpSpPr/>
          <p:nvPr/>
        </p:nvGrpSpPr>
        <p:grpSpPr>
          <a:xfrm>
            <a:off x="10144731" y="6977584"/>
            <a:ext cx="162459" cy="262015"/>
            <a:chOff x="0" y="0"/>
            <a:chExt cx="162458" cy="262013"/>
          </a:xfrm>
        </p:grpSpPr>
        <p:sp>
          <p:nvSpPr>
            <p:cNvPr id="148" name="Shape"/>
            <p:cNvSpPr/>
            <p:nvPr/>
          </p:nvSpPr>
          <p:spPr>
            <a:xfrm>
              <a:off x="0" y="0"/>
              <a:ext cx="123489" cy="262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39" y="0"/>
                  </a:moveTo>
                  <a:lnTo>
                    <a:pt x="0" y="0"/>
                  </a:lnTo>
                  <a:lnTo>
                    <a:pt x="0" y="20679"/>
                  </a:lnTo>
                  <a:lnTo>
                    <a:pt x="7919" y="21533"/>
                  </a:lnTo>
                  <a:lnTo>
                    <a:pt x="11203" y="21600"/>
                  </a:lnTo>
                  <a:lnTo>
                    <a:pt x="12993" y="21568"/>
                  </a:lnTo>
                  <a:lnTo>
                    <a:pt x="19506" y="20810"/>
                  </a:lnTo>
                  <a:lnTo>
                    <a:pt x="21600" y="20264"/>
                  </a:lnTo>
                  <a:lnTo>
                    <a:pt x="11269" y="20264"/>
                  </a:lnTo>
                  <a:lnTo>
                    <a:pt x="9610" y="20250"/>
                  </a:lnTo>
                  <a:lnTo>
                    <a:pt x="2966" y="19694"/>
                  </a:lnTo>
                  <a:lnTo>
                    <a:pt x="2966" y="12812"/>
                  </a:lnTo>
                  <a:lnTo>
                    <a:pt x="5702" y="9576"/>
                  </a:lnTo>
                  <a:lnTo>
                    <a:pt x="6382" y="9196"/>
                  </a:lnTo>
                  <a:lnTo>
                    <a:pt x="3039" y="9196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rgbClr val="60616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9" name="Shape"/>
            <p:cNvSpPr/>
            <p:nvPr/>
          </p:nvSpPr>
          <p:spPr>
            <a:xfrm>
              <a:off x="64427" y="91859"/>
              <a:ext cx="98032" cy="153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87" y="0"/>
                  </a:moveTo>
                  <a:lnTo>
                    <a:pt x="3571" y="0"/>
                  </a:lnTo>
                  <a:lnTo>
                    <a:pt x="5411" y="54"/>
                  </a:lnTo>
                  <a:lnTo>
                    <a:pt x="7102" y="217"/>
                  </a:lnTo>
                  <a:lnTo>
                    <a:pt x="14330" y="3193"/>
                  </a:lnTo>
                  <a:lnTo>
                    <a:pt x="17326" y="8657"/>
                  </a:lnTo>
                  <a:lnTo>
                    <a:pt x="17517" y="10775"/>
                  </a:lnTo>
                  <a:lnTo>
                    <a:pt x="17435" y="12085"/>
                  </a:lnTo>
                  <a:lnTo>
                    <a:pt x="14615" y="17373"/>
                  </a:lnTo>
                  <a:lnTo>
                    <a:pt x="6931" y="20925"/>
                  </a:lnTo>
                  <a:lnTo>
                    <a:pt x="0" y="21600"/>
                  </a:lnTo>
                  <a:lnTo>
                    <a:pt x="13013" y="21600"/>
                  </a:lnTo>
                  <a:lnTo>
                    <a:pt x="19032" y="17573"/>
                  </a:lnTo>
                  <a:lnTo>
                    <a:pt x="21496" y="12355"/>
                  </a:lnTo>
                  <a:lnTo>
                    <a:pt x="21600" y="10829"/>
                  </a:lnTo>
                  <a:lnTo>
                    <a:pt x="21533" y="9446"/>
                  </a:lnTo>
                  <a:lnTo>
                    <a:pt x="19197" y="3357"/>
                  </a:lnTo>
                  <a:lnTo>
                    <a:pt x="16151" y="604"/>
                  </a:lnTo>
                  <a:lnTo>
                    <a:pt x="15087" y="0"/>
                  </a:lnTo>
                  <a:close/>
                </a:path>
              </a:pathLst>
            </a:custGeom>
            <a:solidFill>
              <a:srgbClr val="60616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0" name="Shape"/>
            <p:cNvSpPr/>
            <p:nvPr/>
          </p:nvSpPr>
          <p:spPr>
            <a:xfrm>
              <a:off x="17373" y="75260"/>
              <a:ext cx="115525" cy="36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191" y="0"/>
                  </a:moveTo>
                  <a:lnTo>
                    <a:pt x="5001" y="5201"/>
                  </a:lnTo>
                  <a:lnTo>
                    <a:pt x="0" y="21600"/>
                  </a:lnTo>
                  <a:lnTo>
                    <a:pt x="3573" y="21600"/>
                  </a:lnTo>
                  <a:lnTo>
                    <a:pt x="3633" y="21376"/>
                  </a:lnTo>
                  <a:lnTo>
                    <a:pt x="4514" y="18663"/>
                  </a:lnTo>
                  <a:lnTo>
                    <a:pt x="11828" y="9881"/>
                  </a:lnTo>
                  <a:lnTo>
                    <a:pt x="21600" y="9881"/>
                  </a:lnTo>
                  <a:lnTo>
                    <a:pt x="21400" y="9312"/>
                  </a:lnTo>
                  <a:lnTo>
                    <a:pt x="14039" y="267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60616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52" name="bk object 30"/>
          <p:cNvSpPr/>
          <p:nvPr/>
        </p:nvSpPr>
        <p:spPr>
          <a:xfrm>
            <a:off x="10340767" y="7052853"/>
            <a:ext cx="143168" cy="18675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55" name="bk object 31"/>
          <p:cNvGrpSpPr/>
          <p:nvPr/>
        </p:nvGrpSpPr>
        <p:grpSpPr>
          <a:xfrm>
            <a:off x="8303120" y="5414416"/>
            <a:ext cx="488131" cy="482955"/>
            <a:chOff x="0" y="0"/>
            <a:chExt cx="488130" cy="482954"/>
          </a:xfrm>
        </p:grpSpPr>
        <p:sp>
          <p:nvSpPr>
            <p:cNvPr id="153" name="Shape"/>
            <p:cNvSpPr/>
            <p:nvPr/>
          </p:nvSpPr>
          <p:spPr>
            <a:xfrm>
              <a:off x="0" y="0"/>
              <a:ext cx="482931" cy="482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54" y="0"/>
                  </a:moveTo>
                  <a:lnTo>
                    <a:pt x="4" y="0"/>
                  </a:lnTo>
                  <a:lnTo>
                    <a:pt x="0" y="156"/>
                  </a:lnTo>
                  <a:lnTo>
                    <a:pt x="111" y="2349"/>
                  </a:lnTo>
                  <a:lnTo>
                    <a:pt x="436" y="4478"/>
                  </a:lnTo>
                  <a:lnTo>
                    <a:pt x="964" y="6533"/>
                  </a:lnTo>
                  <a:lnTo>
                    <a:pt x="1685" y="8503"/>
                  </a:lnTo>
                  <a:lnTo>
                    <a:pt x="2588" y="10378"/>
                  </a:lnTo>
                  <a:lnTo>
                    <a:pt x="3663" y="12146"/>
                  </a:lnTo>
                  <a:lnTo>
                    <a:pt x="4897" y="13797"/>
                  </a:lnTo>
                  <a:lnTo>
                    <a:pt x="6281" y="15319"/>
                  </a:lnTo>
                  <a:lnTo>
                    <a:pt x="7804" y="16703"/>
                  </a:lnTo>
                  <a:lnTo>
                    <a:pt x="9455" y="17938"/>
                  </a:lnTo>
                  <a:lnTo>
                    <a:pt x="11223" y="19012"/>
                  </a:lnTo>
                  <a:lnTo>
                    <a:pt x="13098" y="19915"/>
                  </a:lnTo>
                  <a:lnTo>
                    <a:pt x="15068" y="20636"/>
                  </a:lnTo>
                  <a:lnTo>
                    <a:pt x="17123" y="21164"/>
                  </a:lnTo>
                  <a:lnTo>
                    <a:pt x="19253" y="21489"/>
                  </a:lnTo>
                  <a:lnTo>
                    <a:pt x="21445" y="21600"/>
                  </a:lnTo>
                  <a:lnTo>
                    <a:pt x="21497" y="21600"/>
                  </a:lnTo>
                  <a:lnTo>
                    <a:pt x="21548" y="21597"/>
                  </a:lnTo>
                  <a:lnTo>
                    <a:pt x="21600" y="21597"/>
                  </a:lnTo>
                  <a:lnTo>
                    <a:pt x="21600" y="14651"/>
                  </a:lnTo>
                  <a:lnTo>
                    <a:pt x="21445" y="14651"/>
                  </a:lnTo>
                  <a:lnTo>
                    <a:pt x="19304" y="14493"/>
                  </a:lnTo>
                  <a:lnTo>
                    <a:pt x="17259" y="14037"/>
                  </a:lnTo>
                  <a:lnTo>
                    <a:pt x="15335" y="13303"/>
                  </a:lnTo>
                  <a:lnTo>
                    <a:pt x="13553" y="12315"/>
                  </a:lnTo>
                  <a:lnTo>
                    <a:pt x="11936" y="11095"/>
                  </a:lnTo>
                  <a:lnTo>
                    <a:pt x="10506" y="9665"/>
                  </a:lnTo>
                  <a:lnTo>
                    <a:pt x="9286" y="8048"/>
                  </a:lnTo>
                  <a:lnTo>
                    <a:pt x="8298" y="6267"/>
                  </a:lnTo>
                  <a:lnTo>
                    <a:pt x="7564" y="4342"/>
                  </a:lnTo>
                  <a:lnTo>
                    <a:pt x="7108" y="2298"/>
                  </a:lnTo>
                  <a:lnTo>
                    <a:pt x="6950" y="156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rgbClr val="82CCF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4" name="Shape"/>
            <p:cNvSpPr/>
            <p:nvPr/>
          </p:nvSpPr>
          <p:spPr>
            <a:xfrm>
              <a:off x="475430" y="32117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861" y="2912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58" name="bk object 32"/>
          <p:cNvGrpSpPr/>
          <p:nvPr/>
        </p:nvGrpSpPr>
        <p:grpSpPr>
          <a:xfrm>
            <a:off x="8779267" y="4938443"/>
            <a:ext cx="482690" cy="483731"/>
            <a:chOff x="0" y="0"/>
            <a:chExt cx="482688" cy="483729"/>
          </a:xfrm>
        </p:grpSpPr>
        <p:sp>
          <p:nvSpPr>
            <p:cNvPr id="156" name="Shape"/>
            <p:cNvSpPr/>
            <p:nvPr/>
          </p:nvSpPr>
          <p:spPr>
            <a:xfrm>
              <a:off x="3327" y="155383"/>
              <a:ext cx="479362" cy="328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889" y="0"/>
                  </a:moveTo>
                  <a:lnTo>
                    <a:pt x="0" y="0"/>
                  </a:lnTo>
                  <a:lnTo>
                    <a:pt x="2158" y="231"/>
                  </a:lnTo>
                  <a:lnTo>
                    <a:pt x="4217" y="903"/>
                  </a:lnTo>
                  <a:lnTo>
                    <a:pt x="6156" y="1981"/>
                  </a:lnTo>
                  <a:lnTo>
                    <a:pt x="7951" y="3435"/>
                  </a:lnTo>
                  <a:lnTo>
                    <a:pt x="9581" y="5229"/>
                  </a:lnTo>
                  <a:lnTo>
                    <a:pt x="11021" y="7332"/>
                  </a:lnTo>
                  <a:lnTo>
                    <a:pt x="12250" y="9711"/>
                  </a:lnTo>
                  <a:lnTo>
                    <a:pt x="13246" y="12332"/>
                  </a:lnTo>
                  <a:lnTo>
                    <a:pt x="13985" y="15162"/>
                  </a:lnTo>
                  <a:lnTo>
                    <a:pt x="14445" y="18170"/>
                  </a:lnTo>
                  <a:lnTo>
                    <a:pt x="14603" y="21320"/>
                  </a:lnTo>
                  <a:lnTo>
                    <a:pt x="14598" y="21600"/>
                  </a:lnTo>
                  <a:lnTo>
                    <a:pt x="21600" y="21600"/>
                  </a:lnTo>
                  <a:lnTo>
                    <a:pt x="21493" y="18095"/>
                  </a:lnTo>
                  <a:lnTo>
                    <a:pt x="21166" y="14963"/>
                  </a:lnTo>
                  <a:lnTo>
                    <a:pt x="20633" y="11941"/>
                  </a:lnTo>
                  <a:lnTo>
                    <a:pt x="19907" y="9043"/>
                  </a:lnTo>
                  <a:lnTo>
                    <a:pt x="18997" y="6285"/>
                  </a:lnTo>
                  <a:lnTo>
                    <a:pt x="17915" y="3685"/>
                  </a:lnTo>
                  <a:lnTo>
                    <a:pt x="16671" y="1256"/>
                  </a:lnTo>
                  <a:lnTo>
                    <a:pt x="15889" y="0"/>
                  </a:lnTo>
                  <a:close/>
                </a:path>
              </a:pathLst>
            </a:custGeom>
            <a:solidFill>
              <a:srgbClr val="82CCF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7" name="Shape"/>
            <p:cNvSpPr/>
            <p:nvPr/>
          </p:nvSpPr>
          <p:spPr>
            <a:xfrm>
              <a:off x="0" y="0"/>
              <a:ext cx="355949" cy="155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" y="0"/>
                  </a:moveTo>
                  <a:lnTo>
                    <a:pt x="134" y="0"/>
                  </a:lnTo>
                  <a:lnTo>
                    <a:pt x="68" y="11"/>
                  </a:lnTo>
                  <a:lnTo>
                    <a:pt x="0" y="11"/>
                  </a:lnTo>
                  <a:lnTo>
                    <a:pt x="0" y="21600"/>
                  </a:lnTo>
                  <a:lnTo>
                    <a:pt x="67" y="21598"/>
                  </a:lnTo>
                  <a:lnTo>
                    <a:pt x="134" y="21588"/>
                  </a:lnTo>
                  <a:lnTo>
                    <a:pt x="21600" y="21588"/>
                  </a:lnTo>
                  <a:lnTo>
                    <a:pt x="18709" y="15211"/>
                  </a:lnTo>
                  <a:lnTo>
                    <a:pt x="16470" y="11376"/>
                  </a:lnTo>
                  <a:lnTo>
                    <a:pt x="14071" y="8040"/>
                  </a:lnTo>
                  <a:lnTo>
                    <a:pt x="11527" y="5235"/>
                  </a:lnTo>
                  <a:lnTo>
                    <a:pt x="8854" y="2995"/>
                  </a:lnTo>
                  <a:lnTo>
                    <a:pt x="6066" y="1353"/>
                  </a:lnTo>
                  <a:lnTo>
                    <a:pt x="3177" y="34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82CCF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59" name="bk object 33"/>
          <p:cNvSpPr/>
          <p:nvPr/>
        </p:nvSpPr>
        <p:spPr>
          <a:xfrm>
            <a:off x="8303104" y="4938259"/>
            <a:ext cx="476162" cy="476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131" y="19399"/>
                </a:lnTo>
                <a:lnTo>
                  <a:pt x="470" y="17262"/>
                </a:lnTo>
                <a:lnTo>
                  <a:pt x="1011" y="15200"/>
                </a:lnTo>
                <a:lnTo>
                  <a:pt x="1743" y="13223"/>
                </a:lnTo>
                <a:lnTo>
                  <a:pt x="2657" y="11342"/>
                </a:lnTo>
                <a:lnTo>
                  <a:pt x="3741" y="9567"/>
                </a:lnTo>
                <a:lnTo>
                  <a:pt x="4984" y="7909"/>
                </a:lnTo>
                <a:lnTo>
                  <a:pt x="6376" y="6379"/>
                </a:lnTo>
                <a:lnTo>
                  <a:pt x="7907" y="4987"/>
                </a:lnTo>
                <a:lnTo>
                  <a:pt x="9565" y="3744"/>
                </a:lnTo>
                <a:lnTo>
                  <a:pt x="11340" y="2661"/>
                </a:lnTo>
                <a:lnTo>
                  <a:pt x="13222" y="1748"/>
                </a:lnTo>
                <a:lnTo>
                  <a:pt x="15200" y="1016"/>
                </a:lnTo>
                <a:lnTo>
                  <a:pt x="17262" y="476"/>
                </a:lnTo>
                <a:lnTo>
                  <a:pt x="19399" y="137"/>
                </a:lnTo>
                <a:lnTo>
                  <a:pt x="21600" y="12"/>
                </a:lnTo>
                <a:lnTo>
                  <a:pt x="21600" y="0"/>
                </a:lnTo>
                <a:close/>
              </a:path>
            </a:pathLst>
          </a:custGeom>
          <a:solidFill>
            <a:srgbClr val="2B93D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" name="bk object 34"/>
          <p:cNvSpPr/>
          <p:nvPr/>
        </p:nvSpPr>
        <p:spPr>
          <a:xfrm>
            <a:off x="8303218" y="4938529"/>
            <a:ext cx="476047" cy="4758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399" y="125"/>
                </a:lnTo>
                <a:lnTo>
                  <a:pt x="17261" y="464"/>
                </a:lnTo>
                <a:lnTo>
                  <a:pt x="15198" y="1004"/>
                </a:lnTo>
                <a:lnTo>
                  <a:pt x="13220" y="1737"/>
                </a:lnTo>
                <a:lnTo>
                  <a:pt x="11338" y="2650"/>
                </a:lnTo>
                <a:lnTo>
                  <a:pt x="9562" y="3734"/>
                </a:lnTo>
                <a:lnTo>
                  <a:pt x="7903" y="4977"/>
                </a:lnTo>
                <a:lnTo>
                  <a:pt x="6372" y="6370"/>
                </a:lnTo>
                <a:lnTo>
                  <a:pt x="4980" y="7901"/>
                </a:lnTo>
                <a:lnTo>
                  <a:pt x="3736" y="9560"/>
                </a:lnTo>
                <a:lnTo>
                  <a:pt x="2652" y="11336"/>
                </a:lnTo>
                <a:lnTo>
                  <a:pt x="1739" y="13218"/>
                </a:lnTo>
                <a:lnTo>
                  <a:pt x="1006" y="15197"/>
                </a:lnTo>
                <a:lnTo>
                  <a:pt x="465" y="17260"/>
                </a:lnTo>
                <a:lnTo>
                  <a:pt x="126" y="19398"/>
                </a:lnTo>
                <a:lnTo>
                  <a:pt x="0" y="21600"/>
                </a:lnTo>
                <a:lnTo>
                  <a:pt x="7050" y="21600"/>
                </a:lnTo>
                <a:lnTo>
                  <a:pt x="7228" y="19460"/>
                </a:lnTo>
                <a:lnTo>
                  <a:pt x="7700" y="17418"/>
                </a:lnTo>
                <a:lnTo>
                  <a:pt x="8445" y="15495"/>
                </a:lnTo>
                <a:lnTo>
                  <a:pt x="9441" y="13715"/>
                </a:lnTo>
                <a:lnTo>
                  <a:pt x="10666" y="12097"/>
                </a:lnTo>
                <a:lnTo>
                  <a:pt x="12098" y="10666"/>
                </a:lnTo>
                <a:lnTo>
                  <a:pt x="13715" y="9441"/>
                </a:lnTo>
                <a:lnTo>
                  <a:pt x="15496" y="8446"/>
                </a:lnTo>
                <a:lnTo>
                  <a:pt x="17418" y="7701"/>
                </a:lnTo>
                <a:lnTo>
                  <a:pt x="19460" y="7230"/>
                </a:lnTo>
                <a:lnTo>
                  <a:pt x="21600" y="7053"/>
                </a:lnTo>
                <a:lnTo>
                  <a:pt x="21600" y="0"/>
                </a:lnTo>
                <a:close/>
              </a:path>
            </a:pathLst>
          </a:custGeom>
          <a:solidFill>
            <a:srgbClr val="2B93D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" name="bk object 35"/>
          <p:cNvSpPr/>
          <p:nvPr/>
        </p:nvSpPr>
        <p:spPr>
          <a:xfrm>
            <a:off x="8786052" y="5422181"/>
            <a:ext cx="476174" cy="476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88" y="0"/>
                </a:lnTo>
                <a:lnTo>
                  <a:pt x="21459" y="2197"/>
                </a:lnTo>
                <a:lnTo>
                  <a:pt x="21117" y="4331"/>
                </a:lnTo>
                <a:lnTo>
                  <a:pt x="20575" y="6390"/>
                </a:lnTo>
                <a:lnTo>
                  <a:pt x="19841" y="8363"/>
                </a:lnTo>
                <a:lnTo>
                  <a:pt x="18927" y="10242"/>
                </a:lnTo>
                <a:lnTo>
                  <a:pt x="17843" y="12013"/>
                </a:lnTo>
                <a:lnTo>
                  <a:pt x="16600" y="13668"/>
                </a:lnTo>
                <a:lnTo>
                  <a:pt x="15208" y="15196"/>
                </a:lnTo>
                <a:lnTo>
                  <a:pt x="13678" y="16585"/>
                </a:lnTo>
                <a:lnTo>
                  <a:pt x="12022" y="17826"/>
                </a:lnTo>
                <a:lnTo>
                  <a:pt x="10248" y="18907"/>
                </a:lnTo>
                <a:lnTo>
                  <a:pt x="8368" y="19818"/>
                </a:lnTo>
                <a:lnTo>
                  <a:pt x="6393" y="20549"/>
                </a:lnTo>
                <a:lnTo>
                  <a:pt x="4333" y="21089"/>
                </a:lnTo>
                <a:lnTo>
                  <a:pt x="2198" y="21427"/>
                </a:lnTo>
                <a:lnTo>
                  <a:pt x="0" y="21552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2CCF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" name="bk object 36"/>
          <p:cNvSpPr/>
          <p:nvPr/>
        </p:nvSpPr>
        <p:spPr>
          <a:xfrm>
            <a:off x="8786052" y="5422181"/>
            <a:ext cx="475908" cy="475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4547" y="0"/>
                </a:lnTo>
                <a:lnTo>
                  <a:pt x="14365" y="2139"/>
                </a:lnTo>
                <a:lnTo>
                  <a:pt x="13889" y="4179"/>
                </a:lnTo>
                <a:lnTo>
                  <a:pt x="13142" y="6100"/>
                </a:lnTo>
                <a:lnTo>
                  <a:pt x="12145" y="7879"/>
                </a:lnTo>
                <a:lnTo>
                  <a:pt x="10921" y="9495"/>
                </a:lnTo>
                <a:lnTo>
                  <a:pt x="9489" y="10925"/>
                </a:lnTo>
                <a:lnTo>
                  <a:pt x="7874" y="12148"/>
                </a:lnTo>
                <a:lnTo>
                  <a:pt x="6095" y="13143"/>
                </a:lnTo>
                <a:lnTo>
                  <a:pt x="4175" y="13887"/>
                </a:lnTo>
                <a:lnTo>
                  <a:pt x="2137" y="14358"/>
                </a:lnTo>
                <a:lnTo>
                  <a:pt x="0" y="14536"/>
                </a:lnTo>
                <a:lnTo>
                  <a:pt x="0" y="21600"/>
                </a:lnTo>
                <a:lnTo>
                  <a:pt x="2199" y="21474"/>
                </a:lnTo>
                <a:lnTo>
                  <a:pt x="4335" y="21136"/>
                </a:lnTo>
                <a:lnTo>
                  <a:pt x="6396" y="20595"/>
                </a:lnTo>
                <a:lnTo>
                  <a:pt x="8373" y="19862"/>
                </a:lnTo>
                <a:lnTo>
                  <a:pt x="10254" y="18949"/>
                </a:lnTo>
                <a:lnTo>
                  <a:pt x="12028" y="17865"/>
                </a:lnTo>
                <a:lnTo>
                  <a:pt x="13686" y="16622"/>
                </a:lnTo>
                <a:lnTo>
                  <a:pt x="15216" y="15230"/>
                </a:lnTo>
                <a:lnTo>
                  <a:pt x="16609" y="13699"/>
                </a:lnTo>
                <a:lnTo>
                  <a:pt x="17853" y="12040"/>
                </a:lnTo>
                <a:lnTo>
                  <a:pt x="18937" y="10264"/>
                </a:lnTo>
                <a:lnTo>
                  <a:pt x="19852" y="8382"/>
                </a:lnTo>
                <a:lnTo>
                  <a:pt x="20586" y="6404"/>
                </a:lnTo>
                <a:lnTo>
                  <a:pt x="21129" y="4340"/>
                </a:lnTo>
                <a:lnTo>
                  <a:pt x="21471" y="2202"/>
                </a:lnTo>
                <a:lnTo>
                  <a:pt x="21600" y="0"/>
                </a:lnTo>
                <a:close/>
              </a:path>
            </a:pathLst>
          </a:custGeom>
          <a:solidFill>
            <a:srgbClr val="82CCF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66" name="bk object 37"/>
          <p:cNvGrpSpPr/>
          <p:nvPr/>
        </p:nvGrpSpPr>
        <p:grpSpPr>
          <a:xfrm>
            <a:off x="7397408" y="6177136"/>
            <a:ext cx="958940" cy="958940"/>
            <a:chOff x="0" y="0"/>
            <a:chExt cx="958939" cy="958938"/>
          </a:xfrm>
        </p:grpSpPr>
        <p:sp>
          <p:nvSpPr>
            <p:cNvPr id="163" name="Shape"/>
            <p:cNvSpPr/>
            <p:nvPr/>
          </p:nvSpPr>
          <p:spPr>
            <a:xfrm>
              <a:off x="0" y="475983"/>
              <a:ext cx="832110" cy="48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36" y="0"/>
                  </a:moveTo>
                  <a:lnTo>
                    <a:pt x="2" y="0"/>
                  </a:lnTo>
                  <a:lnTo>
                    <a:pt x="0" y="156"/>
                  </a:lnTo>
                  <a:lnTo>
                    <a:pt x="64" y="2349"/>
                  </a:lnTo>
                  <a:lnTo>
                    <a:pt x="253" y="4478"/>
                  </a:lnTo>
                  <a:lnTo>
                    <a:pt x="560" y="6533"/>
                  </a:lnTo>
                  <a:lnTo>
                    <a:pt x="978" y="8503"/>
                  </a:lnTo>
                  <a:lnTo>
                    <a:pt x="1502" y="10378"/>
                  </a:lnTo>
                  <a:lnTo>
                    <a:pt x="2126" y="12146"/>
                  </a:lnTo>
                  <a:lnTo>
                    <a:pt x="2842" y="13796"/>
                  </a:lnTo>
                  <a:lnTo>
                    <a:pt x="3645" y="15319"/>
                  </a:lnTo>
                  <a:lnTo>
                    <a:pt x="4529" y="16703"/>
                  </a:lnTo>
                  <a:lnTo>
                    <a:pt x="5487" y="17938"/>
                  </a:lnTo>
                  <a:lnTo>
                    <a:pt x="6514" y="19012"/>
                  </a:lnTo>
                  <a:lnTo>
                    <a:pt x="7602" y="19915"/>
                  </a:lnTo>
                  <a:lnTo>
                    <a:pt x="8745" y="20636"/>
                  </a:lnTo>
                  <a:lnTo>
                    <a:pt x="9938" y="21164"/>
                  </a:lnTo>
                  <a:lnTo>
                    <a:pt x="11174" y="21489"/>
                  </a:lnTo>
                  <a:lnTo>
                    <a:pt x="12446" y="21600"/>
                  </a:lnTo>
                  <a:lnTo>
                    <a:pt x="13719" y="21489"/>
                  </a:lnTo>
                  <a:lnTo>
                    <a:pt x="14955" y="21164"/>
                  </a:lnTo>
                  <a:lnTo>
                    <a:pt x="16147" y="20636"/>
                  </a:lnTo>
                  <a:lnTo>
                    <a:pt x="17291" y="19915"/>
                  </a:lnTo>
                  <a:lnTo>
                    <a:pt x="18379" y="19012"/>
                  </a:lnTo>
                  <a:lnTo>
                    <a:pt x="19405" y="17938"/>
                  </a:lnTo>
                  <a:lnTo>
                    <a:pt x="20363" y="16703"/>
                  </a:lnTo>
                  <a:lnTo>
                    <a:pt x="21247" y="15319"/>
                  </a:lnTo>
                  <a:lnTo>
                    <a:pt x="21600" y="14650"/>
                  </a:lnTo>
                  <a:lnTo>
                    <a:pt x="12446" y="14650"/>
                  </a:lnTo>
                  <a:lnTo>
                    <a:pt x="11203" y="14493"/>
                  </a:lnTo>
                  <a:lnTo>
                    <a:pt x="10017" y="14036"/>
                  </a:lnTo>
                  <a:lnTo>
                    <a:pt x="8900" y="13303"/>
                  </a:lnTo>
                  <a:lnTo>
                    <a:pt x="7866" y="12315"/>
                  </a:lnTo>
                  <a:lnTo>
                    <a:pt x="6927" y="11095"/>
                  </a:lnTo>
                  <a:lnTo>
                    <a:pt x="6097" y="9665"/>
                  </a:lnTo>
                  <a:lnTo>
                    <a:pt x="5389" y="8048"/>
                  </a:lnTo>
                  <a:lnTo>
                    <a:pt x="4816" y="6266"/>
                  </a:lnTo>
                  <a:lnTo>
                    <a:pt x="4390" y="4342"/>
                  </a:lnTo>
                  <a:lnTo>
                    <a:pt x="4125" y="2298"/>
                  </a:lnTo>
                  <a:lnTo>
                    <a:pt x="4034" y="156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82CCF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4" name="Shape"/>
            <p:cNvSpPr/>
            <p:nvPr/>
          </p:nvSpPr>
          <p:spPr>
            <a:xfrm>
              <a:off x="479475" y="155384"/>
              <a:ext cx="479465" cy="648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886" y="0"/>
                  </a:moveTo>
                  <a:lnTo>
                    <a:pt x="0" y="0"/>
                  </a:lnTo>
                  <a:lnTo>
                    <a:pt x="2157" y="117"/>
                  </a:lnTo>
                  <a:lnTo>
                    <a:pt x="4217" y="457"/>
                  </a:lnTo>
                  <a:lnTo>
                    <a:pt x="6155" y="1004"/>
                  </a:lnTo>
                  <a:lnTo>
                    <a:pt x="7950" y="1740"/>
                  </a:lnTo>
                  <a:lnTo>
                    <a:pt x="9579" y="2649"/>
                  </a:lnTo>
                  <a:lnTo>
                    <a:pt x="11019" y="3714"/>
                  </a:lnTo>
                  <a:lnTo>
                    <a:pt x="12248" y="4919"/>
                  </a:lnTo>
                  <a:lnTo>
                    <a:pt x="13243" y="6247"/>
                  </a:lnTo>
                  <a:lnTo>
                    <a:pt x="13982" y="7681"/>
                  </a:lnTo>
                  <a:lnTo>
                    <a:pt x="14442" y="9204"/>
                  </a:lnTo>
                  <a:lnTo>
                    <a:pt x="14600" y="10800"/>
                  </a:lnTo>
                  <a:lnTo>
                    <a:pt x="14442" y="12396"/>
                  </a:lnTo>
                  <a:lnTo>
                    <a:pt x="13982" y="13920"/>
                  </a:lnTo>
                  <a:lnTo>
                    <a:pt x="13243" y="15353"/>
                  </a:lnTo>
                  <a:lnTo>
                    <a:pt x="12248" y="16681"/>
                  </a:lnTo>
                  <a:lnTo>
                    <a:pt x="11019" y="17886"/>
                  </a:lnTo>
                  <a:lnTo>
                    <a:pt x="9579" y="18951"/>
                  </a:lnTo>
                  <a:lnTo>
                    <a:pt x="7950" y="19860"/>
                  </a:lnTo>
                  <a:lnTo>
                    <a:pt x="6155" y="20596"/>
                  </a:lnTo>
                  <a:lnTo>
                    <a:pt x="4217" y="21143"/>
                  </a:lnTo>
                  <a:lnTo>
                    <a:pt x="2157" y="21483"/>
                  </a:lnTo>
                  <a:lnTo>
                    <a:pt x="0" y="21600"/>
                  </a:lnTo>
                  <a:lnTo>
                    <a:pt x="15886" y="21600"/>
                  </a:lnTo>
                  <a:lnTo>
                    <a:pt x="17911" y="19734"/>
                  </a:lnTo>
                  <a:lnTo>
                    <a:pt x="18993" y="18417"/>
                  </a:lnTo>
                  <a:lnTo>
                    <a:pt x="19903" y="17020"/>
                  </a:lnTo>
                  <a:lnTo>
                    <a:pt x="20629" y="15552"/>
                  </a:lnTo>
                  <a:lnTo>
                    <a:pt x="21161" y="14021"/>
                  </a:lnTo>
                  <a:lnTo>
                    <a:pt x="21489" y="12434"/>
                  </a:lnTo>
                  <a:lnTo>
                    <a:pt x="21600" y="10800"/>
                  </a:lnTo>
                  <a:lnTo>
                    <a:pt x="21489" y="9167"/>
                  </a:lnTo>
                  <a:lnTo>
                    <a:pt x="21161" y="7580"/>
                  </a:lnTo>
                  <a:lnTo>
                    <a:pt x="20629" y="6049"/>
                  </a:lnTo>
                  <a:lnTo>
                    <a:pt x="19903" y="4581"/>
                  </a:lnTo>
                  <a:lnTo>
                    <a:pt x="18993" y="3184"/>
                  </a:lnTo>
                  <a:lnTo>
                    <a:pt x="17911" y="1866"/>
                  </a:lnTo>
                  <a:lnTo>
                    <a:pt x="16668" y="636"/>
                  </a:lnTo>
                  <a:lnTo>
                    <a:pt x="15886" y="0"/>
                  </a:lnTo>
                  <a:close/>
                </a:path>
              </a:pathLst>
            </a:custGeom>
            <a:solidFill>
              <a:srgbClr val="82CCF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5" name="Shape"/>
            <p:cNvSpPr/>
            <p:nvPr/>
          </p:nvSpPr>
          <p:spPr>
            <a:xfrm>
              <a:off x="476148" y="0"/>
              <a:ext cx="355954" cy="155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" y="0"/>
                  </a:moveTo>
                  <a:lnTo>
                    <a:pt x="134" y="0"/>
                  </a:lnTo>
                  <a:lnTo>
                    <a:pt x="68" y="11"/>
                  </a:lnTo>
                  <a:lnTo>
                    <a:pt x="0" y="12"/>
                  </a:lnTo>
                  <a:lnTo>
                    <a:pt x="0" y="21600"/>
                  </a:lnTo>
                  <a:lnTo>
                    <a:pt x="67" y="21598"/>
                  </a:lnTo>
                  <a:lnTo>
                    <a:pt x="134" y="21588"/>
                  </a:lnTo>
                  <a:lnTo>
                    <a:pt x="21600" y="21588"/>
                  </a:lnTo>
                  <a:lnTo>
                    <a:pt x="18709" y="15211"/>
                  </a:lnTo>
                  <a:lnTo>
                    <a:pt x="16469" y="11376"/>
                  </a:lnTo>
                  <a:lnTo>
                    <a:pt x="14070" y="8040"/>
                  </a:lnTo>
                  <a:lnTo>
                    <a:pt x="11527" y="5234"/>
                  </a:lnTo>
                  <a:lnTo>
                    <a:pt x="8854" y="2995"/>
                  </a:lnTo>
                  <a:lnTo>
                    <a:pt x="6066" y="1353"/>
                  </a:lnTo>
                  <a:lnTo>
                    <a:pt x="3177" y="34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82CCF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67" name="bk object 38"/>
          <p:cNvSpPr/>
          <p:nvPr/>
        </p:nvSpPr>
        <p:spPr>
          <a:xfrm>
            <a:off x="7397391" y="6176943"/>
            <a:ext cx="476162" cy="4761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131" y="19399"/>
                </a:lnTo>
                <a:lnTo>
                  <a:pt x="470" y="17263"/>
                </a:lnTo>
                <a:lnTo>
                  <a:pt x="1011" y="15200"/>
                </a:lnTo>
                <a:lnTo>
                  <a:pt x="1743" y="13223"/>
                </a:lnTo>
                <a:lnTo>
                  <a:pt x="2657" y="11342"/>
                </a:lnTo>
                <a:lnTo>
                  <a:pt x="3740" y="9567"/>
                </a:lnTo>
                <a:lnTo>
                  <a:pt x="4984" y="7909"/>
                </a:lnTo>
                <a:lnTo>
                  <a:pt x="6376" y="6379"/>
                </a:lnTo>
                <a:lnTo>
                  <a:pt x="7907" y="4987"/>
                </a:lnTo>
                <a:lnTo>
                  <a:pt x="9565" y="3744"/>
                </a:lnTo>
                <a:lnTo>
                  <a:pt x="11340" y="2661"/>
                </a:lnTo>
                <a:lnTo>
                  <a:pt x="13222" y="1748"/>
                </a:lnTo>
                <a:lnTo>
                  <a:pt x="15200" y="1016"/>
                </a:lnTo>
                <a:lnTo>
                  <a:pt x="17262" y="476"/>
                </a:lnTo>
                <a:lnTo>
                  <a:pt x="19399" y="138"/>
                </a:lnTo>
                <a:lnTo>
                  <a:pt x="21600" y="13"/>
                </a:lnTo>
                <a:lnTo>
                  <a:pt x="21600" y="0"/>
                </a:lnTo>
                <a:close/>
              </a:path>
            </a:pathLst>
          </a:custGeom>
          <a:solidFill>
            <a:srgbClr val="2B93D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8" name="bk object 39"/>
          <p:cNvSpPr/>
          <p:nvPr/>
        </p:nvSpPr>
        <p:spPr>
          <a:xfrm>
            <a:off x="7397492" y="6177226"/>
            <a:ext cx="476060" cy="4758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399" y="125"/>
                </a:lnTo>
                <a:lnTo>
                  <a:pt x="17261" y="463"/>
                </a:lnTo>
                <a:lnTo>
                  <a:pt x="15198" y="1004"/>
                </a:lnTo>
                <a:lnTo>
                  <a:pt x="13220" y="1736"/>
                </a:lnTo>
                <a:lnTo>
                  <a:pt x="11338" y="2650"/>
                </a:lnTo>
                <a:lnTo>
                  <a:pt x="9562" y="3733"/>
                </a:lnTo>
                <a:lnTo>
                  <a:pt x="7904" y="4977"/>
                </a:lnTo>
                <a:lnTo>
                  <a:pt x="6373" y="6370"/>
                </a:lnTo>
                <a:lnTo>
                  <a:pt x="4980" y="7901"/>
                </a:lnTo>
                <a:lnTo>
                  <a:pt x="3737" y="9560"/>
                </a:lnTo>
                <a:lnTo>
                  <a:pt x="2653" y="11336"/>
                </a:lnTo>
                <a:lnTo>
                  <a:pt x="1739" y="13218"/>
                </a:lnTo>
                <a:lnTo>
                  <a:pt x="1006" y="15196"/>
                </a:lnTo>
                <a:lnTo>
                  <a:pt x="465" y="17260"/>
                </a:lnTo>
                <a:lnTo>
                  <a:pt x="126" y="19398"/>
                </a:lnTo>
                <a:lnTo>
                  <a:pt x="0" y="21600"/>
                </a:lnTo>
                <a:lnTo>
                  <a:pt x="7051" y="21600"/>
                </a:lnTo>
                <a:lnTo>
                  <a:pt x="7228" y="19460"/>
                </a:lnTo>
                <a:lnTo>
                  <a:pt x="7701" y="17418"/>
                </a:lnTo>
                <a:lnTo>
                  <a:pt x="8446" y="15495"/>
                </a:lnTo>
                <a:lnTo>
                  <a:pt x="9442" y="13715"/>
                </a:lnTo>
                <a:lnTo>
                  <a:pt x="10666" y="12097"/>
                </a:lnTo>
                <a:lnTo>
                  <a:pt x="12098" y="10666"/>
                </a:lnTo>
                <a:lnTo>
                  <a:pt x="13716" y="9441"/>
                </a:lnTo>
                <a:lnTo>
                  <a:pt x="15496" y="8446"/>
                </a:lnTo>
                <a:lnTo>
                  <a:pt x="17418" y="7701"/>
                </a:lnTo>
                <a:lnTo>
                  <a:pt x="19460" y="7230"/>
                </a:lnTo>
                <a:lnTo>
                  <a:pt x="21600" y="7053"/>
                </a:lnTo>
                <a:lnTo>
                  <a:pt x="21600" y="0"/>
                </a:lnTo>
                <a:close/>
              </a:path>
            </a:pathLst>
          </a:custGeom>
          <a:solidFill>
            <a:srgbClr val="2B93D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" name="bk object 40"/>
          <p:cNvSpPr/>
          <p:nvPr/>
        </p:nvSpPr>
        <p:spPr>
          <a:xfrm>
            <a:off x="9745249" y="5421551"/>
            <a:ext cx="1" cy="153670"/>
          </a:xfrm>
          <a:prstGeom prst="line">
            <a:avLst/>
          </a:prstGeom>
          <a:ln w="3175">
            <a:solidFill>
              <a:srgbClr val="82CCF1"/>
            </a:solidFill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0" name="bk object 41"/>
          <p:cNvSpPr/>
          <p:nvPr/>
        </p:nvSpPr>
        <p:spPr>
          <a:xfrm>
            <a:off x="9717171" y="5414566"/>
            <a:ext cx="29024" cy="12701"/>
          </a:xfrm>
          <a:prstGeom prst="rect">
            <a:avLst/>
          </a:prstGeom>
          <a:solidFill>
            <a:srgbClr val="82CCF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" name="bk object 42"/>
          <p:cNvSpPr/>
          <p:nvPr/>
        </p:nvSpPr>
        <p:spPr>
          <a:xfrm>
            <a:off x="9262478" y="5900718"/>
            <a:ext cx="155449" cy="1"/>
          </a:xfrm>
          <a:prstGeom prst="line">
            <a:avLst/>
          </a:prstGeom>
          <a:ln w="4533">
            <a:solidFill>
              <a:srgbClr val="82CCF1"/>
            </a:solidFill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" name="bk object 43"/>
          <p:cNvSpPr/>
          <p:nvPr/>
        </p:nvSpPr>
        <p:spPr>
          <a:xfrm>
            <a:off x="9262371" y="5422069"/>
            <a:ext cx="438189" cy="476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136" y="19359"/>
                </a:lnTo>
                <a:lnTo>
                  <a:pt x="506" y="17184"/>
                </a:lnTo>
                <a:lnTo>
                  <a:pt x="1103" y="15087"/>
                </a:lnTo>
                <a:lnTo>
                  <a:pt x="1917" y="13077"/>
                </a:lnTo>
                <a:lnTo>
                  <a:pt x="2933" y="11167"/>
                </a:lnTo>
                <a:lnTo>
                  <a:pt x="4141" y="9367"/>
                </a:lnTo>
                <a:lnTo>
                  <a:pt x="5528" y="7690"/>
                </a:lnTo>
                <a:lnTo>
                  <a:pt x="7081" y="6145"/>
                </a:lnTo>
                <a:lnTo>
                  <a:pt x="8789" y="4745"/>
                </a:lnTo>
                <a:lnTo>
                  <a:pt x="10640" y="3500"/>
                </a:lnTo>
                <a:lnTo>
                  <a:pt x="12620" y="2422"/>
                </a:lnTo>
                <a:lnTo>
                  <a:pt x="14719" y="1522"/>
                </a:lnTo>
                <a:lnTo>
                  <a:pt x="16923" y="810"/>
                </a:lnTo>
                <a:lnTo>
                  <a:pt x="19221" y="299"/>
                </a:lnTo>
                <a:lnTo>
                  <a:pt x="21600" y="0"/>
                </a:lnTo>
                <a:close/>
              </a:path>
            </a:pathLst>
          </a:custGeom>
          <a:solidFill>
            <a:srgbClr val="82CCF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75" name="bk object 44"/>
          <p:cNvGrpSpPr/>
          <p:nvPr/>
        </p:nvGrpSpPr>
        <p:grpSpPr>
          <a:xfrm>
            <a:off x="9738431" y="5896192"/>
            <a:ext cx="482956" cy="482930"/>
            <a:chOff x="0" y="0"/>
            <a:chExt cx="482955" cy="482929"/>
          </a:xfrm>
        </p:grpSpPr>
        <p:sp>
          <p:nvSpPr>
            <p:cNvPr id="173" name="Shape"/>
            <p:cNvSpPr/>
            <p:nvPr/>
          </p:nvSpPr>
          <p:spPr>
            <a:xfrm>
              <a:off x="0" y="327455"/>
              <a:ext cx="356114" cy="155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" y="0"/>
                  </a:moveTo>
                  <a:lnTo>
                    <a:pt x="0" y="0"/>
                  </a:lnTo>
                  <a:lnTo>
                    <a:pt x="0" y="21588"/>
                  </a:lnTo>
                  <a:lnTo>
                    <a:pt x="71" y="21588"/>
                  </a:lnTo>
                  <a:lnTo>
                    <a:pt x="141" y="21600"/>
                  </a:lnTo>
                  <a:lnTo>
                    <a:pt x="212" y="21600"/>
                  </a:lnTo>
                  <a:lnTo>
                    <a:pt x="3185" y="21256"/>
                  </a:lnTo>
                  <a:lnTo>
                    <a:pt x="6073" y="20247"/>
                  </a:lnTo>
                  <a:lnTo>
                    <a:pt x="8860" y="18605"/>
                  </a:lnTo>
                  <a:lnTo>
                    <a:pt x="11532" y="16365"/>
                  </a:lnTo>
                  <a:lnTo>
                    <a:pt x="14074" y="13560"/>
                  </a:lnTo>
                  <a:lnTo>
                    <a:pt x="16472" y="10223"/>
                  </a:lnTo>
                  <a:lnTo>
                    <a:pt x="18711" y="6389"/>
                  </a:lnTo>
                  <a:lnTo>
                    <a:pt x="20776" y="2089"/>
                  </a:lnTo>
                  <a:lnTo>
                    <a:pt x="21600" y="12"/>
                  </a:lnTo>
                  <a:lnTo>
                    <a:pt x="141" y="1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82CCF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4" name="Shape"/>
            <p:cNvSpPr/>
            <p:nvPr/>
          </p:nvSpPr>
          <p:spPr>
            <a:xfrm>
              <a:off x="3491" y="0"/>
              <a:ext cx="479465" cy="327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7" y="0"/>
                  </a:moveTo>
                  <a:lnTo>
                    <a:pt x="14596" y="0"/>
                  </a:lnTo>
                  <a:lnTo>
                    <a:pt x="14600" y="228"/>
                  </a:lnTo>
                  <a:lnTo>
                    <a:pt x="14442" y="3386"/>
                  </a:lnTo>
                  <a:lnTo>
                    <a:pt x="13982" y="6400"/>
                  </a:lnTo>
                  <a:lnTo>
                    <a:pt x="13243" y="9238"/>
                  </a:lnTo>
                  <a:lnTo>
                    <a:pt x="12248" y="11865"/>
                  </a:lnTo>
                  <a:lnTo>
                    <a:pt x="11019" y="14250"/>
                  </a:lnTo>
                  <a:lnTo>
                    <a:pt x="9579" y="16358"/>
                  </a:lnTo>
                  <a:lnTo>
                    <a:pt x="7950" y="18157"/>
                  </a:lnTo>
                  <a:lnTo>
                    <a:pt x="6155" y="19614"/>
                  </a:lnTo>
                  <a:lnTo>
                    <a:pt x="4217" y="20695"/>
                  </a:lnTo>
                  <a:lnTo>
                    <a:pt x="2157" y="21368"/>
                  </a:lnTo>
                  <a:lnTo>
                    <a:pt x="0" y="21600"/>
                  </a:lnTo>
                  <a:lnTo>
                    <a:pt x="15886" y="21600"/>
                  </a:lnTo>
                  <a:lnTo>
                    <a:pt x="17911" y="17906"/>
                  </a:lnTo>
                  <a:lnTo>
                    <a:pt x="18993" y="15299"/>
                  </a:lnTo>
                  <a:lnTo>
                    <a:pt x="19903" y="12535"/>
                  </a:lnTo>
                  <a:lnTo>
                    <a:pt x="20629" y="9630"/>
                  </a:lnTo>
                  <a:lnTo>
                    <a:pt x="21161" y="6600"/>
                  </a:lnTo>
                  <a:lnTo>
                    <a:pt x="21489" y="3461"/>
                  </a:lnTo>
                  <a:lnTo>
                    <a:pt x="21600" y="228"/>
                  </a:lnTo>
                  <a:lnTo>
                    <a:pt x="21597" y="0"/>
                  </a:lnTo>
                  <a:close/>
                </a:path>
              </a:pathLst>
            </a:custGeom>
            <a:solidFill>
              <a:srgbClr val="82CCF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76" name="bk object 45"/>
          <p:cNvSpPr/>
          <p:nvPr/>
        </p:nvSpPr>
        <p:spPr>
          <a:xfrm>
            <a:off x="9262267" y="5902981"/>
            <a:ext cx="476162" cy="476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19399" y="21469"/>
                </a:lnTo>
                <a:lnTo>
                  <a:pt x="17262" y="21130"/>
                </a:lnTo>
                <a:lnTo>
                  <a:pt x="15200" y="20589"/>
                </a:lnTo>
                <a:lnTo>
                  <a:pt x="13223" y="19857"/>
                </a:lnTo>
                <a:lnTo>
                  <a:pt x="11341" y="18943"/>
                </a:lnTo>
                <a:lnTo>
                  <a:pt x="9566" y="17859"/>
                </a:lnTo>
                <a:lnTo>
                  <a:pt x="7908" y="16616"/>
                </a:lnTo>
                <a:lnTo>
                  <a:pt x="6378" y="15224"/>
                </a:lnTo>
                <a:lnTo>
                  <a:pt x="4986" y="13693"/>
                </a:lnTo>
                <a:lnTo>
                  <a:pt x="3744" y="12035"/>
                </a:lnTo>
                <a:lnTo>
                  <a:pt x="2660" y="10260"/>
                </a:lnTo>
                <a:lnTo>
                  <a:pt x="1748" y="8378"/>
                </a:lnTo>
                <a:lnTo>
                  <a:pt x="1016" y="6400"/>
                </a:lnTo>
                <a:lnTo>
                  <a:pt x="475" y="4338"/>
                </a:lnTo>
                <a:lnTo>
                  <a:pt x="137" y="2201"/>
                </a:lnTo>
                <a:lnTo>
                  <a:pt x="12" y="0"/>
                </a:lnTo>
                <a:close/>
              </a:path>
            </a:pathLst>
          </a:custGeom>
          <a:solidFill>
            <a:srgbClr val="2B93D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7" name="bk object 46"/>
          <p:cNvSpPr/>
          <p:nvPr/>
        </p:nvSpPr>
        <p:spPr>
          <a:xfrm>
            <a:off x="9262533" y="5902981"/>
            <a:ext cx="475895" cy="476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053" y="0"/>
                </a:moveTo>
                <a:lnTo>
                  <a:pt x="0" y="0"/>
                </a:lnTo>
                <a:lnTo>
                  <a:pt x="125" y="2201"/>
                </a:lnTo>
                <a:lnTo>
                  <a:pt x="464" y="4339"/>
                </a:lnTo>
                <a:lnTo>
                  <a:pt x="1004" y="6402"/>
                </a:lnTo>
                <a:lnTo>
                  <a:pt x="1737" y="8380"/>
                </a:lnTo>
                <a:lnTo>
                  <a:pt x="2650" y="10262"/>
                </a:lnTo>
                <a:lnTo>
                  <a:pt x="3734" y="12038"/>
                </a:lnTo>
                <a:lnTo>
                  <a:pt x="4977" y="13697"/>
                </a:lnTo>
                <a:lnTo>
                  <a:pt x="6370" y="15228"/>
                </a:lnTo>
                <a:lnTo>
                  <a:pt x="7901" y="16620"/>
                </a:lnTo>
                <a:lnTo>
                  <a:pt x="9560" y="17864"/>
                </a:lnTo>
                <a:lnTo>
                  <a:pt x="11336" y="18948"/>
                </a:lnTo>
                <a:lnTo>
                  <a:pt x="13218" y="19861"/>
                </a:lnTo>
                <a:lnTo>
                  <a:pt x="15197" y="20594"/>
                </a:lnTo>
                <a:lnTo>
                  <a:pt x="17260" y="21135"/>
                </a:lnTo>
                <a:lnTo>
                  <a:pt x="19398" y="21474"/>
                </a:lnTo>
                <a:lnTo>
                  <a:pt x="21600" y="21600"/>
                </a:lnTo>
                <a:lnTo>
                  <a:pt x="21600" y="14550"/>
                </a:lnTo>
                <a:lnTo>
                  <a:pt x="19460" y="14372"/>
                </a:lnTo>
                <a:lnTo>
                  <a:pt x="17418" y="13900"/>
                </a:lnTo>
                <a:lnTo>
                  <a:pt x="15495" y="13155"/>
                </a:lnTo>
                <a:lnTo>
                  <a:pt x="13715" y="12159"/>
                </a:lnTo>
                <a:lnTo>
                  <a:pt x="12097" y="10934"/>
                </a:lnTo>
                <a:lnTo>
                  <a:pt x="10666" y="9502"/>
                </a:lnTo>
                <a:lnTo>
                  <a:pt x="9441" y="7884"/>
                </a:lnTo>
                <a:lnTo>
                  <a:pt x="8446" y="6104"/>
                </a:lnTo>
                <a:lnTo>
                  <a:pt x="7701" y="4181"/>
                </a:lnTo>
                <a:lnTo>
                  <a:pt x="7230" y="2140"/>
                </a:lnTo>
                <a:lnTo>
                  <a:pt x="7053" y="0"/>
                </a:lnTo>
                <a:close/>
              </a:path>
            </a:pathLst>
          </a:custGeom>
          <a:solidFill>
            <a:srgbClr val="2B93D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8" name="bk object 47"/>
          <p:cNvSpPr/>
          <p:nvPr/>
        </p:nvSpPr>
        <p:spPr>
          <a:xfrm>
            <a:off x="9746195" y="5420014"/>
            <a:ext cx="476162" cy="4761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2"/>
                </a:lnTo>
                <a:lnTo>
                  <a:pt x="2197" y="141"/>
                </a:lnTo>
                <a:lnTo>
                  <a:pt x="4331" y="483"/>
                </a:lnTo>
                <a:lnTo>
                  <a:pt x="6390" y="1025"/>
                </a:lnTo>
                <a:lnTo>
                  <a:pt x="8363" y="1759"/>
                </a:lnTo>
                <a:lnTo>
                  <a:pt x="10242" y="2673"/>
                </a:lnTo>
                <a:lnTo>
                  <a:pt x="12013" y="3757"/>
                </a:lnTo>
                <a:lnTo>
                  <a:pt x="13668" y="5000"/>
                </a:lnTo>
                <a:lnTo>
                  <a:pt x="15196" y="6392"/>
                </a:lnTo>
                <a:lnTo>
                  <a:pt x="16585" y="7922"/>
                </a:lnTo>
                <a:lnTo>
                  <a:pt x="17826" y="9578"/>
                </a:lnTo>
                <a:lnTo>
                  <a:pt x="18907" y="11352"/>
                </a:lnTo>
                <a:lnTo>
                  <a:pt x="19818" y="13232"/>
                </a:lnTo>
                <a:lnTo>
                  <a:pt x="20549" y="15207"/>
                </a:lnTo>
                <a:lnTo>
                  <a:pt x="21089" y="17267"/>
                </a:lnTo>
                <a:lnTo>
                  <a:pt x="21427" y="19402"/>
                </a:lnTo>
                <a:lnTo>
                  <a:pt x="21552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5FC19C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" name="bk object 48"/>
          <p:cNvSpPr/>
          <p:nvPr/>
        </p:nvSpPr>
        <p:spPr>
          <a:xfrm>
            <a:off x="9746195" y="5420281"/>
            <a:ext cx="475107" cy="475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7052"/>
                </a:lnTo>
                <a:lnTo>
                  <a:pt x="2139" y="7235"/>
                </a:lnTo>
                <a:lnTo>
                  <a:pt x="4179" y="7710"/>
                </a:lnTo>
                <a:lnTo>
                  <a:pt x="6100" y="8457"/>
                </a:lnTo>
                <a:lnTo>
                  <a:pt x="7879" y="9454"/>
                </a:lnTo>
                <a:lnTo>
                  <a:pt x="9494" y="10679"/>
                </a:lnTo>
                <a:lnTo>
                  <a:pt x="10925" y="12111"/>
                </a:lnTo>
                <a:lnTo>
                  <a:pt x="12148" y="13726"/>
                </a:lnTo>
                <a:lnTo>
                  <a:pt x="13143" y="15505"/>
                </a:lnTo>
                <a:lnTo>
                  <a:pt x="13886" y="17424"/>
                </a:lnTo>
                <a:lnTo>
                  <a:pt x="14358" y="19463"/>
                </a:lnTo>
                <a:lnTo>
                  <a:pt x="14535" y="21600"/>
                </a:lnTo>
                <a:lnTo>
                  <a:pt x="21600" y="21600"/>
                </a:lnTo>
                <a:lnTo>
                  <a:pt x="21474" y="19401"/>
                </a:lnTo>
                <a:lnTo>
                  <a:pt x="21136" y="17265"/>
                </a:lnTo>
                <a:lnTo>
                  <a:pt x="20595" y="15203"/>
                </a:lnTo>
                <a:lnTo>
                  <a:pt x="19862" y="13227"/>
                </a:lnTo>
                <a:lnTo>
                  <a:pt x="18949" y="11346"/>
                </a:lnTo>
                <a:lnTo>
                  <a:pt x="17865" y="9572"/>
                </a:lnTo>
                <a:lnTo>
                  <a:pt x="16622" y="7914"/>
                </a:lnTo>
                <a:lnTo>
                  <a:pt x="15230" y="6384"/>
                </a:lnTo>
                <a:lnTo>
                  <a:pt x="13699" y="4991"/>
                </a:lnTo>
                <a:lnTo>
                  <a:pt x="12040" y="3747"/>
                </a:lnTo>
                <a:lnTo>
                  <a:pt x="10264" y="2663"/>
                </a:lnTo>
                <a:lnTo>
                  <a:pt x="8382" y="1748"/>
                </a:lnTo>
                <a:lnTo>
                  <a:pt x="6404" y="1014"/>
                </a:lnTo>
                <a:lnTo>
                  <a:pt x="4340" y="471"/>
                </a:lnTo>
                <a:lnTo>
                  <a:pt x="2202" y="129"/>
                </a:lnTo>
                <a:lnTo>
                  <a:pt x="0" y="0"/>
                </a:lnTo>
                <a:close/>
              </a:path>
            </a:pathLst>
          </a:custGeom>
          <a:solidFill>
            <a:srgbClr val="5FC19C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82" name="bk object 49"/>
          <p:cNvGrpSpPr/>
          <p:nvPr/>
        </p:nvGrpSpPr>
        <p:grpSpPr>
          <a:xfrm>
            <a:off x="9262487" y="5422069"/>
            <a:ext cx="487375" cy="476389"/>
            <a:chOff x="0" y="0"/>
            <a:chExt cx="487374" cy="476388"/>
          </a:xfrm>
        </p:grpSpPr>
        <p:sp>
          <p:nvSpPr>
            <p:cNvPr id="180" name="Shape"/>
            <p:cNvSpPr/>
            <p:nvPr/>
          </p:nvSpPr>
          <p:spPr>
            <a:xfrm>
              <a:off x="0" y="0"/>
              <a:ext cx="481813" cy="476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9639" y="0"/>
                  </a:lnTo>
                  <a:lnTo>
                    <a:pt x="17475" y="299"/>
                  </a:lnTo>
                  <a:lnTo>
                    <a:pt x="15386" y="810"/>
                  </a:lnTo>
                  <a:lnTo>
                    <a:pt x="13381" y="1522"/>
                  </a:lnTo>
                  <a:lnTo>
                    <a:pt x="11473" y="2422"/>
                  </a:lnTo>
                  <a:lnTo>
                    <a:pt x="9671" y="3500"/>
                  </a:lnTo>
                  <a:lnTo>
                    <a:pt x="7988" y="4745"/>
                  </a:lnTo>
                  <a:lnTo>
                    <a:pt x="6435" y="6145"/>
                  </a:lnTo>
                  <a:lnTo>
                    <a:pt x="5022" y="7690"/>
                  </a:lnTo>
                  <a:lnTo>
                    <a:pt x="3761" y="9367"/>
                  </a:lnTo>
                  <a:lnTo>
                    <a:pt x="2663" y="11167"/>
                  </a:lnTo>
                  <a:lnTo>
                    <a:pt x="1738" y="13077"/>
                  </a:lnTo>
                  <a:lnTo>
                    <a:pt x="998" y="15087"/>
                  </a:lnTo>
                  <a:lnTo>
                    <a:pt x="455" y="17184"/>
                  </a:lnTo>
                  <a:lnTo>
                    <a:pt x="118" y="19359"/>
                  </a:lnTo>
                  <a:lnTo>
                    <a:pt x="0" y="21600"/>
                  </a:lnTo>
                  <a:lnTo>
                    <a:pt x="6966" y="21600"/>
                  </a:lnTo>
                  <a:lnTo>
                    <a:pt x="7130" y="19436"/>
                  </a:lnTo>
                  <a:lnTo>
                    <a:pt x="7593" y="17370"/>
                  </a:lnTo>
                  <a:lnTo>
                    <a:pt x="8332" y="15426"/>
                  </a:lnTo>
                  <a:lnTo>
                    <a:pt x="9324" y="13626"/>
                  </a:lnTo>
                  <a:lnTo>
                    <a:pt x="10547" y="11993"/>
                  </a:lnTo>
                  <a:lnTo>
                    <a:pt x="11979" y="10549"/>
                  </a:lnTo>
                  <a:lnTo>
                    <a:pt x="13598" y="9317"/>
                  </a:lnTo>
                  <a:lnTo>
                    <a:pt x="15381" y="8320"/>
                  </a:lnTo>
                  <a:lnTo>
                    <a:pt x="17306" y="7579"/>
                  </a:lnTo>
                  <a:lnTo>
                    <a:pt x="19351" y="7119"/>
                  </a:lnTo>
                  <a:lnTo>
                    <a:pt x="21494" y="6960"/>
                  </a:lnTo>
                  <a:lnTo>
                    <a:pt x="21600" y="696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2CCF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1" name="Triangle"/>
            <p:cNvSpPr/>
            <p:nvPr/>
          </p:nvSpPr>
          <p:spPr>
            <a:xfrm>
              <a:off x="474674" y="14718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85" name="bk object 50"/>
          <p:cNvGrpSpPr/>
          <p:nvPr/>
        </p:nvGrpSpPr>
        <p:grpSpPr>
          <a:xfrm>
            <a:off x="10224583" y="4930545"/>
            <a:ext cx="468816" cy="482930"/>
            <a:chOff x="0" y="0"/>
            <a:chExt cx="468815" cy="482929"/>
          </a:xfrm>
        </p:grpSpPr>
        <p:sp>
          <p:nvSpPr>
            <p:cNvPr id="183" name="Shape"/>
            <p:cNvSpPr/>
            <p:nvPr/>
          </p:nvSpPr>
          <p:spPr>
            <a:xfrm>
              <a:off x="0" y="327443"/>
              <a:ext cx="356124" cy="155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88"/>
                  </a:lnTo>
                  <a:lnTo>
                    <a:pt x="71" y="21588"/>
                  </a:lnTo>
                  <a:lnTo>
                    <a:pt x="141" y="21600"/>
                  </a:lnTo>
                  <a:lnTo>
                    <a:pt x="212" y="21600"/>
                  </a:lnTo>
                  <a:lnTo>
                    <a:pt x="3185" y="21256"/>
                  </a:lnTo>
                  <a:lnTo>
                    <a:pt x="6073" y="20247"/>
                  </a:lnTo>
                  <a:lnTo>
                    <a:pt x="8860" y="18605"/>
                  </a:lnTo>
                  <a:lnTo>
                    <a:pt x="11532" y="16366"/>
                  </a:lnTo>
                  <a:lnTo>
                    <a:pt x="14074" y="13561"/>
                  </a:lnTo>
                  <a:lnTo>
                    <a:pt x="16471" y="10224"/>
                  </a:lnTo>
                  <a:lnTo>
                    <a:pt x="18710" y="6390"/>
                  </a:lnTo>
                  <a:lnTo>
                    <a:pt x="20775" y="2091"/>
                  </a:lnTo>
                  <a:lnTo>
                    <a:pt x="21600" y="12"/>
                  </a:lnTo>
                  <a:lnTo>
                    <a:pt x="141" y="12"/>
                  </a:lnTo>
                  <a:lnTo>
                    <a:pt x="7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CCF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4" name="Shape"/>
            <p:cNvSpPr/>
            <p:nvPr/>
          </p:nvSpPr>
          <p:spPr>
            <a:xfrm>
              <a:off x="3491" y="0"/>
              <a:ext cx="465325" cy="327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5039" y="0"/>
                  </a:lnTo>
                  <a:lnTo>
                    <a:pt x="15044" y="228"/>
                  </a:lnTo>
                  <a:lnTo>
                    <a:pt x="14880" y="3386"/>
                  </a:lnTo>
                  <a:lnTo>
                    <a:pt x="14407" y="6401"/>
                  </a:lnTo>
                  <a:lnTo>
                    <a:pt x="13645" y="9238"/>
                  </a:lnTo>
                  <a:lnTo>
                    <a:pt x="12620" y="11866"/>
                  </a:lnTo>
                  <a:lnTo>
                    <a:pt x="11354" y="14250"/>
                  </a:lnTo>
                  <a:lnTo>
                    <a:pt x="9870" y="16358"/>
                  </a:lnTo>
                  <a:lnTo>
                    <a:pt x="8191" y="18157"/>
                  </a:lnTo>
                  <a:lnTo>
                    <a:pt x="6342" y="19614"/>
                  </a:lnTo>
                  <a:lnTo>
                    <a:pt x="4345" y="20695"/>
                  </a:lnTo>
                  <a:lnTo>
                    <a:pt x="2223" y="21368"/>
                  </a:lnTo>
                  <a:lnTo>
                    <a:pt x="0" y="21600"/>
                  </a:lnTo>
                  <a:lnTo>
                    <a:pt x="16369" y="21600"/>
                  </a:lnTo>
                  <a:lnTo>
                    <a:pt x="18455" y="17907"/>
                  </a:lnTo>
                  <a:lnTo>
                    <a:pt x="19570" y="15300"/>
                  </a:lnTo>
                  <a:lnTo>
                    <a:pt x="20507" y="12536"/>
                  </a:lnTo>
                  <a:lnTo>
                    <a:pt x="21256" y="9631"/>
                  </a:lnTo>
                  <a:lnTo>
                    <a:pt x="21600" y="772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2CCF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86" name="bk object 51"/>
          <p:cNvSpPr/>
          <p:nvPr/>
        </p:nvSpPr>
        <p:spPr>
          <a:xfrm>
            <a:off x="9748422" y="4937335"/>
            <a:ext cx="476162" cy="476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19399" y="21469"/>
                </a:lnTo>
                <a:lnTo>
                  <a:pt x="17262" y="21130"/>
                </a:lnTo>
                <a:lnTo>
                  <a:pt x="15200" y="20589"/>
                </a:lnTo>
                <a:lnTo>
                  <a:pt x="13223" y="19857"/>
                </a:lnTo>
                <a:lnTo>
                  <a:pt x="11342" y="18943"/>
                </a:lnTo>
                <a:lnTo>
                  <a:pt x="9567" y="17859"/>
                </a:lnTo>
                <a:lnTo>
                  <a:pt x="7909" y="16616"/>
                </a:lnTo>
                <a:lnTo>
                  <a:pt x="6379" y="15224"/>
                </a:lnTo>
                <a:lnTo>
                  <a:pt x="4987" y="13693"/>
                </a:lnTo>
                <a:lnTo>
                  <a:pt x="3744" y="12035"/>
                </a:lnTo>
                <a:lnTo>
                  <a:pt x="2661" y="10260"/>
                </a:lnTo>
                <a:lnTo>
                  <a:pt x="1748" y="8378"/>
                </a:lnTo>
                <a:lnTo>
                  <a:pt x="1016" y="6400"/>
                </a:lnTo>
                <a:lnTo>
                  <a:pt x="476" y="4338"/>
                </a:lnTo>
                <a:lnTo>
                  <a:pt x="137" y="2201"/>
                </a:lnTo>
                <a:lnTo>
                  <a:pt x="12" y="0"/>
                </a:lnTo>
                <a:close/>
              </a:path>
            </a:pathLst>
          </a:custGeom>
          <a:solidFill>
            <a:srgbClr val="B3D235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7" name="bk object 52"/>
          <p:cNvSpPr/>
          <p:nvPr/>
        </p:nvSpPr>
        <p:spPr>
          <a:xfrm>
            <a:off x="9748686" y="4937335"/>
            <a:ext cx="475895" cy="476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053" y="0"/>
                </a:moveTo>
                <a:lnTo>
                  <a:pt x="0" y="0"/>
                </a:lnTo>
                <a:lnTo>
                  <a:pt x="125" y="2201"/>
                </a:lnTo>
                <a:lnTo>
                  <a:pt x="464" y="4339"/>
                </a:lnTo>
                <a:lnTo>
                  <a:pt x="1004" y="6402"/>
                </a:lnTo>
                <a:lnTo>
                  <a:pt x="1737" y="8380"/>
                </a:lnTo>
                <a:lnTo>
                  <a:pt x="2650" y="10262"/>
                </a:lnTo>
                <a:lnTo>
                  <a:pt x="3734" y="12038"/>
                </a:lnTo>
                <a:lnTo>
                  <a:pt x="4978" y="13697"/>
                </a:lnTo>
                <a:lnTo>
                  <a:pt x="6370" y="15228"/>
                </a:lnTo>
                <a:lnTo>
                  <a:pt x="7901" y="16620"/>
                </a:lnTo>
                <a:lnTo>
                  <a:pt x="9560" y="17864"/>
                </a:lnTo>
                <a:lnTo>
                  <a:pt x="11336" y="18948"/>
                </a:lnTo>
                <a:lnTo>
                  <a:pt x="13218" y="19861"/>
                </a:lnTo>
                <a:lnTo>
                  <a:pt x="15197" y="20594"/>
                </a:lnTo>
                <a:lnTo>
                  <a:pt x="17260" y="21135"/>
                </a:lnTo>
                <a:lnTo>
                  <a:pt x="19398" y="21474"/>
                </a:lnTo>
                <a:lnTo>
                  <a:pt x="21600" y="21600"/>
                </a:lnTo>
                <a:lnTo>
                  <a:pt x="21600" y="14549"/>
                </a:lnTo>
                <a:lnTo>
                  <a:pt x="19460" y="14371"/>
                </a:lnTo>
                <a:lnTo>
                  <a:pt x="17418" y="13899"/>
                </a:lnTo>
                <a:lnTo>
                  <a:pt x="15495" y="13154"/>
                </a:lnTo>
                <a:lnTo>
                  <a:pt x="13715" y="12158"/>
                </a:lnTo>
                <a:lnTo>
                  <a:pt x="12098" y="10933"/>
                </a:lnTo>
                <a:lnTo>
                  <a:pt x="10666" y="9501"/>
                </a:lnTo>
                <a:lnTo>
                  <a:pt x="9441" y="7884"/>
                </a:lnTo>
                <a:lnTo>
                  <a:pt x="8446" y="6104"/>
                </a:lnTo>
                <a:lnTo>
                  <a:pt x="7702" y="4181"/>
                </a:lnTo>
                <a:lnTo>
                  <a:pt x="7230" y="2140"/>
                </a:lnTo>
                <a:lnTo>
                  <a:pt x="7053" y="0"/>
                </a:lnTo>
                <a:close/>
              </a:path>
            </a:pathLst>
          </a:custGeom>
          <a:solidFill>
            <a:srgbClr val="B3D235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8" name="bk object 53"/>
          <p:cNvSpPr/>
          <p:nvPr/>
        </p:nvSpPr>
        <p:spPr>
          <a:xfrm>
            <a:off x="10232349" y="4454368"/>
            <a:ext cx="461051" cy="36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6"/>
                </a:lnTo>
                <a:lnTo>
                  <a:pt x="2269" y="184"/>
                </a:lnTo>
                <a:lnTo>
                  <a:pt x="4473" y="628"/>
                </a:lnTo>
                <a:lnTo>
                  <a:pt x="6599" y="1334"/>
                </a:lnTo>
                <a:lnTo>
                  <a:pt x="8638" y="2289"/>
                </a:lnTo>
                <a:lnTo>
                  <a:pt x="10577" y="3478"/>
                </a:lnTo>
                <a:lnTo>
                  <a:pt x="12407" y="4889"/>
                </a:lnTo>
                <a:lnTo>
                  <a:pt x="14116" y="6506"/>
                </a:lnTo>
                <a:lnTo>
                  <a:pt x="15694" y="8316"/>
                </a:lnTo>
                <a:lnTo>
                  <a:pt x="17129" y="10306"/>
                </a:lnTo>
                <a:lnTo>
                  <a:pt x="18410" y="12462"/>
                </a:lnTo>
                <a:lnTo>
                  <a:pt x="19527" y="14770"/>
                </a:lnTo>
                <a:lnTo>
                  <a:pt x="20468" y="17215"/>
                </a:lnTo>
                <a:lnTo>
                  <a:pt x="21223" y="19785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B3D235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9" name="bk object 54"/>
          <p:cNvSpPr/>
          <p:nvPr/>
        </p:nvSpPr>
        <p:spPr>
          <a:xfrm>
            <a:off x="10232349" y="4454635"/>
            <a:ext cx="461051" cy="475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7052"/>
                </a:lnTo>
                <a:lnTo>
                  <a:pt x="2204" y="7235"/>
                </a:lnTo>
                <a:lnTo>
                  <a:pt x="4306" y="7710"/>
                </a:lnTo>
                <a:lnTo>
                  <a:pt x="6286" y="8457"/>
                </a:lnTo>
                <a:lnTo>
                  <a:pt x="8119" y="9454"/>
                </a:lnTo>
                <a:lnTo>
                  <a:pt x="9784" y="10679"/>
                </a:lnTo>
                <a:lnTo>
                  <a:pt x="11258" y="12111"/>
                </a:lnTo>
                <a:lnTo>
                  <a:pt x="12519" y="13726"/>
                </a:lnTo>
                <a:lnTo>
                  <a:pt x="13544" y="15505"/>
                </a:lnTo>
                <a:lnTo>
                  <a:pt x="14310" y="17424"/>
                </a:lnTo>
                <a:lnTo>
                  <a:pt x="14796" y="19463"/>
                </a:lnTo>
                <a:lnTo>
                  <a:pt x="14979" y="21600"/>
                </a:lnTo>
                <a:lnTo>
                  <a:pt x="21600" y="21600"/>
                </a:lnTo>
                <a:lnTo>
                  <a:pt x="21600" y="16599"/>
                </a:lnTo>
                <a:lnTo>
                  <a:pt x="21223" y="15203"/>
                </a:lnTo>
                <a:lnTo>
                  <a:pt x="20468" y="13227"/>
                </a:lnTo>
                <a:lnTo>
                  <a:pt x="19527" y="11346"/>
                </a:lnTo>
                <a:lnTo>
                  <a:pt x="18410" y="9572"/>
                </a:lnTo>
                <a:lnTo>
                  <a:pt x="17129" y="7914"/>
                </a:lnTo>
                <a:lnTo>
                  <a:pt x="15694" y="6384"/>
                </a:lnTo>
                <a:lnTo>
                  <a:pt x="14116" y="4991"/>
                </a:lnTo>
                <a:lnTo>
                  <a:pt x="12407" y="3747"/>
                </a:lnTo>
                <a:lnTo>
                  <a:pt x="10577" y="2663"/>
                </a:lnTo>
                <a:lnTo>
                  <a:pt x="8638" y="1748"/>
                </a:lnTo>
                <a:lnTo>
                  <a:pt x="6599" y="1014"/>
                </a:lnTo>
                <a:lnTo>
                  <a:pt x="4473" y="471"/>
                </a:lnTo>
                <a:lnTo>
                  <a:pt x="2269" y="129"/>
                </a:lnTo>
                <a:lnTo>
                  <a:pt x="0" y="0"/>
                </a:lnTo>
                <a:close/>
              </a:path>
            </a:pathLst>
          </a:custGeom>
          <a:solidFill>
            <a:srgbClr val="B3D235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92" name="bk object 55"/>
          <p:cNvGrpSpPr/>
          <p:nvPr/>
        </p:nvGrpSpPr>
        <p:grpSpPr>
          <a:xfrm>
            <a:off x="9748639" y="4456422"/>
            <a:ext cx="487376" cy="476389"/>
            <a:chOff x="0" y="0"/>
            <a:chExt cx="487374" cy="476388"/>
          </a:xfrm>
        </p:grpSpPr>
        <p:sp>
          <p:nvSpPr>
            <p:cNvPr id="190" name="Shape"/>
            <p:cNvSpPr/>
            <p:nvPr/>
          </p:nvSpPr>
          <p:spPr>
            <a:xfrm>
              <a:off x="0" y="0"/>
              <a:ext cx="481813" cy="476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9639" y="0"/>
                  </a:lnTo>
                  <a:lnTo>
                    <a:pt x="17476" y="299"/>
                  </a:lnTo>
                  <a:lnTo>
                    <a:pt x="15386" y="810"/>
                  </a:lnTo>
                  <a:lnTo>
                    <a:pt x="13381" y="1522"/>
                  </a:lnTo>
                  <a:lnTo>
                    <a:pt x="11473" y="2422"/>
                  </a:lnTo>
                  <a:lnTo>
                    <a:pt x="9672" y="3500"/>
                  </a:lnTo>
                  <a:lnTo>
                    <a:pt x="7989" y="4745"/>
                  </a:lnTo>
                  <a:lnTo>
                    <a:pt x="6435" y="6145"/>
                  </a:lnTo>
                  <a:lnTo>
                    <a:pt x="5022" y="7690"/>
                  </a:lnTo>
                  <a:lnTo>
                    <a:pt x="3761" y="9367"/>
                  </a:lnTo>
                  <a:lnTo>
                    <a:pt x="2663" y="11167"/>
                  </a:lnTo>
                  <a:lnTo>
                    <a:pt x="1738" y="13077"/>
                  </a:lnTo>
                  <a:lnTo>
                    <a:pt x="998" y="15087"/>
                  </a:lnTo>
                  <a:lnTo>
                    <a:pt x="455" y="17184"/>
                  </a:lnTo>
                  <a:lnTo>
                    <a:pt x="118" y="19359"/>
                  </a:lnTo>
                  <a:lnTo>
                    <a:pt x="0" y="21600"/>
                  </a:lnTo>
                  <a:lnTo>
                    <a:pt x="6966" y="21600"/>
                  </a:lnTo>
                  <a:lnTo>
                    <a:pt x="7130" y="19436"/>
                  </a:lnTo>
                  <a:lnTo>
                    <a:pt x="7593" y="17370"/>
                  </a:lnTo>
                  <a:lnTo>
                    <a:pt x="8332" y="15426"/>
                  </a:lnTo>
                  <a:lnTo>
                    <a:pt x="9324" y="13626"/>
                  </a:lnTo>
                  <a:lnTo>
                    <a:pt x="10547" y="11993"/>
                  </a:lnTo>
                  <a:lnTo>
                    <a:pt x="11979" y="10549"/>
                  </a:lnTo>
                  <a:lnTo>
                    <a:pt x="13598" y="9317"/>
                  </a:lnTo>
                  <a:lnTo>
                    <a:pt x="15381" y="8320"/>
                  </a:lnTo>
                  <a:lnTo>
                    <a:pt x="17306" y="7579"/>
                  </a:lnTo>
                  <a:lnTo>
                    <a:pt x="19351" y="7119"/>
                  </a:lnTo>
                  <a:lnTo>
                    <a:pt x="21494" y="6960"/>
                  </a:lnTo>
                  <a:lnTo>
                    <a:pt x="21600" y="696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2CCF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1" name="Triangle"/>
            <p:cNvSpPr/>
            <p:nvPr/>
          </p:nvSpPr>
          <p:spPr>
            <a:xfrm>
              <a:off x="474674" y="147179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93" name="bk object 56"/>
          <p:cNvSpPr/>
          <p:nvPr/>
        </p:nvSpPr>
        <p:spPr>
          <a:xfrm>
            <a:off x="9731220" y="840845"/>
            <a:ext cx="477508" cy="469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16" y="118"/>
                </a:lnTo>
                <a:lnTo>
                  <a:pt x="17295" y="450"/>
                </a:lnTo>
                <a:lnTo>
                  <a:pt x="15247" y="985"/>
                </a:lnTo>
                <a:lnTo>
                  <a:pt x="13282" y="1713"/>
                </a:lnTo>
                <a:lnTo>
                  <a:pt x="11411" y="2623"/>
                </a:lnTo>
                <a:lnTo>
                  <a:pt x="9644" y="3704"/>
                </a:lnTo>
                <a:lnTo>
                  <a:pt x="7992" y="4945"/>
                </a:lnTo>
                <a:lnTo>
                  <a:pt x="6465" y="6337"/>
                </a:lnTo>
                <a:lnTo>
                  <a:pt x="5073" y="7868"/>
                </a:lnTo>
                <a:lnTo>
                  <a:pt x="3828" y="9528"/>
                </a:lnTo>
                <a:lnTo>
                  <a:pt x="2738" y="11306"/>
                </a:lnTo>
                <a:lnTo>
                  <a:pt x="1815" y="13192"/>
                </a:lnTo>
                <a:lnTo>
                  <a:pt x="1070" y="15175"/>
                </a:lnTo>
                <a:lnTo>
                  <a:pt x="512" y="17244"/>
                </a:lnTo>
                <a:lnTo>
                  <a:pt x="152" y="19390"/>
                </a:lnTo>
                <a:lnTo>
                  <a:pt x="0" y="21600"/>
                </a:lnTo>
                <a:lnTo>
                  <a:pt x="7029" y="21600"/>
                </a:lnTo>
                <a:lnTo>
                  <a:pt x="7243" y="19462"/>
                </a:lnTo>
                <a:lnTo>
                  <a:pt x="7742" y="17424"/>
                </a:lnTo>
                <a:lnTo>
                  <a:pt x="8506" y="15507"/>
                </a:lnTo>
                <a:lnTo>
                  <a:pt x="9514" y="13734"/>
                </a:lnTo>
                <a:lnTo>
                  <a:pt x="10743" y="12126"/>
                </a:lnTo>
                <a:lnTo>
                  <a:pt x="12174" y="10704"/>
                </a:lnTo>
                <a:lnTo>
                  <a:pt x="13784" y="9490"/>
                </a:lnTo>
                <a:lnTo>
                  <a:pt x="15553" y="8505"/>
                </a:lnTo>
                <a:lnTo>
                  <a:pt x="17460" y="7772"/>
                </a:lnTo>
                <a:lnTo>
                  <a:pt x="19482" y="7312"/>
                </a:lnTo>
                <a:lnTo>
                  <a:pt x="21600" y="7146"/>
                </a:lnTo>
                <a:lnTo>
                  <a:pt x="21600" y="0"/>
                </a:lnTo>
                <a:close/>
              </a:path>
            </a:pathLst>
          </a:custGeom>
          <a:solidFill>
            <a:srgbClr val="89CDF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96" name="bk object 57"/>
          <p:cNvGrpSpPr/>
          <p:nvPr/>
        </p:nvGrpSpPr>
        <p:grpSpPr>
          <a:xfrm>
            <a:off x="10228271" y="1314968"/>
            <a:ext cx="468999" cy="484772"/>
            <a:chOff x="0" y="0"/>
            <a:chExt cx="468998" cy="484771"/>
          </a:xfrm>
        </p:grpSpPr>
        <p:sp>
          <p:nvSpPr>
            <p:cNvPr id="194" name="Shape"/>
            <p:cNvSpPr/>
            <p:nvPr/>
          </p:nvSpPr>
          <p:spPr>
            <a:xfrm>
              <a:off x="0" y="5372"/>
              <a:ext cx="463703" cy="4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4" y="0"/>
                  </a:moveTo>
                  <a:lnTo>
                    <a:pt x="14265" y="0"/>
                  </a:lnTo>
                  <a:lnTo>
                    <a:pt x="14112" y="2087"/>
                  </a:lnTo>
                  <a:lnTo>
                    <a:pt x="13667" y="4082"/>
                  </a:lnTo>
                  <a:lnTo>
                    <a:pt x="12951" y="5966"/>
                  </a:lnTo>
                  <a:lnTo>
                    <a:pt x="11985" y="7718"/>
                  </a:lnTo>
                  <a:lnTo>
                    <a:pt x="10790" y="9317"/>
                  </a:lnTo>
                  <a:lnTo>
                    <a:pt x="9388" y="10744"/>
                  </a:lnTo>
                  <a:lnTo>
                    <a:pt x="7799" y="11978"/>
                  </a:lnTo>
                  <a:lnTo>
                    <a:pt x="6045" y="12999"/>
                  </a:lnTo>
                  <a:lnTo>
                    <a:pt x="4146" y="13785"/>
                  </a:lnTo>
                  <a:lnTo>
                    <a:pt x="2124" y="14318"/>
                  </a:lnTo>
                  <a:lnTo>
                    <a:pt x="0" y="14575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88"/>
                  </a:lnTo>
                  <a:lnTo>
                    <a:pt x="21502" y="88"/>
                  </a:lnTo>
                  <a:lnTo>
                    <a:pt x="21504" y="0"/>
                  </a:lnTo>
                  <a:close/>
                </a:path>
              </a:pathLst>
            </a:custGeom>
            <a:solidFill>
              <a:srgbClr val="82CCF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5" name="Triangle"/>
            <p:cNvSpPr/>
            <p:nvPr/>
          </p:nvSpPr>
          <p:spPr>
            <a:xfrm>
              <a:off x="456298" y="0"/>
              <a:ext cx="127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99" name="bk object 58"/>
          <p:cNvGrpSpPr/>
          <p:nvPr/>
        </p:nvGrpSpPr>
        <p:grpSpPr>
          <a:xfrm>
            <a:off x="9731258" y="1310532"/>
            <a:ext cx="497600" cy="489204"/>
            <a:chOff x="0" y="0"/>
            <a:chExt cx="497598" cy="489202"/>
          </a:xfrm>
        </p:grpSpPr>
        <p:sp>
          <p:nvSpPr>
            <p:cNvPr id="197" name="Shape"/>
            <p:cNvSpPr/>
            <p:nvPr/>
          </p:nvSpPr>
          <p:spPr>
            <a:xfrm>
              <a:off x="0" y="0"/>
              <a:ext cx="497168" cy="489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756" y="0"/>
                  </a:moveTo>
                  <a:lnTo>
                    <a:pt x="6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4739"/>
                  </a:lnTo>
                  <a:lnTo>
                    <a:pt x="20826" y="14739"/>
                  </a:lnTo>
                  <a:lnTo>
                    <a:pt x="18745" y="14584"/>
                  </a:lnTo>
                  <a:lnTo>
                    <a:pt x="16759" y="14133"/>
                  </a:lnTo>
                  <a:lnTo>
                    <a:pt x="14890" y="13409"/>
                  </a:lnTo>
                  <a:lnTo>
                    <a:pt x="13159" y="12433"/>
                  </a:lnTo>
                  <a:lnTo>
                    <a:pt x="11588" y="11229"/>
                  </a:lnTo>
                  <a:lnTo>
                    <a:pt x="10200" y="9817"/>
                  </a:lnTo>
                  <a:lnTo>
                    <a:pt x="9014" y="8221"/>
                  </a:lnTo>
                  <a:lnTo>
                    <a:pt x="8055" y="6462"/>
                  </a:lnTo>
                  <a:lnTo>
                    <a:pt x="7342" y="4562"/>
                  </a:lnTo>
                  <a:lnTo>
                    <a:pt x="6899" y="2544"/>
                  </a:lnTo>
                  <a:lnTo>
                    <a:pt x="6746" y="430"/>
                  </a:lnTo>
                  <a:lnTo>
                    <a:pt x="6749" y="216"/>
                  </a:lnTo>
                  <a:lnTo>
                    <a:pt x="6756" y="0"/>
                  </a:lnTo>
                  <a:close/>
                </a:path>
              </a:pathLst>
            </a:custGeom>
            <a:solidFill>
              <a:srgbClr val="60616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8" name="Shape"/>
            <p:cNvSpPr/>
            <p:nvPr/>
          </p:nvSpPr>
          <p:spPr>
            <a:xfrm>
              <a:off x="484898" y="32720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824" y="13521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00" name="bk object 59"/>
          <p:cNvSpPr/>
          <p:nvPr/>
        </p:nvSpPr>
        <p:spPr>
          <a:xfrm>
            <a:off x="10692325" y="4065090"/>
            <a:ext cx="1" cy="156211"/>
          </a:xfrm>
          <a:prstGeom prst="line">
            <a:avLst/>
          </a:prstGeom>
          <a:ln w="3175">
            <a:solidFill>
              <a:srgbClr val="82CCF1"/>
            </a:solidFill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1" name="bk object 60"/>
          <p:cNvSpPr/>
          <p:nvPr/>
        </p:nvSpPr>
        <p:spPr>
          <a:xfrm>
            <a:off x="10215274" y="3261845"/>
            <a:ext cx="478126" cy="4827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46" y="108"/>
                </a:lnTo>
                <a:lnTo>
                  <a:pt x="17296" y="433"/>
                </a:lnTo>
                <a:lnTo>
                  <a:pt x="15220" y="961"/>
                </a:lnTo>
                <a:lnTo>
                  <a:pt x="13230" y="1683"/>
                </a:lnTo>
                <a:lnTo>
                  <a:pt x="11336" y="2586"/>
                </a:lnTo>
                <a:lnTo>
                  <a:pt x="9550" y="3661"/>
                </a:lnTo>
                <a:lnTo>
                  <a:pt x="7883" y="4896"/>
                </a:lnTo>
                <a:lnTo>
                  <a:pt x="6344" y="6280"/>
                </a:lnTo>
                <a:lnTo>
                  <a:pt x="4946" y="7804"/>
                </a:lnTo>
                <a:lnTo>
                  <a:pt x="3699" y="9455"/>
                </a:lnTo>
                <a:lnTo>
                  <a:pt x="2614" y="11224"/>
                </a:lnTo>
                <a:lnTo>
                  <a:pt x="1702" y="13100"/>
                </a:lnTo>
                <a:lnTo>
                  <a:pt x="974" y="15071"/>
                </a:lnTo>
                <a:lnTo>
                  <a:pt x="440" y="17127"/>
                </a:lnTo>
                <a:lnTo>
                  <a:pt x="112" y="19257"/>
                </a:lnTo>
                <a:lnTo>
                  <a:pt x="0" y="21451"/>
                </a:lnTo>
                <a:lnTo>
                  <a:pt x="4" y="21600"/>
                </a:lnTo>
                <a:lnTo>
                  <a:pt x="7024" y="21600"/>
                </a:lnTo>
                <a:lnTo>
                  <a:pt x="7020" y="21451"/>
                </a:lnTo>
                <a:lnTo>
                  <a:pt x="7179" y="19308"/>
                </a:lnTo>
                <a:lnTo>
                  <a:pt x="7640" y="17263"/>
                </a:lnTo>
                <a:lnTo>
                  <a:pt x="8381" y="15337"/>
                </a:lnTo>
                <a:lnTo>
                  <a:pt x="9379" y="13555"/>
                </a:lnTo>
                <a:lnTo>
                  <a:pt x="10611" y="11937"/>
                </a:lnTo>
                <a:lnTo>
                  <a:pt x="12056" y="10507"/>
                </a:lnTo>
                <a:lnTo>
                  <a:pt x="13689" y="9286"/>
                </a:lnTo>
                <a:lnTo>
                  <a:pt x="15489" y="8297"/>
                </a:lnTo>
                <a:lnTo>
                  <a:pt x="17433" y="7564"/>
                </a:lnTo>
                <a:lnTo>
                  <a:pt x="19498" y="7107"/>
                </a:lnTo>
                <a:lnTo>
                  <a:pt x="21600" y="6954"/>
                </a:lnTo>
                <a:lnTo>
                  <a:pt x="21600" y="0"/>
                </a:lnTo>
                <a:close/>
              </a:path>
            </a:pathLst>
          </a:custGeom>
          <a:solidFill>
            <a:srgbClr val="82CCF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" name="bk object 61"/>
          <p:cNvSpPr/>
          <p:nvPr/>
        </p:nvSpPr>
        <p:spPr>
          <a:xfrm>
            <a:off x="10215085" y="3744576"/>
            <a:ext cx="476162" cy="476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19399" y="21469"/>
                </a:lnTo>
                <a:lnTo>
                  <a:pt x="17263" y="21130"/>
                </a:lnTo>
                <a:lnTo>
                  <a:pt x="15200" y="20589"/>
                </a:lnTo>
                <a:lnTo>
                  <a:pt x="13223" y="19857"/>
                </a:lnTo>
                <a:lnTo>
                  <a:pt x="11342" y="18943"/>
                </a:lnTo>
                <a:lnTo>
                  <a:pt x="9567" y="17859"/>
                </a:lnTo>
                <a:lnTo>
                  <a:pt x="7909" y="16616"/>
                </a:lnTo>
                <a:lnTo>
                  <a:pt x="6379" y="15224"/>
                </a:lnTo>
                <a:lnTo>
                  <a:pt x="4987" y="13693"/>
                </a:lnTo>
                <a:lnTo>
                  <a:pt x="3744" y="12035"/>
                </a:lnTo>
                <a:lnTo>
                  <a:pt x="2661" y="10260"/>
                </a:lnTo>
                <a:lnTo>
                  <a:pt x="1748" y="8378"/>
                </a:lnTo>
                <a:lnTo>
                  <a:pt x="1016" y="6400"/>
                </a:lnTo>
                <a:lnTo>
                  <a:pt x="476" y="4338"/>
                </a:lnTo>
                <a:lnTo>
                  <a:pt x="138" y="2201"/>
                </a:lnTo>
                <a:lnTo>
                  <a:pt x="13" y="0"/>
                </a:lnTo>
                <a:close/>
              </a:path>
            </a:pathLst>
          </a:custGeom>
          <a:solidFill>
            <a:srgbClr val="B3D235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3" name="bk object 62"/>
          <p:cNvSpPr/>
          <p:nvPr/>
        </p:nvSpPr>
        <p:spPr>
          <a:xfrm>
            <a:off x="10215367" y="3744576"/>
            <a:ext cx="475882" cy="476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053" y="0"/>
                </a:moveTo>
                <a:lnTo>
                  <a:pt x="0" y="0"/>
                </a:lnTo>
                <a:lnTo>
                  <a:pt x="125" y="2201"/>
                </a:lnTo>
                <a:lnTo>
                  <a:pt x="464" y="4339"/>
                </a:lnTo>
                <a:lnTo>
                  <a:pt x="1004" y="6402"/>
                </a:lnTo>
                <a:lnTo>
                  <a:pt x="1737" y="8380"/>
                </a:lnTo>
                <a:lnTo>
                  <a:pt x="2650" y="10262"/>
                </a:lnTo>
                <a:lnTo>
                  <a:pt x="3734" y="12038"/>
                </a:lnTo>
                <a:lnTo>
                  <a:pt x="4977" y="13697"/>
                </a:lnTo>
                <a:lnTo>
                  <a:pt x="6370" y="15228"/>
                </a:lnTo>
                <a:lnTo>
                  <a:pt x="7901" y="16620"/>
                </a:lnTo>
                <a:lnTo>
                  <a:pt x="9560" y="17864"/>
                </a:lnTo>
                <a:lnTo>
                  <a:pt x="11336" y="18948"/>
                </a:lnTo>
                <a:lnTo>
                  <a:pt x="13218" y="19861"/>
                </a:lnTo>
                <a:lnTo>
                  <a:pt x="15197" y="20594"/>
                </a:lnTo>
                <a:lnTo>
                  <a:pt x="17260" y="21135"/>
                </a:lnTo>
                <a:lnTo>
                  <a:pt x="19398" y="21474"/>
                </a:lnTo>
                <a:lnTo>
                  <a:pt x="21600" y="21600"/>
                </a:lnTo>
                <a:lnTo>
                  <a:pt x="21600" y="14549"/>
                </a:lnTo>
                <a:lnTo>
                  <a:pt x="19460" y="14371"/>
                </a:lnTo>
                <a:lnTo>
                  <a:pt x="17418" y="13899"/>
                </a:lnTo>
                <a:lnTo>
                  <a:pt x="15495" y="13154"/>
                </a:lnTo>
                <a:lnTo>
                  <a:pt x="13715" y="12158"/>
                </a:lnTo>
                <a:lnTo>
                  <a:pt x="12097" y="10933"/>
                </a:lnTo>
                <a:lnTo>
                  <a:pt x="10666" y="9501"/>
                </a:lnTo>
                <a:lnTo>
                  <a:pt x="9441" y="7884"/>
                </a:lnTo>
                <a:lnTo>
                  <a:pt x="8446" y="6104"/>
                </a:lnTo>
                <a:lnTo>
                  <a:pt x="7701" y="4181"/>
                </a:lnTo>
                <a:lnTo>
                  <a:pt x="7230" y="2140"/>
                </a:lnTo>
                <a:lnTo>
                  <a:pt x="7053" y="0"/>
                </a:lnTo>
                <a:close/>
              </a:path>
            </a:pathLst>
          </a:custGeom>
          <a:solidFill>
            <a:srgbClr val="B3D235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06" name="bk object 63"/>
          <p:cNvGrpSpPr/>
          <p:nvPr/>
        </p:nvGrpSpPr>
        <p:grpSpPr>
          <a:xfrm>
            <a:off x="10207382" y="1816289"/>
            <a:ext cx="482842" cy="482968"/>
            <a:chOff x="0" y="0"/>
            <a:chExt cx="482841" cy="482967"/>
          </a:xfrm>
        </p:grpSpPr>
        <p:sp>
          <p:nvSpPr>
            <p:cNvPr id="204" name="Shape"/>
            <p:cNvSpPr/>
            <p:nvPr/>
          </p:nvSpPr>
          <p:spPr>
            <a:xfrm>
              <a:off x="3454" y="155396"/>
              <a:ext cx="479388" cy="327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889" y="0"/>
                  </a:moveTo>
                  <a:lnTo>
                    <a:pt x="0" y="0"/>
                  </a:lnTo>
                  <a:lnTo>
                    <a:pt x="2158" y="232"/>
                  </a:lnTo>
                  <a:lnTo>
                    <a:pt x="4217" y="905"/>
                  </a:lnTo>
                  <a:lnTo>
                    <a:pt x="6156" y="1986"/>
                  </a:lnTo>
                  <a:lnTo>
                    <a:pt x="7951" y="3443"/>
                  </a:lnTo>
                  <a:lnTo>
                    <a:pt x="9580" y="5242"/>
                  </a:lnTo>
                  <a:lnTo>
                    <a:pt x="11020" y="7350"/>
                  </a:lnTo>
                  <a:lnTo>
                    <a:pt x="12250" y="9734"/>
                  </a:lnTo>
                  <a:lnTo>
                    <a:pt x="13245" y="12361"/>
                  </a:lnTo>
                  <a:lnTo>
                    <a:pt x="13984" y="15198"/>
                  </a:lnTo>
                  <a:lnTo>
                    <a:pt x="14444" y="18212"/>
                  </a:lnTo>
                  <a:lnTo>
                    <a:pt x="14602" y="21370"/>
                  </a:lnTo>
                  <a:lnTo>
                    <a:pt x="14598" y="21600"/>
                  </a:lnTo>
                  <a:lnTo>
                    <a:pt x="21600" y="21600"/>
                  </a:lnTo>
                  <a:lnTo>
                    <a:pt x="21492" y="18137"/>
                  </a:lnTo>
                  <a:lnTo>
                    <a:pt x="21165" y="14998"/>
                  </a:lnTo>
                  <a:lnTo>
                    <a:pt x="20632" y="11968"/>
                  </a:lnTo>
                  <a:lnTo>
                    <a:pt x="19906" y="9063"/>
                  </a:lnTo>
                  <a:lnTo>
                    <a:pt x="18996" y="6299"/>
                  </a:lnTo>
                  <a:lnTo>
                    <a:pt x="17914" y="3693"/>
                  </a:lnTo>
                  <a:lnTo>
                    <a:pt x="16670" y="1259"/>
                  </a:lnTo>
                  <a:lnTo>
                    <a:pt x="15889" y="0"/>
                  </a:lnTo>
                  <a:close/>
                </a:path>
              </a:pathLst>
            </a:custGeom>
            <a:solidFill>
              <a:srgbClr val="82CCF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5" name="Shape"/>
            <p:cNvSpPr/>
            <p:nvPr/>
          </p:nvSpPr>
          <p:spPr>
            <a:xfrm>
              <a:off x="0" y="0"/>
              <a:ext cx="356087" cy="155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" y="0"/>
                  </a:moveTo>
                  <a:lnTo>
                    <a:pt x="139" y="0"/>
                  </a:lnTo>
                  <a:lnTo>
                    <a:pt x="70" y="12"/>
                  </a:lnTo>
                  <a:lnTo>
                    <a:pt x="0" y="12"/>
                  </a:lnTo>
                  <a:lnTo>
                    <a:pt x="0" y="21600"/>
                  </a:lnTo>
                  <a:lnTo>
                    <a:pt x="69" y="21598"/>
                  </a:lnTo>
                  <a:lnTo>
                    <a:pt x="139" y="21588"/>
                  </a:lnTo>
                  <a:lnTo>
                    <a:pt x="21600" y="21588"/>
                  </a:lnTo>
                  <a:lnTo>
                    <a:pt x="18710" y="15210"/>
                  </a:lnTo>
                  <a:lnTo>
                    <a:pt x="16471" y="11376"/>
                  </a:lnTo>
                  <a:lnTo>
                    <a:pt x="14073" y="8039"/>
                  </a:lnTo>
                  <a:lnTo>
                    <a:pt x="11531" y="5234"/>
                  </a:lnTo>
                  <a:lnTo>
                    <a:pt x="8858" y="2995"/>
                  </a:lnTo>
                  <a:lnTo>
                    <a:pt x="6071" y="1353"/>
                  </a:lnTo>
                  <a:lnTo>
                    <a:pt x="3183" y="344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82CCF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07" name="bk object 64"/>
          <p:cNvSpPr/>
          <p:nvPr/>
        </p:nvSpPr>
        <p:spPr>
          <a:xfrm>
            <a:off x="10214165" y="2299253"/>
            <a:ext cx="476162" cy="476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469" y="2201"/>
                </a:lnTo>
                <a:lnTo>
                  <a:pt x="21130" y="4338"/>
                </a:lnTo>
                <a:lnTo>
                  <a:pt x="20589" y="6400"/>
                </a:lnTo>
                <a:lnTo>
                  <a:pt x="19857" y="8377"/>
                </a:lnTo>
                <a:lnTo>
                  <a:pt x="18943" y="10258"/>
                </a:lnTo>
                <a:lnTo>
                  <a:pt x="17859" y="12033"/>
                </a:lnTo>
                <a:lnTo>
                  <a:pt x="16616" y="13691"/>
                </a:lnTo>
                <a:lnTo>
                  <a:pt x="15224" y="15221"/>
                </a:lnTo>
                <a:lnTo>
                  <a:pt x="13693" y="16613"/>
                </a:lnTo>
                <a:lnTo>
                  <a:pt x="12035" y="17856"/>
                </a:lnTo>
                <a:lnTo>
                  <a:pt x="10260" y="18939"/>
                </a:lnTo>
                <a:lnTo>
                  <a:pt x="8378" y="19852"/>
                </a:lnTo>
                <a:lnTo>
                  <a:pt x="6400" y="20584"/>
                </a:lnTo>
                <a:lnTo>
                  <a:pt x="4338" y="21124"/>
                </a:lnTo>
                <a:lnTo>
                  <a:pt x="2201" y="21463"/>
                </a:lnTo>
                <a:lnTo>
                  <a:pt x="0" y="21588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60616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8" name="bk object 65"/>
          <p:cNvSpPr/>
          <p:nvPr/>
        </p:nvSpPr>
        <p:spPr>
          <a:xfrm>
            <a:off x="10214165" y="2299261"/>
            <a:ext cx="476047" cy="475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4550" y="0"/>
                </a:lnTo>
                <a:lnTo>
                  <a:pt x="14372" y="2140"/>
                </a:lnTo>
                <a:lnTo>
                  <a:pt x="13900" y="4182"/>
                </a:lnTo>
                <a:lnTo>
                  <a:pt x="13155" y="6105"/>
                </a:lnTo>
                <a:lnTo>
                  <a:pt x="12159" y="7885"/>
                </a:lnTo>
                <a:lnTo>
                  <a:pt x="10934" y="9503"/>
                </a:lnTo>
                <a:lnTo>
                  <a:pt x="9502" y="10934"/>
                </a:lnTo>
                <a:lnTo>
                  <a:pt x="7885" y="12159"/>
                </a:lnTo>
                <a:lnTo>
                  <a:pt x="6104" y="13154"/>
                </a:lnTo>
                <a:lnTo>
                  <a:pt x="4182" y="13898"/>
                </a:lnTo>
                <a:lnTo>
                  <a:pt x="2140" y="14370"/>
                </a:lnTo>
                <a:lnTo>
                  <a:pt x="0" y="14547"/>
                </a:lnTo>
                <a:lnTo>
                  <a:pt x="0" y="21600"/>
                </a:lnTo>
                <a:lnTo>
                  <a:pt x="2201" y="21475"/>
                </a:lnTo>
                <a:lnTo>
                  <a:pt x="4339" y="21136"/>
                </a:lnTo>
                <a:lnTo>
                  <a:pt x="6402" y="20596"/>
                </a:lnTo>
                <a:lnTo>
                  <a:pt x="8380" y="19863"/>
                </a:lnTo>
                <a:lnTo>
                  <a:pt x="10262" y="18950"/>
                </a:lnTo>
                <a:lnTo>
                  <a:pt x="12038" y="17866"/>
                </a:lnTo>
                <a:lnTo>
                  <a:pt x="13697" y="16623"/>
                </a:lnTo>
                <a:lnTo>
                  <a:pt x="15228" y="15230"/>
                </a:lnTo>
                <a:lnTo>
                  <a:pt x="16620" y="13699"/>
                </a:lnTo>
                <a:lnTo>
                  <a:pt x="17864" y="12040"/>
                </a:lnTo>
                <a:lnTo>
                  <a:pt x="18948" y="10264"/>
                </a:lnTo>
                <a:lnTo>
                  <a:pt x="19861" y="8382"/>
                </a:lnTo>
                <a:lnTo>
                  <a:pt x="20594" y="6403"/>
                </a:lnTo>
                <a:lnTo>
                  <a:pt x="21135" y="4340"/>
                </a:lnTo>
                <a:lnTo>
                  <a:pt x="21474" y="2202"/>
                </a:lnTo>
                <a:lnTo>
                  <a:pt x="21600" y="0"/>
                </a:lnTo>
                <a:close/>
              </a:path>
            </a:pathLst>
          </a:custGeom>
          <a:solidFill>
            <a:srgbClr val="60616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9" name="bk object 66"/>
          <p:cNvSpPr/>
          <p:nvPr/>
        </p:nvSpPr>
        <p:spPr>
          <a:xfrm>
            <a:off x="9731206" y="1815320"/>
            <a:ext cx="476174" cy="476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12" y="21600"/>
                </a:lnTo>
                <a:lnTo>
                  <a:pt x="141" y="19403"/>
                </a:lnTo>
                <a:lnTo>
                  <a:pt x="483" y="17269"/>
                </a:lnTo>
                <a:lnTo>
                  <a:pt x="1025" y="15210"/>
                </a:lnTo>
                <a:lnTo>
                  <a:pt x="1759" y="13237"/>
                </a:lnTo>
                <a:lnTo>
                  <a:pt x="2673" y="11358"/>
                </a:lnTo>
                <a:lnTo>
                  <a:pt x="3757" y="9587"/>
                </a:lnTo>
                <a:lnTo>
                  <a:pt x="5000" y="7932"/>
                </a:lnTo>
                <a:lnTo>
                  <a:pt x="6392" y="6404"/>
                </a:lnTo>
                <a:lnTo>
                  <a:pt x="7922" y="5015"/>
                </a:lnTo>
                <a:lnTo>
                  <a:pt x="9578" y="3774"/>
                </a:lnTo>
                <a:lnTo>
                  <a:pt x="11352" y="2693"/>
                </a:lnTo>
                <a:lnTo>
                  <a:pt x="13232" y="1782"/>
                </a:lnTo>
                <a:lnTo>
                  <a:pt x="15207" y="1051"/>
                </a:lnTo>
                <a:lnTo>
                  <a:pt x="17267" y="511"/>
                </a:lnTo>
                <a:lnTo>
                  <a:pt x="19402" y="173"/>
                </a:lnTo>
                <a:lnTo>
                  <a:pt x="21600" y="48"/>
                </a:lnTo>
                <a:lnTo>
                  <a:pt x="21600" y="0"/>
                </a:lnTo>
                <a:close/>
              </a:path>
            </a:pathLst>
          </a:custGeom>
          <a:solidFill>
            <a:srgbClr val="60616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" name="bk object 67"/>
          <p:cNvSpPr/>
          <p:nvPr/>
        </p:nvSpPr>
        <p:spPr>
          <a:xfrm>
            <a:off x="9731474" y="1816374"/>
            <a:ext cx="475908" cy="475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01" y="126"/>
                </a:lnTo>
                <a:lnTo>
                  <a:pt x="17265" y="464"/>
                </a:lnTo>
                <a:lnTo>
                  <a:pt x="15203" y="1005"/>
                </a:lnTo>
                <a:lnTo>
                  <a:pt x="13227" y="1738"/>
                </a:lnTo>
                <a:lnTo>
                  <a:pt x="11346" y="2651"/>
                </a:lnTo>
                <a:lnTo>
                  <a:pt x="9572" y="3735"/>
                </a:lnTo>
                <a:lnTo>
                  <a:pt x="7914" y="4978"/>
                </a:lnTo>
                <a:lnTo>
                  <a:pt x="6384" y="6370"/>
                </a:lnTo>
                <a:lnTo>
                  <a:pt x="4991" y="7901"/>
                </a:lnTo>
                <a:lnTo>
                  <a:pt x="3747" y="9560"/>
                </a:lnTo>
                <a:lnTo>
                  <a:pt x="2663" y="11336"/>
                </a:lnTo>
                <a:lnTo>
                  <a:pt x="1748" y="13218"/>
                </a:lnTo>
                <a:lnTo>
                  <a:pt x="1014" y="15196"/>
                </a:lnTo>
                <a:lnTo>
                  <a:pt x="471" y="17260"/>
                </a:lnTo>
                <a:lnTo>
                  <a:pt x="129" y="19398"/>
                </a:lnTo>
                <a:lnTo>
                  <a:pt x="0" y="21600"/>
                </a:lnTo>
                <a:lnTo>
                  <a:pt x="7052" y="21600"/>
                </a:lnTo>
                <a:lnTo>
                  <a:pt x="7235" y="19461"/>
                </a:lnTo>
                <a:lnTo>
                  <a:pt x="7710" y="17421"/>
                </a:lnTo>
                <a:lnTo>
                  <a:pt x="8457" y="15500"/>
                </a:lnTo>
                <a:lnTo>
                  <a:pt x="9454" y="13721"/>
                </a:lnTo>
                <a:lnTo>
                  <a:pt x="10679" y="12106"/>
                </a:lnTo>
                <a:lnTo>
                  <a:pt x="12111" y="10675"/>
                </a:lnTo>
                <a:lnTo>
                  <a:pt x="13726" y="9452"/>
                </a:lnTo>
                <a:lnTo>
                  <a:pt x="15505" y="8458"/>
                </a:lnTo>
                <a:lnTo>
                  <a:pt x="17424" y="7714"/>
                </a:lnTo>
                <a:lnTo>
                  <a:pt x="19463" y="7242"/>
                </a:lnTo>
                <a:lnTo>
                  <a:pt x="21600" y="7065"/>
                </a:lnTo>
                <a:lnTo>
                  <a:pt x="21600" y="0"/>
                </a:lnTo>
                <a:close/>
              </a:path>
            </a:pathLst>
          </a:custGeom>
          <a:solidFill>
            <a:srgbClr val="60616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1" name="bk object 68"/>
          <p:cNvSpPr/>
          <p:nvPr/>
        </p:nvSpPr>
        <p:spPr>
          <a:xfrm>
            <a:off x="9733259" y="2293383"/>
            <a:ext cx="476390" cy="481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962" y="0"/>
                </a:moveTo>
                <a:lnTo>
                  <a:pt x="0" y="0"/>
                </a:lnTo>
                <a:lnTo>
                  <a:pt x="0" y="1961"/>
                </a:lnTo>
                <a:lnTo>
                  <a:pt x="299" y="4125"/>
                </a:lnTo>
                <a:lnTo>
                  <a:pt x="812" y="6219"/>
                </a:lnTo>
                <a:lnTo>
                  <a:pt x="1522" y="8219"/>
                </a:lnTo>
                <a:lnTo>
                  <a:pt x="2422" y="10127"/>
                </a:lnTo>
                <a:lnTo>
                  <a:pt x="3500" y="11929"/>
                </a:lnTo>
                <a:lnTo>
                  <a:pt x="4745" y="13611"/>
                </a:lnTo>
                <a:lnTo>
                  <a:pt x="6145" y="15165"/>
                </a:lnTo>
                <a:lnTo>
                  <a:pt x="7690" y="16578"/>
                </a:lnTo>
                <a:lnTo>
                  <a:pt x="9367" y="17839"/>
                </a:lnTo>
                <a:lnTo>
                  <a:pt x="11167" y="18937"/>
                </a:lnTo>
                <a:lnTo>
                  <a:pt x="13077" y="19862"/>
                </a:lnTo>
                <a:lnTo>
                  <a:pt x="15087" y="20602"/>
                </a:lnTo>
                <a:lnTo>
                  <a:pt x="17184" y="21145"/>
                </a:lnTo>
                <a:lnTo>
                  <a:pt x="19359" y="21482"/>
                </a:lnTo>
                <a:lnTo>
                  <a:pt x="21600" y="21600"/>
                </a:lnTo>
                <a:lnTo>
                  <a:pt x="21600" y="14634"/>
                </a:lnTo>
                <a:lnTo>
                  <a:pt x="19435" y="14470"/>
                </a:lnTo>
                <a:lnTo>
                  <a:pt x="17370" y="14007"/>
                </a:lnTo>
                <a:lnTo>
                  <a:pt x="15426" y="13268"/>
                </a:lnTo>
                <a:lnTo>
                  <a:pt x="13626" y="12276"/>
                </a:lnTo>
                <a:lnTo>
                  <a:pt x="11993" y="11053"/>
                </a:lnTo>
                <a:lnTo>
                  <a:pt x="10549" y="9621"/>
                </a:lnTo>
                <a:lnTo>
                  <a:pt x="9317" y="8002"/>
                </a:lnTo>
                <a:lnTo>
                  <a:pt x="8319" y="6219"/>
                </a:lnTo>
                <a:lnTo>
                  <a:pt x="7579" y="4294"/>
                </a:lnTo>
                <a:lnTo>
                  <a:pt x="7118" y="2249"/>
                </a:lnTo>
                <a:lnTo>
                  <a:pt x="6959" y="106"/>
                </a:lnTo>
                <a:lnTo>
                  <a:pt x="6962" y="0"/>
                </a:lnTo>
                <a:close/>
              </a:path>
            </a:pathLst>
          </a:custGeom>
          <a:solidFill>
            <a:srgbClr val="82CCF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2" name="Title Text"/>
          <p:cNvSpPr txBox="1"/>
          <p:nvPr>
            <p:ph type="title"/>
          </p:nvPr>
        </p:nvSpPr>
        <p:spPr>
          <a:xfrm>
            <a:off x="4453387" y="2899282"/>
            <a:ext cx="1786624" cy="391161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>
              <a:defRPr b="1" sz="2400">
                <a:solidFill>
                  <a:srgbClr val="414042"/>
                </a:solidFill>
                <a:latin typeface="SanFranciscoDisplay-Heavy"/>
                <a:ea typeface="SanFranciscoDisplay-Heavy"/>
                <a:cs typeface="SanFranciscoDisplay-Heavy"/>
                <a:sym typeface="SanFranciscoDisplay-Heav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xfrm>
            <a:off x="9906268" y="7039356"/>
            <a:ext cx="252463" cy="266701"/>
          </a:xfrm>
          <a:prstGeom prst="rect">
            <a:avLst/>
          </a:prstGeom>
        </p:spPr>
        <p:txBody>
          <a:bodyPr lIns="0" tIns="0" rIns="0" bIns="0"/>
          <a:lstStyle>
            <a:lvl1pPr algn="r" defTabSz="457200"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Text"/>
          <p:cNvSpPr txBox="1"/>
          <p:nvPr>
            <p:ph type="title"/>
          </p:nvPr>
        </p:nvSpPr>
        <p:spPr>
          <a:xfrm>
            <a:off x="802005" y="2346451"/>
            <a:ext cx="9089391" cy="1589533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>
              <a:defRPr b="1" sz="2400">
                <a:solidFill>
                  <a:srgbClr val="414042"/>
                </a:solidFill>
                <a:latin typeface="SanFranciscoDisplay-Heavy"/>
                <a:ea typeface="SanFranciscoDisplay-Heavy"/>
                <a:cs typeface="SanFranciscoDisplay-Heavy"/>
                <a:sym typeface="SanFranciscoDisplay-Heav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1" name="Body Level One…"/>
          <p:cNvSpPr txBox="1"/>
          <p:nvPr>
            <p:ph type="body" sz="quarter" idx="1"/>
          </p:nvPr>
        </p:nvSpPr>
        <p:spPr>
          <a:xfrm>
            <a:off x="1604010" y="4238752"/>
            <a:ext cx="7485381" cy="1892301"/>
          </a:xfrm>
          <a:prstGeom prst="rect">
            <a:avLst/>
          </a:prstGeom>
        </p:spPr>
        <p:txBody>
          <a:bodyPr lIns="0" tIns="0" rIns="0" bIns="0" anchor="t"/>
          <a:lstStyle>
            <a:lvl1pPr marL="0" indent="0" defTabSz="914400">
              <a:spcBef>
                <a:spcPts val="0"/>
              </a:spcBef>
              <a:buSzTx/>
              <a:buNone/>
              <a:defRPr b="1">
                <a:solidFill>
                  <a:srgbClr val="414042"/>
                </a:solidFill>
                <a:latin typeface="SanFranciscoDisplay-Heavy"/>
                <a:ea typeface="SanFranciscoDisplay-Heavy"/>
                <a:cs typeface="SanFranciscoDisplay-Heavy"/>
                <a:sym typeface="SanFranciscoDisplay-Heavy"/>
              </a:defRPr>
            </a:lvl1pPr>
            <a:lvl2pPr marL="0" indent="457200" defTabSz="914400">
              <a:spcBef>
                <a:spcPts val="0"/>
              </a:spcBef>
              <a:buSzTx/>
              <a:buNone/>
              <a:defRPr b="1">
                <a:solidFill>
                  <a:srgbClr val="414042"/>
                </a:solidFill>
                <a:latin typeface="SanFranciscoDisplay-Heavy"/>
                <a:ea typeface="SanFranciscoDisplay-Heavy"/>
                <a:cs typeface="SanFranciscoDisplay-Heavy"/>
                <a:sym typeface="SanFranciscoDisplay-Heavy"/>
              </a:defRPr>
            </a:lvl2pPr>
            <a:lvl3pPr marL="0" indent="914400" defTabSz="914400">
              <a:spcBef>
                <a:spcPts val="0"/>
              </a:spcBef>
              <a:buSzTx/>
              <a:buNone/>
              <a:defRPr b="1">
                <a:solidFill>
                  <a:srgbClr val="414042"/>
                </a:solidFill>
                <a:latin typeface="SanFranciscoDisplay-Heavy"/>
                <a:ea typeface="SanFranciscoDisplay-Heavy"/>
                <a:cs typeface="SanFranciscoDisplay-Heavy"/>
                <a:sym typeface="SanFranciscoDisplay-Heavy"/>
              </a:defRPr>
            </a:lvl3pPr>
            <a:lvl4pPr marL="0" indent="1371600" defTabSz="914400">
              <a:spcBef>
                <a:spcPts val="0"/>
              </a:spcBef>
              <a:buSzTx/>
              <a:buNone/>
              <a:defRPr b="1">
                <a:solidFill>
                  <a:srgbClr val="414042"/>
                </a:solidFill>
                <a:latin typeface="SanFranciscoDisplay-Heavy"/>
                <a:ea typeface="SanFranciscoDisplay-Heavy"/>
                <a:cs typeface="SanFranciscoDisplay-Heavy"/>
                <a:sym typeface="SanFranciscoDisplay-Heavy"/>
              </a:defRPr>
            </a:lvl4pPr>
            <a:lvl5pPr marL="0" indent="1828800" defTabSz="914400">
              <a:spcBef>
                <a:spcPts val="0"/>
              </a:spcBef>
              <a:buSzTx/>
              <a:buNone/>
              <a:defRPr b="1">
                <a:solidFill>
                  <a:srgbClr val="414042"/>
                </a:solidFill>
                <a:latin typeface="SanFranciscoDisplay-Heavy"/>
                <a:ea typeface="SanFranciscoDisplay-Heavy"/>
                <a:cs typeface="SanFranciscoDisplay-Heavy"/>
                <a:sym typeface="SanFranciscoDisplay-Heavy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xfrm>
            <a:off x="9906268" y="7039356"/>
            <a:ext cx="252463" cy="266701"/>
          </a:xfrm>
          <a:prstGeom prst="rect">
            <a:avLst/>
          </a:prstGeom>
        </p:spPr>
        <p:txBody>
          <a:bodyPr lIns="0" tIns="0" rIns="0" bIns="0"/>
          <a:lstStyle>
            <a:lvl1pPr algn="r" defTabSz="457200"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Text"/>
          <p:cNvSpPr txBox="1"/>
          <p:nvPr>
            <p:ph type="title"/>
          </p:nvPr>
        </p:nvSpPr>
        <p:spPr>
          <a:xfrm>
            <a:off x="4453387" y="2899282"/>
            <a:ext cx="1786624" cy="391161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>
              <a:defRPr b="1" sz="2400">
                <a:solidFill>
                  <a:srgbClr val="414042"/>
                </a:solidFill>
                <a:latin typeface="SanFranciscoDisplay-Heavy"/>
                <a:ea typeface="SanFranciscoDisplay-Heavy"/>
                <a:cs typeface="SanFranciscoDisplay-Heavy"/>
                <a:sym typeface="SanFranciscoDisplay-Heav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0" name="Body Level One…"/>
          <p:cNvSpPr txBox="1"/>
          <p:nvPr>
            <p:ph type="body" idx="1"/>
          </p:nvPr>
        </p:nvSpPr>
        <p:spPr>
          <a:xfrm>
            <a:off x="1009600" y="1882121"/>
            <a:ext cx="8016241" cy="4993006"/>
          </a:xfrm>
          <a:prstGeom prst="rect">
            <a:avLst/>
          </a:prstGeom>
        </p:spPr>
        <p:txBody>
          <a:bodyPr lIns="0" tIns="0" rIns="0" bIns="0" anchor="t"/>
          <a:lstStyle>
            <a:lvl1pPr marL="0" indent="0" defTabSz="914400">
              <a:spcBef>
                <a:spcPts val="0"/>
              </a:spcBef>
              <a:buSzTx/>
              <a:buNone/>
              <a:defRPr b="1">
                <a:solidFill>
                  <a:srgbClr val="414042"/>
                </a:solidFill>
                <a:latin typeface="SanFranciscoDisplay-Heavy"/>
                <a:ea typeface="SanFranciscoDisplay-Heavy"/>
                <a:cs typeface="SanFranciscoDisplay-Heavy"/>
                <a:sym typeface="SanFranciscoDisplay-Heavy"/>
              </a:defRPr>
            </a:lvl1pPr>
            <a:lvl2pPr marL="0" indent="457200" defTabSz="914400">
              <a:spcBef>
                <a:spcPts val="0"/>
              </a:spcBef>
              <a:buSzTx/>
              <a:buNone/>
              <a:defRPr b="1">
                <a:solidFill>
                  <a:srgbClr val="414042"/>
                </a:solidFill>
                <a:latin typeface="SanFranciscoDisplay-Heavy"/>
                <a:ea typeface="SanFranciscoDisplay-Heavy"/>
                <a:cs typeface="SanFranciscoDisplay-Heavy"/>
                <a:sym typeface="SanFranciscoDisplay-Heavy"/>
              </a:defRPr>
            </a:lvl2pPr>
            <a:lvl3pPr marL="0" indent="914400" defTabSz="914400">
              <a:spcBef>
                <a:spcPts val="0"/>
              </a:spcBef>
              <a:buSzTx/>
              <a:buNone/>
              <a:defRPr b="1">
                <a:solidFill>
                  <a:srgbClr val="414042"/>
                </a:solidFill>
                <a:latin typeface="SanFranciscoDisplay-Heavy"/>
                <a:ea typeface="SanFranciscoDisplay-Heavy"/>
                <a:cs typeface="SanFranciscoDisplay-Heavy"/>
                <a:sym typeface="SanFranciscoDisplay-Heavy"/>
              </a:defRPr>
            </a:lvl3pPr>
            <a:lvl4pPr marL="0" indent="1371600" defTabSz="914400">
              <a:spcBef>
                <a:spcPts val="0"/>
              </a:spcBef>
              <a:buSzTx/>
              <a:buNone/>
              <a:defRPr b="1">
                <a:solidFill>
                  <a:srgbClr val="414042"/>
                </a:solidFill>
                <a:latin typeface="SanFranciscoDisplay-Heavy"/>
                <a:ea typeface="SanFranciscoDisplay-Heavy"/>
                <a:cs typeface="SanFranciscoDisplay-Heavy"/>
                <a:sym typeface="SanFranciscoDisplay-Heavy"/>
              </a:defRPr>
            </a:lvl4pPr>
            <a:lvl5pPr marL="0" indent="1828800" defTabSz="914400">
              <a:spcBef>
                <a:spcPts val="0"/>
              </a:spcBef>
              <a:buSzTx/>
              <a:buNone/>
              <a:defRPr b="1">
                <a:solidFill>
                  <a:srgbClr val="414042"/>
                </a:solidFill>
                <a:latin typeface="SanFranciscoDisplay-Heavy"/>
                <a:ea typeface="SanFranciscoDisplay-Heavy"/>
                <a:cs typeface="SanFranciscoDisplay-Heavy"/>
                <a:sym typeface="SanFranciscoDisplay-Heavy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1" name="Slide Number"/>
          <p:cNvSpPr txBox="1"/>
          <p:nvPr>
            <p:ph type="sldNum" sz="quarter" idx="2"/>
          </p:nvPr>
        </p:nvSpPr>
        <p:spPr>
          <a:xfrm>
            <a:off x="9906268" y="7039356"/>
            <a:ext cx="252463" cy="266701"/>
          </a:xfrm>
          <a:prstGeom prst="rect">
            <a:avLst/>
          </a:prstGeom>
        </p:spPr>
        <p:txBody>
          <a:bodyPr lIns="0" tIns="0" rIns="0" bIns="0"/>
          <a:lstStyle>
            <a:lvl1pPr algn="r" defTabSz="457200"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lide Number"/>
          <p:cNvSpPr txBox="1"/>
          <p:nvPr>
            <p:ph type="sldNum" sz="quarter" idx="2"/>
          </p:nvPr>
        </p:nvSpPr>
        <p:spPr>
          <a:xfrm>
            <a:off x="9906268" y="7039356"/>
            <a:ext cx="252463" cy="266701"/>
          </a:xfrm>
          <a:prstGeom prst="rect">
            <a:avLst/>
          </a:prstGeom>
        </p:spPr>
        <p:txBody>
          <a:bodyPr lIns="0" tIns="0" rIns="0" bIns="0"/>
          <a:lstStyle>
            <a:lvl1pPr algn="r" defTabSz="457200"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Text"/>
          <p:cNvSpPr txBox="1"/>
          <p:nvPr>
            <p:ph type="title"/>
          </p:nvPr>
        </p:nvSpPr>
        <p:spPr>
          <a:xfrm>
            <a:off x="4453387" y="2899282"/>
            <a:ext cx="1786624" cy="391161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>
              <a:defRPr b="1" sz="2400">
                <a:solidFill>
                  <a:srgbClr val="414042"/>
                </a:solidFill>
                <a:latin typeface="SanFranciscoDisplay-Heavy"/>
                <a:ea typeface="SanFranciscoDisplay-Heavy"/>
                <a:cs typeface="SanFranciscoDisplay-Heavy"/>
                <a:sym typeface="SanFranciscoDisplay-Heav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6" name="Body Level One…"/>
          <p:cNvSpPr txBox="1"/>
          <p:nvPr>
            <p:ph type="body" sz="half" idx="1"/>
          </p:nvPr>
        </p:nvSpPr>
        <p:spPr>
          <a:xfrm>
            <a:off x="534669" y="1740916"/>
            <a:ext cx="4651630" cy="4995672"/>
          </a:xfrm>
          <a:prstGeom prst="rect">
            <a:avLst/>
          </a:prstGeom>
        </p:spPr>
        <p:txBody>
          <a:bodyPr lIns="0" tIns="0" rIns="0" bIns="0" anchor="t"/>
          <a:lstStyle>
            <a:lvl1pPr marL="0" indent="0" defTabSz="914400">
              <a:spcBef>
                <a:spcPts val="0"/>
              </a:spcBef>
              <a:buSzTx/>
              <a:buNone/>
              <a:defRPr b="1">
                <a:solidFill>
                  <a:srgbClr val="414042"/>
                </a:solidFill>
                <a:latin typeface="SanFranciscoDisplay-Heavy"/>
                <a:ea typeface="SanFranciscoDisplay-Heavy"/>
                <a:cs typeface="SanFranciscoDisplay-Heavy"/>
                <a:sym typeface="SanFranciscoDisplay-Heavy"/>
              </a:defRPr>
            </a:lvl1pPr>
            <a:lvl2pPr marL="0" indent="457200" defTabSz="914400">
              <a:spcBef>
                <a:spcPts val="0"/>
              </a:spcBef>
              <a:buSzTx/>
              <a:buNone/>
              <a:defRPr b="1">
                <a:solidFill>
                  <a:srgbClr val="414042"/>
                </a:solidFill>
                <a:latin typeface="SanFranciscoDisplay-Heavy"/>
                <a:ea typeface="SanFranciscoDisplay-Heavy"/>
                <a:cs typeface="SanFranciscoDisplay-Heavy"/>
                <a:sym typeface="SanFranciscoDisplay-Heavy"/>
              </a:defRPr>
            </a:lvl2pPr>
            <a:lvl3pPr marL="0" indent="914400" defTabSz="914400">
              <a:spcBef>
                <a:spcPts val="0"/>
              </a:spcBef>
              <a:buSzTx/>
              <a:buNone/>
              <a:defRPr b="1">
                <a:solidFill>
                  <a:srgbClr val="414042"/>
                </a:solidFill>
                <a:latin typeface="SanFranciscoDisplay-Heavy"/>
                <a:ea typeface="SanFranciscoDisplay-Heavy"/>
                <a:cs typeface="SanFranciscoDisplay-Heavy"/>
                <a:sym typeface="SanFranciscoDisplay-Heavy"/>
              </a:defRPr>
            </a:lvl3pPr>
            <a:lvl4pPr marL="0" indent="1371600" defTabSz="914400">
              <a:spcBef>
                <a:spcPts val="0"/>
              </a:spcBef>
              <a:buSzTx/>
              <a:buNone/>
              <a:defRPr b="1">
                <a:solidFill>
                  <a:srgbClr val="414042"/>
                </a:solidFill>
                <a:latin typeface="SanFranciscoDisplay-Heavy"/>
                <a:ea typeface="SanFranciscoDisplay-Heavy"/>
                <a:cs typeface="SanFranciscoDisplay-Heavy"/>
                <a:sym typeface="SanFranciscoDisplay-Heavy"/>
              </a:defRPr>
            </a:lvl4pPr>
            <a:lvl5pPr marL="0" indent="1828800" defTabSz="914400">
              <a:spcBef>
                <a:spcPts val="0"/>
              </a:spcBef>
              <a:buSzTx/>
              <a:buNone/>
              <a:defRPr b="1">
                <a:solidFill>
                  <a:srgbClr val="414042"/>
                </a:solidFill>
                <a:latin typeface="SanFranciscoDisplay-Heavy"/>
                <a:ea typeface="SanFranciscoDisplay-Heavy"/>
                <a:cs typeface="SanFranciscoDisplay-Heavy"/>
                <a:sym typeface="SanFranciscoDisplay-Heavy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7" name="Slide Number"/>
          <p:cNvSpPr txBox="1"/>
          <p:nvPr>
            <p:ph type="sldNum" sz="quarter" idx="2"/>
          </p:nvPr>
        </p:nvSpPr>
        <p:spPr>
          <a:xfrm>
            <a:off x="9906268" y="7039356"/>
            <a:ext cx="252463" cy="266701"/>
          </a:xfrm>
          <a:prstGeom prst="rect">
            <a:avLst/>
          </a:prstGeom>
        </p:spPr>
        <p:txBody>
          <a:bodyPr lIns="0" tIns="0" rIns="0" bIns="0"/>
          <a:lstStyle>
            <a:lvl1pPr algn="r" defTabSz="457200"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562099" y="522353"/>
            <a:ext cx="7569201" cy="4582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86139" y="5213680"/>
            <a:ext cx="8121122" cy="1103843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86139" y="6327378"/>
            <a:ext cx="8121122" cy="87716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0" algn="ctr">
              <a:spcBef>
                <a:spcPts val="0"/>
              </a:spcBef>
              <a:buSzTx/>
              <a:buNone/>
              <a:defRPr sz="2800"/>
            </a:lvl2pPr>
            <a:lvl3pPr marL="0" indent="0" algn="ctr">
              <a:spcBef>
                <a:spcPts val="0"/>
              </a:spcBef>
              <a:buSzTx/>
              <a:buNone/>
              <a:defRPr sz="2800"/>
            </a:lvl3pPr>
            <a:lvl4pPr marL="0" indent="0" algn="ctr">
              <a:spcBef>
                <a:spcPts val="0"/>
              </a:spcBef>
              <a:buSzTx/>
              <a:buNone/>
              <a:defRPr sz="2800"/>
            </a:lvl4pPr>
            <a:lvl5pPr marL="0" indent="0" algn="ctr">
              <a:spcBef>
                <a:spcPts val="0"/>
              </a:spcBef>
              <a:buSz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86139" y="2503355"/>
            <a:ext cx="8121122" cy="256249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5514247" y="492786"/>
            <a:ext cx="4139407" cy="637665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39746" y="492786"/>
            <a:ext cx="4139407" cy="3094700"/>
          </a:xfrm>
          <a:prstGeom prst="rect">
            <a:avLst/>
          </a:prstGeom>
        </p:spPr>
        <p:txBody>
          <a:bodyPr anchor="b"/>
          <a:lstStyle>
            <a:lvl1pPr algn="l">
              <a:defRPr sz="4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39746" y="3666331"/>
            <a:ext cx="4139407" cy="319325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0" algn="ctr">
              <a:spcBef>
                <a:spcPts val="0"/>
              </a:spcBef>
              <a:buSzTx/>
              <a:buNone/>
              <a:defRPr sz="2800"/>
            </a:lvl2pPr>
            <a:lvl3pPr marL="0" indent="0" algn="ctr">
              <a:spcBef>
                <a:spcPts val="0"/>
              </a:spcBef>
              <a:buSzTx/>
              <a:buNone/>
              <a:defRPr sz="2800"/>
            </a:lvl3pPr>
            <a:lvl4pPr marL="0" indent="0" algn="ctr">
              <a:spcBef>
                <a:spcPts val="0"/>
              </a:spcBef>
              <a:buSzTx/>
              <a:buNone/>
              <a:defRPr sz="2800"/>
            </a:lvl4pPr>
            <a:lvl5pPr marL="0" indent="0" algn="ctr">
              <a:spcBef>
                <a:spcPts val="0"/>
              </a:spcBef>
              <a:buSz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54000" y="197114"/>
            <a:ext cx="10317494" cy="561976"/>
          </a:xfrm>
          <a:prstGeom prst="rect">
            <a:avLst/>
          </a:prstGeom>
        </p:spPr>
        <p:txBody>
          <a:bodyPr/>
          <a:lstStyle>
            <a:lvl1pPr algn="l">
              <a:defRPr sz="46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317500" y="842168"/>
            <a:ext cx="10312400" cy="588486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Rectangle 1"/>
          <p:cNvSpPr/>
          <p:nvPr/>
        </p:nvSpPr>
        <p:spPr>
          <a:xfrm>
            <a:off x="9766300" y="7328928"/>
            <a:ext cx="914400" cy="189472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59" name="Google Shape;131;p22" descr="Google Shape;131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37700" y="6756400"/>
            <a:ext cx="895350" cy="561975"/>
          </a:xfrm>
          <a:prstGeom prst="rect">
            <a:avLst/>
          </a:prstGeom>
          <a:ln w="3175">
            <a:miter lim="400000"/>
          </a:ln>
        </p:spPr>
      </p:pic>
      <p:pic>
        <p:nvPicPr>
          <p:cNvPr id="60" name="Google Shape;132;p22" descr="Google Shape;132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6500" y="7490617"/>
            <a:ext cx="6858000" cy="47626"/>
          </a:xfrm>
          <a:prstGeom prst="rect">
            <a:avLst/>
          </a:prstGeom>
          <a:ln w="3175">
            <a:miter lim="400000"/>
          </a:ln>
        </p:spPr>
      </p:pic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Image"/>
          <p:cNvSpPr/>
          <p:nvPr>
            <p:ph type="pic" sz="half" idx="13"/>
          </p:nvPr>
        </p:nvSpPr>
        <p:spPr>
          <a:xfrm>
            <a:off x="5514247" y="2010568"/>
            <a:ext cx="4139407" cy="487858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sz="half" idx="1"/>
          </p:nvPr>
        </p:nvSpPr>
        <p:spPr>
          <a:xfrm>
            <a:off x="1039746" y="2010568"/>
            <a:ext cx="4139407" cy="4878587"/>
          </a:xfrm>
          <a:prstGeom prst="rect">
            <a:avLst/>
          </a:prstGeom>
        </p:spPr>
        <p:txBody>
          <a:bodyPr/>
          <a:lstStyle>
            <a:lvl1pPr marL="244928" indent="-244928">
              <a:spcBef>
                <a:spcPts val="2400"/>
              </a:spcBef>
              <a:defRPr sz="2000"/>
            </a:lvl1pPr>
            <a:lvl2pPr marL="587828" indent="-244928">
              <a:spcBef>
                <a:spcPts val="2400"/>
              </a:spcBef>
              <a:defRPr sz="2000"/>
            </a:lvl2pPr>
            <a:lvl3pPr marL="930728" indent="-244928">
              <a:spcBef>
                <a:spcPts val="2400"/>
              </a:spcBef>
              <a:defRPr sz="2000"/>
            </a:lvl3pPr>
            <a:lvl4pPr marL="1273628" indent="-244928">
              <a:spcBef>
                <a:spcPts val="2400"/>
              </a:spcBef>
              <a:defRPr sz="2000"/>
            </a:lvl4pPr>
            <a:lvl5pPr marL="1616528" indent="-244928">
              <a:spcBef>
                <a:spcPts val="2400"/>
              </a:spcBef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5213564" y="7214393"/>
            <a:ext cx="261016" cy="256647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Body Level One…"/>
          <p:cNvSpPr txBox="1"/>
          <p:nvPr>
            <p:ph type="body" idx="1"/>
          </p:nvPr>
        </p:nvSpPr>
        <p:spPr>
          <a:xfrm>
            <a:off x="1039746" y="985572"/>
            <a:ext cx="8613908" cy="559805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Image"/>
          <p:cNvSpPr/>
          <p:nvPr>
            <p:ph type="pic" sz="quarter" idx="13"/>
          </p:nvPr>
        </p:nvSpPr>
        <p:spPr>
          <a:xfrm>
            <a:off x="5514247" y="3952147"/>
            <a:ext cx="4139407" cy="292715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Image"/>
          <p:cNvSpPr/>
          <p:nvPr>
            <p:ph type="pic" sz="quarter" idx="14"/>
          </p:nvPr>
        </p:nvSpPr>
        <p:spPr>
          <a:xfrm>
            <a:off x="5514247" y="689900"/>
            <a:ext cx="4139407" cy="292715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Image"/>
          <p:cNvSpPr/>
          <p:nvPr>
            <p:ph type="pic" sz="half" idx="15"/>
          </p:nvPr>
        </p:nvSpPr>
        <p:spPr>
          <a:xfrm>
            <a:off x="1039746" y="689900"/>
            <a:ext cx="4139407" cy="6189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39746" y="197114"/>
            <a:ext cx="8613908" cy="16754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9422" tIns="39422" rIns="39422" bIns="39422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39746" y="2010568"/>
            <a:ext cx="8613908" cy="48785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9422" tIns="39422" rIns="39422" bIns="39422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5213564" y="7214393"/>
            <a:ext cx="261016" cy="264926"/>
          </a:xfrm>
          <a:prstGeom prst="rect">
            <a:avLst/>
          </a:prstGeom>
          <a:ln w="3175">
            <a:miter lim="400000"/>
          </a:ln>
        </p:spPr>
        <p:txBody>
          <a:bodyPr wrap="none" lIns="39422" tIns="39422" rIns="39422" bIns="39422">
            <a:spAutoFit/>
          </a:bodyPr>
          <a:lstStyle>
            <a:lvl1pPr>
              <a:defRPr b="0"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453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453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453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453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453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453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453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453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453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333375" marR="0" indent="-333375" algn="l" defTabSz="453363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777875" marR="0" indent="-333375" algn="l" defTabSz="453363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222375" marR="0" indent="-333375" algn="l" defTabSz="453363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666875" marR="0" indent="-333375" algn="l" defTabSz="453363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111375" marR="0" indent="-333375" algn="l" defTabSz="453363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555875" marR="0" indent="-333375" algn="l" defTabSz="453363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000375" marR="0" indent="-333375" algn="l" defTabSz="453363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444875" marR="0" indent="-333375" algn="l" defTabSz="453363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3889375" marR="0" indent="-333375" algn="l" defTabSz="453363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45336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45336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45336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45336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45336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45336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45336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45336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45336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3" Type="http://schemas.openxmlformats.org/officeDocument/2006/relationships/image" Target="../media/image26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raining-course-material.com/training/Git_exercises" TargetMode="External"/><Relationship Id="rId3" Type="http://schemas.openxmlformats.org/officeDocument/2006/relationships/hyperlink" Target="https://learngitbranching.js.org/" TargetMode="Externa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ook.git-scm.com/index.html" TargetMode="External"/><Relationship Id="rId3" Type="http://schemas.openxmlformats.org/officeDocument/2006/relationships/hyperlink" Target="http://excess.org/article/2008/07/ogre-git-tutorial/" TargetMode="External"/><Relationship Id="rId4" Type="http://schemas.openxmlformats.org/officeDocument/2006/relationships/hyperlink" Target="http://www-cs-students.stanford.edu/~blynn/gitmagic/" TargetMode="External"/><Relationship Id="rId5" Type="http://schemas.openxmlformats.org/officeDocument/2006/relationships/hyperlink" Target="http://progit.org/book/" TargetMode="External"/><Relationship Id="rId6" Type="http://schemas.openxmlformats.org/officeDocument/2006/relationships/hyperlink" Target="http://www.geekherocomic.com/2009/01/26/who-needs-git/" TargetMode="External"/><Relationship Id="rId7" Type="http://schemas.openxmlformats.org/officeDocument/2006/relationships/hyperlink" Target="https://github.com/pluralsight/git-internals-pdf/raw/master/drafts/peepcode-git.pdf" TargetMode="External"/><Relationship Id="rId8" Type="http://schemas.openxmlformats.org/officeDocument/2006/relationships/hyperlink" Target="https://learngitbranching.js.org/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</a:t>
            </a:r>
          </a:p>
        </p:txBody>
      </p:sp>
      <p:pic>
        <p:nvPicPr>
          <p:cNvPr id="2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7950" y="2355850"/>
            <a:ext cx="2857500" cy="28575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Local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Local Operations</a:t>
            </a:r>
          </a:p>
        </p:txBody>
      </p:sp>
      <p:grpSp>
        <p:nvGrpSpPr>
          <p:cNvPr id="295" name="Left Arrow 4"/>
          <p:cNvGrpSpPr/>
          <p:nvPr/>
        </p:nvGrpSpPr>
        <p:grpSpPr>
          <a:xfrm>
            <a:off x="5230228" y="4080140"/>
            <a:ext cx="3123843" cy="936794"/>
            <a:chOff x="0" y="0"/>
            <a:chExt cx="3123842" cy="936792"/>
          </a:xfrm>
        </p:grpSpPr>
        <p:sp>
          <p:nvSpPr>
            <p:cNvPr id="293" name="Arrow"/>
            <p:cNvSpPr/>
            <p:nvPr/>
          </p:nvSpPr>
          <p:spPr>
            <a:xfrm>
              <a:off x="0" y="0"/>
              <a:ext cx="3123843" cy="936793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39422" tIns="39422" rIns="39422" bIns="39422" numCol="1" anchor="ctr">
              <a:noAutofit/>
            </a:bodyPr>
            <a:lstStyle/>
            <a:p>
              <a:pPr>
                <a:defRPr b="0" sz="1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4" name="add (stage) files"/>
            <p:cNvSpPr txBox="1"/>
            <p:nvPr/>
          </p:nvSpPr>
          <p:spPr>
            <a:xfrm>
              <a:off x="234198" y="286238"/>
              <a:ext cx="2889645" cy="3643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422" tIns="39422" rIns="39422" bIns="39422" numCol="1" anchor="ctr">
              <a:spAutoFit/>
            </a:bodyPr>
            <a:lstStyle/>
            <a:p>
              <a:pPr/>
              <a:r>
                <a:t>add (stage) files</a:t>
              </a:r>
            </a:p>
          </p:txBody>
        </p:sp>
      </p:grpSp>
      <p:grpSp>
        <p:nvGrpSpPr>
          <p:cNvPr id="298" name="Rounded Rectangle 5"/>
          <p:cNvGrpSpPr/>
          <p:nvPr/>
        </p:nvGrpSpPr>
        <p:grpSpPr>
          <a:xfrm>
            <a:off x="7388448" y="1469617"/>
            <a:ext cx="1943195" cy="919399"/>
            <a:chOff x="0" y="0"/>
            <a:chExt cx="1943193" cy="919397"/>
          </a:xfrm>
        </p:grpSpPr>
        <p:sp>
          <p:nvSpPr>
            <p:cNvPr id="296" name="Rounded Rectangle"/>
            <p:cNvSpPr/>
            <p:nvPr/>
          </p:nvSpPr>
          <p:spPr>
            <a:xfrm>
              <a:off x="0" y="0"/>
              <a:ext cx="1943194" cy="91939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39422" tIns="39422" rIns="39422" bIns="39422" numCol="1" anchor="ctr">
              <a:noAutofit/>
            </a:bodyPr>
            <a:lstStyle/>
            <a:p>
              <a:pPr>
                <a:defRPr b="0" sz="1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7" name="Working directory"/>
            <p:cNvSpPr txBox="1"/>
            <p:nvPr/>
          </p:nvSpPr>
          <p:spPr>
            <a:xfrm>
              <a:off x="44881" y="131491"/>
              <a:ext cx="1853431" cy="6564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422" tIns="39422" rIns="39422" bIns="39422" numCol="1" anchor="ctr">
              <a:spAutoFit/>
            </a:bodyPr>
            <a:lstStyle/>
            <a:p>
              <a:pPr/>
              <a:r>
                <a:t>Working directory</a:t>
              </a:r>
            </a:p>
          </p:txBody>
        </p:sp>
      </p:grpSp>
      <p:grpSp>
        <p:nvGrpSpPr>
          <p:cNvPr id="301" name="Rounded Rectangle 6"/>
          <p:cNvGrpSpPr/>
          <p:nvPr/>
        </p:nvGrpSpPr>
        <p:grpSpPr>
          <a:xfrm>
            <a:off x="1131135" y="1469617"/>
            <a:ext cx="2457097" cy="919399"/>
            <a:chOff x="0" y="0"/>
            <a:chExt cx="2457096" cy="919397"/>
          </a:xfrm>
        </p:grpSpPr>
        <p:sp>
          <p:nvSpPr>
            <p:cNvPr id="299" name="Rounded Rectangle"/>
            <p:cNvSpPr/>
            <p:nvPr/>
          </p:nvSpPr>
          <p:spPr>
            <a:xfrm>
              <a:off x="0" y="0"/>
              <a:ext cx="2457097" cy="91939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39422" tIns="39422" rIns="39422" bIns="39422" numCol="1" anchor="ctr">
              <a:noAutofit/>
            </a:bodyPr>
            <a:lstStyle/>
            <a:p>
              <a:pPr>
                <a:defRPr b="0" sz="1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0" name="Repository (.git directory)"/>
            <p:cNvSpPr txBox="1"/>
            <p:nvPr/>
          </p:nvSpPr>
          <p:spPr>
            <a:xfrm>
              <a:off x="44880" y="131491"/>
              <a:ext cx="2367336" cy="6564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422" tIns="39422" rIns="39422" bIns="39422" numCol="1" anchor="ctr">
              <a:spAutoFit/>
            </a:bodyPr>
            <a:lstStyle/>
            <a:p>
              <a:pPr/>
              <a:r>
                <a:t>Repository</a:t>
              </a:r>
              <a:br/>
              <a:r>
                <a:t>(.git directory)</a:t>
              </a:r>
            </a:p>
          </p:txBody>
        </p:sp>
      </p:grpSp>
      <p:grpSp>
        <p:nvGrpSpPr>
          <p:cNvPr id="304" name="Rounded Rectangle 7"/>
          <p:cNvGrpSpPr/>
          <p:nvPr/>
        </p:nvGrpSpPr>
        <p:grpSpPr>
          <a:xfrm>
            <a:off x="4257118" y="1469617"/>
            <a:ext cx="1943195" cy="919399"/>
            <a:chOff x="0" y="179478"/>
            <a:chExt cx="1943193" cy="919397"/>
          </a:xfrm>
        </p:grpSpPr>
        <p:sp>
          <p:nvSpPr>
            <p:cNvPr id="302" name="Rounded Rectangle"/>
            <p:cNvSpPr/>
            <p:nvPr/>
          </p:nvSpPr>
          <p:spPr>
            <a:xfrm>
              <a:off x="0" y="179478"/>
              <a:ext cx="1943194" cy="91939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39422" tIns="39422" rIns="39422" bIns="39422" numCol="1" anchor="ctr">
              <a:noAutofit/>
            </a:bodyPr>
            <a:lstStyle/>
            <a:p>
              <a:pPr>
                <a:defRPr b="0" sz="1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3" name="Index  (staging area)"/>
            <p:cNvSpPr txBox="1"/>
            <p:nvPr/>
          </p:nvSpPr>
          <p:spPr>
            <a:xfrm>
              <a:off x="44881" y="310969"/>
              <a:ext cx="1853431" cy="6564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422" tIns="39422" rIns="39422" bIns="39422" numCol="1" anchor="ctr">
              <a:spAutoFit/>
            </a:bodyPr>
            <a:lstStyle/>
            <a:p>
              <a:pPr/>
              <a:r>
                <a:t>Index</a:t>
              </a:r>
              <a:br/>
              <a:r>
                <a:t> (staging area)</a:t>
              </a:r>
            </a:p>
          </p:txBody>
        </p:sp>
      </p:grpSp>
      <p:sp>
        <p:nvSpPr>
          <p:cNvPr id="305" name="Straight Connector 9"/>
          <p:cNvSpPr/>
          <p:nvPr/>
        </p:nvSpPr>
        <p:spPr>
          <a:xfrm>
            <a:off x="2371183" y="2389015"/>
            <a:ext cx="47784" cy="479396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9422" tIns="39422" rIns="39422" bIns="39422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6" name="Straight Connector 10"/>
          <p:cNvSpPr/>
          <p:nvPr/>
        </p:nvSpPr>
        <p:spPr>
          <a:xfrm>
            <a:off x="5230228" y="2389015"/>
            <a:ext cx="47785" cy="479396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9422" tIns="39422" rIns="39422" bIns="39422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" name="Straight Connector 11"/>
          <p:cNvSpPr/>
          <p:nvPr/>
        </p:nvSpPr>
        <p:spPr>
          <a:xfrm>
            <a:off x="8354071" y="2389015"/>
            <a:ext cx="47785" cy="479396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9422" tIns="39422" rIns="39422" bIns="39422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310" name="Right Arrow 12"/>
          <p:cNvGrpSpPr/>
          <p:nvPr/>
        </p:nvGrpSpPr>
        <p:grpSpPr>
          <a:xfrm>
            <a:off x="2371183" y="2687944"/>
            <a:ext cx="5965352" cy="943361"/>
            <a:chOff x="0" y="0"/>
            <a:chExt cx="5965351" cy="943359"/>
          </a:xfrm>
        </p:grpSpPr>
        <p:sp>
          <p:nvSpPr>
            <p:cNvPr id="308" name="Arrow"/>
            <p:cNvSpPr/>
            <p:nvPr/>
          </p:nvSpPr>
          <p:spPr>
            <a:xfrm>
              <a:off x="0" y="0"/>
              <a:ext cx="5965351" cy="9433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39422" tIns="39422" rIns="39422" bIns="39422" numCol="1" anchor="ctr">
              <a:noAutofit/>
            </a:bodyPr>
            <a:lstStyle/>
            <a:p>
              <a:pPr>
                <a:defRPr b="0" sz="1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9" name="checkout the project"/>
            <p:cNvSpPr txBox="1"/>
            <p:nvPr/>
          </p:nvSpPr>
          <p:spPr>
            <a:xfrm>
              <a:off x="-1" y="289521"/>
              <a:ext cx="5729513" cy="3643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422" tIns="39422" rIns="39422" bIns="39422" numCol="1" anchor="ctr">
              <a:spAutoFit/>
            </a:bodyPr>
            <a:lstStyle/>
            <a:p>
              <a:pPr/>
              <a:r>
                <a:t>checkout the project</a:t>
              </a:r>
            </a:p>
          </p:txBody>
        </p:sp>
      </p:grpSp>
      <p:grpSp>
        <p:nvGrpSpPr>
          <p:cNvPr id="313" name="Left Arrow 14"/>
          <p:cNvGrpSpPr/>
          <p:nvPr/>
        </p:nvGrpSpPr>
        <p:grpSpPr>
          <a:xfrm>
            <a:off x="2418965" y="5415103"/>
            <a:ext cx="2859048" cy="907828"/>
            <a:chOff x="0" y="0"/>
            <a:chExt cx="2859046" cy="907826"/>
          </a:xfrm>
        </p:grpSpPr>
        <p:sp>
          <p:nvSpPr>
            <p:cNvPr id="311" name="Arrow"/>
            <p:cNvSpPr/>
            <p:nvPr/>
          </p:nvSpPr>
          <p:spPr>
            <a:xfrm>
              <a:off x="0" y="0"/>
              <a:ext cx="2859047" cy="907827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39422" tIns="39422" rIns="39422" bIns="39422" numCol="1" anchor="ctr">
              <a:noAutofit/>
            </a:bodyPr>
            <a:lstStyle/>
            <a:p>
              <a:pPr>
                <a:defRPr b="0" sz="1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2" name="commit"/>
            <p:cNvSpPr txBox="1"/>
            <p:nvPr/>
          </p:nvSpPr>
          <p:spPr>
            <a:xfrm>
              <a:off x="226956" y="271755"/>
              <a:ext cx="2632091" cy="3643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422" tIns="39422" rIns="39422" bIns="39422" numCol="1" anchor="ctr">
              <a:spAutoFit/>
            </a:bodyPr>
            <a:lstStyle/>
            <a:p>
              <a:pPr/>
              <a:r>
                <a:t>commit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Lifecycle of the status of  fi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Lifecycle of the status of  files</a:t>
            </a:r>
          </a:p>
        </p:txBody>
      </p:sp>
      <p:sp>
        <p:nvSpPr>
          <p:cNvPr id="316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953" y="1869879"/>
            <a:ext cx="9283494" cy="382944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Git</a:t>
            </a:r>
          </a:p>
        </p:txBody>
      </p:sp>
      <p:sp>
        <p:nvSpPr>
          <p:cNvPr id="32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collection of tools developed by Linux kernel group for SCM</a:t>
            </a:r>
          </a:p>
          <a:p>
            <a:pPr/>
            <a:r>
              <a:t>Actually implements a replicated versioned file system</a:t>
            </a:r>
          </a:p>
          <a:p>
            <a:pPr/>
            <a:r>
              <a:t>Decentralized version control</a:t>
            </a:r>
          </a:p>
          <a:p>
            <a:pPr/>
            <a:r>
              <a:t>Non Linear development</a:t>
            </a:r>
          </a:p>
          <a:p>
            <a:pPr/>
            <a:r>
              <a:t>Efficient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Git has a lot of commands</a:t>
            </a:r>
          </a:p>
        </p:txBody>
      </p:sp>
      <p:sp>
        <p:nvSpPr>
          <p:cNvPr id="323" name="Content Placeholder 6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 a core subset of them</a:t>
            </a:r>
          </a:p>
          <a:p>
            <a:pPr/>
            <a:r>
              <a:t>And one of the GUI tools (e.g., gitk)</a:t>
            </a:r>
          </a:p>
          <a:p>
            <a:pPr/>
            <a:r>
              <a:t>Then learn the rest as you need them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History</a:t>
            </a:r>
          </a:p>
        </p:txBody>
      </p:sp>
      <p:sp>
        <p:nvSpPr>
          <p:cNvPr id="326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2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334" y="1311994"/>
            <a:ext cx="3013919" cy="4541521"/>
          </a:xfrm>
          <a:prstGeom prst="rect">
            <a:avLst/>
          </a:prstGeom>
          <a:ln w="3175">
            <a:miter lim="400000"/>
          </a:ln>
        </p:spPr>
      </p:pic>
      <p:sp>
        <p:nvSpPr>
          <p:cNvPr id="328" name="Elbow Connector 9"/>
          <p:cNvSpPr/>
          <p:nvPr/>
        </p:nvSpPr>
        <p:spPr>
          <a:xfrm flipH="1" rot="16200000">
            <a:off x="2533718" y="941981"/>
            <a:ext cx="567357" cy="172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635" y="0"/>
                </a:lnTo>
                <a:lnTo>
                  <a:pt x="635" y="21600"/>
                </a:ln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3175">
            <a:miter lim="400000"/>
          </a:ln>
        </p:spPr>
        <p:txBody>
          <a:bodyPr lIns="39422" tIns="39422" rIns="39422" bIns="39422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9" name="TextBox 4"/>
          <p:cNvSpPr txBox="1"/>
          <p:nvPr/>
        </p:nvSpPr>
        <p:spPr>
          <a:xfrm>
            <a:off x="-262987" y="6331893"/>
            <a:ext cx="4121536" cy="3643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422" tIns="39422" rIns="39422" bIns="39422" anchor="ctr">
            <a:spAutoFit/>
          </a:bodyPr>
          <a:lstStyle/>
          <a:p>
            <a:pPr/>
            <a:r>
              <a:t>A database, stored in directory “.git”.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Staging area</a:t>
            </a:r>
          </a:p>
        </p:txBody>
      </p:sp>
      <p:sp>
        <p:nvSpPr>
          <p:cNvPr id="33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3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334" y="1311994"/>
            <a:ext cx="6182661" cy="4541521"/>
          </a:xfrm>
          <a:prstGeom prst="rect">
            <a:avLst/>
          </a:prstGeom>
          <a:ln w="3175">
            <a:miter lim="400000"/>
          </a:ln>
        </p:spPr>
      </p:pic>
      <p:sp>
        <p:nvSpPr>
          <p:cNvPr id="334" name="Elbow Connector 4"/>
          <p:cNvSpPr/>
          <p:nvPr/>
        </p:nvSpPr>
        <p:spPr>
          <a:xfrm flipH="1" rot="16200000">
            <a:off x="4962462" y="892396"/>
            <a:ext cx="567357" cy="172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635" y="0"/>
                </a:lnTo>
                <a:lnTo>
                  <a:pt x="635" y="21600"/>
                </a:ln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3175">
            <a:miter lim="400000"/>
          </a:ln>
        </p:spPr>
        <p:txBody>
          <a:bodyPr lIns="39422" tIns="39422" rIns="39422" bIns="39422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5" name="TextBox 5"/>
          <p:cNvSpPr txBox="1"/>
          <p:nvPr/>
        </p:nvSpPr>
        <p:spPr>
          <a:xfrm>
            <a:off x="143578" y="6331893"/>
            <a:ext cx="3308406" cy="3643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422" tIns="39422" rIns="39422" bIns="39422" anchor="ctr">
            <a:spAutoFit/>
          </a:bodyPr>
          <a:lstStyle/>
          <a:p>
            <a:pPr/>
            <a:r>
              <a:t>Also stored in directory “.git”.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							Files you edit</a:t>
            </a:r>
          </a:p>
        </p:txBody>
      </p:sp>
      <p:sp>
        <p:nvSpPr>
          <p:cNvPr id="338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3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333" y="1311994"/>
            <a:ext cx="9253391" cy="4491060"/>
          </a:xfrm>
          <a:prstGeom prst="rect">
            <a:avLst/>
          </a:prstGeom>
          <a:ln w="3175">
            <a:miter lim="400000"/>
          </a:ln>
        </p:spPr>
      </p:pic>
      <p:sp>
        <p:nvSpPr>
          <p:cNvPr id="340" name="Elbow Connector 7"/>
          <p:cNvSpPr/>
          <p:nvPr/>
        </p:nvSpPr>
        <p:spPr>
          <a:xfrm flipH="1" rot="16200000">
            <a:off x="7859754" y="797634"/>
            <a:ext cx="567356" cy="360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635" y="0"/>
                </a:lnTo>
                <a:lnTo>
                  <a:pt x="635" y="21600"/>
                </a:ln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3175">
            <a:miter lim="400000"/>
          </a:ln>
        </p:spPr>
        <p:txBody>
          <a:bodyPr lIns="39422" tIns="39422" rIns="39422" bIns="39422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1" name="TextBox 4"/>
          <p:cNvSpPr txBox="1"/>
          <p:nvPr/>
        </p:nvSpPr>
        <p:spPr>
          <a:xfrm>
            <a:off x="-1453259" y="6077122"/>
            <a:ext cx="5450845" cy="3643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422" tIns="39422" rIns="39422" bIns="39422" anchor="ctr">
            <a:spAutoFit/>
          </a:bodyPr>
          <a:lstStyle/>
          <a:p>
            <a:pPr/>
            <a:r>
              <a:t>Stored in the directory containing directory “.git”.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Staging</a:t>
            </a:r>
          </a:p>
        </p:txBody>
      </p:sp>
      <p:sp>
        <p:nvSpPr>
          <p:cNvPr id="34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4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334" y="1311994"/>
            <a:ext cx="9297820" cy="4440598"/>
          </a:xfrm>
          <a:prstGeom prst="rect">
            <a:avLst/>
          </a:prstGeom>
          <a:ln w="3175">
            <a:miter lim="400000"/>
          </a:ln>
        </p:spPr>
      </p:pic>
      <p:sp>
        <p:nvSpPr>
          <p:cNvPr id="346" name="TextBox 4"/>
          <p:cNvSpPr txBox="1"/>
          <p:nvPr/>
        </p:nvSpPr>
        <p:spPr>
          <a:xfrm>
            <a:off x="6687331" y="3396490"/>
            <a:ext cx="502113" cy="3643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422" tIns="39422" rIns="39422" bIns="39422" anchor="ctr">
            <a:spAutoFit/>
          </a:bodyPr>
          <a:lstStyle/>
          <a:p>
            <a:pPr/>
            <a:r>
              <a:t>add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Committing</a:t>
            </a:r>
          </a:p>
        </p:txBody>
      </p:sp>
      <p:sp>
        <p:nvSpPr>
          <p:cNvPr id="34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5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334" y="1311994"/>
            <a:ext cx="9368800" cy="4541521"/>
          </a:xfrm>
          <a:prstGeom prst="rect">
            <a:avLst/>
          </a:prstGeom>
          <a:ln w="3175">
            <a:miter lim="400000"/>
          </a:ln>
        </p:spPr>
      </p:pic>
      <p:sp>
        <p:nvSpPr>
          <p:cNvPr id="351" name="TextBox 4"/>
          <p:cNvSpPr txBox="1"/>
          <p:nvPr/>
        </p:nvSpPr>
        <p:spPr>
          <a:xfrm>
            <a:off x="3355575" y="3480660"/>
            <a:ext cx="1024827" cy="3027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9422" tIns="39422" rIns="39422" bIns="39422" anchor="ctr"/>
          <a:lstStyle/>
          <a:p>
            <a:pPr/>
            <a:r>
              <a:t>commit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Checking out</a:t>
            </a:r>
          </a:p>
        </p:txBody>
      </p:sp>
      <p:sp>
        <p:nvSpPr>
          <p:cNvPr id="35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5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334" y="1311994"/>
            <a:ext cx="9387843" cy="4541521"/>
          </a:xfrm>
          <a:prstGeom prst="rect">
            <a:avLst/>
          </a:prstGeom>
          <a:ln w="3175">
            <a:miter lim="400000"/>
          </a:ln>
        </p:spPr>
      </p:pic>
      <p:sp>
        <p:nvSpPr>
          <p:cNvPr id="356" name="TextBox 4"/>
          <p:cNvSpPr txBox="1"/>
          <p:nvPr/>
        </p:nvSpPr>
        <p:spPr>
          <a:xfrm>
            <a:off x="3128633" y="4115936"/>
            <a:ext cx="1043380" cy="3027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9422" tIns="39422" rIns="39422" bIns="39422" anchor="ctr"/>
          <a:lstStyle/>
          <a:p>
            <a:pPr/>
            <a:r>
              <a:t>checkout</a:t>
            </a:r>
          </a:p>
        </p:txBody>
      </p:sp>
      <p:sp>
        <p:nvSpPr>
          <p:cNvPr id="357" name="TextBox 5"/>
          <p:cNvSpPr txBox="1"/>
          <p:nvPr/>
        </p:nvSpPr>
        <p:spPr>
          <a:xfrm>
            <a:off x="6238870" y="4115936"/>
            <a:ext cx="1043380" cy="3027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9422" tIns="39422" rIns="39422" bIns="39422" anchor="ctr"/>
          <a:lstStyle/>
          <a:p>
            <a:pPr/>
            <a:r>
              <a:t>checkout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0381" y="170674"/>
            <a:ext cx="5249438" cy="699925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Object types</a:t>
            </a:r>
          </a:p>
        </p:txBody>
      </p:sp>
      <p:sp>
        <p:nvSpPr>
          <p:cNvPr id="36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Blobs</a:t>
            </a:r>
          </a:p>
          <a:p>
            <a:pPr/>
            <a:r>
              <a:t>Trees</a:t>
            </a:r>
          </a:p>
          <a:p>
            <a:pPr/>
            <a:r>
              <a:t>Commits</a:t>
            </a:r>
          </a:p>
          <a:p>
            <a:pPr/>
            <a:r>
              <a:t>Tags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Git Object Model</a:t>
            </a:r>
          </a:p>
        </p:txBody>
      </p:sp>
      <p:sp>
        <p:nvSpPr>
          <p:cNvPr id="36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6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406" y="881072"/>
            <a:ext cx="8203241" cy="668813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As UML class diagram</a:t>
            </a:r>
          </a:p>
        </p:txBody>
      </p:sp>
      <p:sp>
        <p:nvSpPr>
          <p:cNvPr id="36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6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804" y="1261538"/>
            <a:ext cx="9542307" cy="5551455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ommands (137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Commands (137)</a:t>
            </a:r>
          </a:p>
        </p:txBody>
      </p:sp>
      <p:pic>
        <p:nvPicPr>
          <p:cNvPr id="373" name="Screen Shot 2018-11-28 at 1.56.21 PM.png" descr="Screen Shot 2018-11-28 at 1.56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5846" y="801144"/>
            <a:ext cx="6858001" cy="647114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Groups of Git commands</a:t>
            </a:r>
          </a:p>
        </p:txBody>
      </p:sp>
      <p:sp>
        <p:nvSpPr>
          <p:cNvPr id="37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44296">
              <a:spcBef>
                <a:spcPts val="3100"/>
              </a:spcBef>
              <a:defRPr sz="2352"/>
            </a:pPr>
            <a:r>
              <a:t>Setup and branch management or bootstrapping</a:t>
            </a:r>
          </a:p>
          <a:p>
            <a:pPr lvl="1" defTabSz="444296">
              <a:spcBef>
                <a:spcPts val="3100"/>
              </a:spcBef>
              <a:defRPr sz="2352"/>
            </a:pPr>
            <a:r>
              <a:t>init, checkout, branch</a:t>
            </a:r>
          </a:p>
          <a:p>
            <a:pPr defTabSz="444296">
              <a:spcBef>
                <a:spcPts val="3100"/>
              </a:spcBef>
              <a:defRPr sz="2352"/>
            </a:pPr>
            <a:r>
              <a:t>Modify</a:t>
            </a:r>
          </a:p>
          <a:p>
            <a:pPr lvl="1" defTabSz="444296">
              <a:spcBef>
                <a:spcPts val="3100"/>
              </a:spcBef>
              <a:defRPr sz="2352"/>
            </a:pPr>
            <a:r>
              <a:t>add, delete, rename, commit</a:t>
            </a:r>
          </a:p>
          <a:p>
            <a:pPr defTabSz="444296">
              <a:spcBef>
                <a:spcPts val="3100"/>
              </a:spcBef>
              <a:defRPr sz="2352"/>
            </a:pPr>
            <a:r>
              <a:t>Get information</a:t>
            </a:r>
          </a:p>
          <a:p>
            <a:pPr lvl="1" defTabSz="444296">
              <a:spcBef>
                <a:spcPts val="3100"/>
              </a:spcBef>
              <a:defRPr sz="2352"/>
            </a:pPr>
            <a:r>
              <a:t>status, diff, log</a:t>
            </a:r>
          </a:p>
          <a:p>
            <a:pPr defTabSz="444296">
              <a:spcBef>
                <a:spcPts val="3100"/>
              </a:spcBef>
              <a:defRPr sz="2352"/>
            </a:pPr>
            <a:r>
              <a:t>Create reference points</a:t>
            </a:r>
          </a:p>
          <a:p>
            <a:pPr lvl="1" defTabSz="444296">
              <a:spcBef>
                <a:spcPts val="3100"/>
              </a:spcBef>
              <a:defRPr sz="2352"/>
            </a:pPr>
            <a:r>
              <a:t>tag, branch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ommands - Every day U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Commands - Every day Use</a:t>
            </a:r>
          </a:p>
        </p:txBody>
      </p:sp>
      <p:graphicFrame>
        <p:nvGraphicFramePr>
          <p:cNvPr id="379" name="Table"/>
          <p:cNvGraphicFramePr/>
          <p:nvPr/>
        </p:nvGraphicFramePr>
        <p:xfrm>
          <a:off x="759542" y="1611083"/>
          <a:ext cx="9174316" cy="41418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34863"/>
                <a:gridCol w="1834863"/>
                <a:gridCol w="1834863"/>
                <a:gridCol w="1834863"/>
                <a:gridCol w="1834863"/>
              </a:tblGrid>
              <a:tr h="82836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</a:p>
                  </a:txBody>
                  <a:tcPr marL="0" marR="0" marT="0" marB="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config</a:t>
                      </a:r>
                    </a:p>
                  </a:txBody>
                  <a:tcPr marL="0" marR="0" marT="0" marB="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</a:t>
                      </a:r>
                    </a:p>
                  </a:txBody>
                  <a:tcPr marL="0" marR="0" marT="0" marB="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push</a:t>
                      </a:r>
                    </a:p>
                  </a:txBody>
                  <a:tcPr marL="0" marR="0" marT="0" marB="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</a:t>
                      </a:r>
                    </a:p>
                  </a:txBody>
                  <a:tcPr marL="0" marR="0" marT="0" marB="0" anchor="t" anchorCtr="0" horzOverflow="overflow">
                    <a:noFill/>
                  </a:tcPr>
                </a:tc>
              </a:tr>
              <a:tr h="82836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branch</a:t>
                      </a:r>
                    </a:p>
                  </a:txBody>
                  <a:tcPr marL="0" marR="0" marT="0" marB="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diff</a:t>
                      </a:r>
                    </a:p>
                  </a:txBody>
                  <a:tcPr marL="0" marR="0" marT="0" marB="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</a:t>
                      </a:r>
                    </a:p>
                  </a:txBody>
                  <a:tcPr marL="0" marR="0" marT="0" marB="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rebase</a:t>
                      </a:r>
                    </a:p>
                  </a:txBody>
                  <a:tcPr marL="0" marR="0" marT="0" marB="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stash</a:t>
                      </a:r>
                    </a:p>
                  </a:txBody>
                  <a:tcPr marL="0" marR="0" marT="0" marB="0" anchor="t" anchorCtr="0" horzOverflow="overflow">
                    <a:noFill/>
                  </a:tcPr>
                </a:tc>
              </a:tr>
              <a:tr h="82836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checkout</a:t>
                      </a:r>
                    </a:p>
                  </a:txBody>
                  <a:tcPr marL="0" marR="0" marT="0" marB="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fetch</a:t>
                      </a:r>
                    </a:p>
                  </a:txBody>
                  <a:tcPr marL="0" marR="0" marT="0" marB="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merge
</a:t>
                      </a:r>
                    </a:p>
                  </a:txBody>
                  <a:tcPr marL="0" marR="0" marT="0" marB="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remote</a:t>
                      </a:r>
                    </a:p>
                  </a:txBody>
                  <a:tcPr marL="0" marR="0" marT="0" marB="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</a:p>
                  </a:txBody>
                  <a:tcPr marL="0" marR="0" marT="0" marB="0" anchor="t" anchorCtr="0" horzOverflow="overflow">
                    <a:noFill/>
                  </a:tcPr>
                </a:tc>
              </a:tr>
              <a:tr h="82836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clone</a:t>
                      </a:r>
                    </a:p>
                  </a:txBody>
                  <a:tcPr marL="0" marR="0" marT="0" marB="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gc</a:t>
                      </a:r>
                    </a:p>
                  </a:txBody>
                  <a:tcPr marL="0" marR="0" marT="0" marB="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mv
</a:t>
                      </a:r>
                    </a:p>
                  </a:txBody>
                  <a:tcPr marL="0" marR="0" marT="0" marB="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reset</a:t>
                      </a:r>
                    </a:p>
                  </a:txBody>
                  <a:tcPr marL="0" marR="0" marT="0" marB="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tag</a:t>
                      </a:r>
                    </a:p>
                  </a:txBody>
                  <a:tcPr marL="0" marR="0" marT="0" marB="0" anchor="t" anchorCtr="0" horzOverflow="overflow">
                    <a:noFill/>
                  </a:tcPr>
                </a:tc>
              </a:tr>
              <a:tr h="82836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commit</a:t>
                      </a:r>
                    </a:p>
                  </a:txBody>
                  <a:tcPr marL="0" marR="0" marT="0" marB="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grep</a:t>
                      </a:r>
                    </a:p>
                  </a:txBody>
                  <a:tcPr marL="0" marR="0" marT="0" marB="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pull</a:t>
                      </a:r>
                    </a:p>
                  </a:txBody>
                  <a:tcPr marL="0" marR="0" marT="0" marB="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</a:t>
                      </a:r>
                    </a:p>
                  </a:txBody>
                  <a:tcPr marL="0" marR="0" marT="0" marB="0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cherry-pick</a:t>
                      </a:r>
                    </a:p>
                  </a:txBody>
                  <a:tcPr marL="0" marR="0" marT="0" marB="0" anchor="t" anchorCtr="0" horzOverflow="overflow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it Comma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Git Command</a:t>
            </a:r>
          </a:p>
        </p:txBody>
      </p:sp>
      <p:sp>
        <p:nvSpPr>
          <p:cNvPr id="382" name="git &lt;global options&gt; command &lt;options&gt;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&lt;global options&gt; command &lt;options&gt;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Hel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Help</a:t>
            </a:r>
          </a:p>
        </p:txBody>
      </p:sp>
      <p:sp>
        <p:nvSpPr>
          <p:cNvPr id="385" name="git help : list of common comman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indent="228600" algn="ctr">
              <a:spcBef>
                <a:spcPts val="0"/>
              </a:spcBef>
              <a:defRPr b="1" sz="1800"/>
            </a:pPr>
            <a:r>
              <a:t>git help : list of common commands </a:t>
            </a:r>
          </a:p>
          <a:p>
            <a:pPr lvl="1" indent="228600" algn="ctr">
              <a:spcBef>
                <a:spcPts val="0"/>
              </a:spcBef>
              <a:defRPr b="1" sz="1800"/>
            </a:pPr>
            <a:r>
              <a:t>git &lt;command&gt; -h : brief help output </a:t>
            </a:r>
          </a:p>
          <a:p>
            <a:pPr lvl="1" indent="228600" algn="ctr">
              <a:spcBef>
                <a:spcPts val="0"/>
              </a:spcBef>
              <a:defRPr b="1" sz="1800"/>
            </a:pPr>
          </a:p>
          <a:p>
            <a:pPr lvl="1" indent="228600" algn="ctr">
              <a:spcBef>
                <a:spcPts val="0"/>
              </a:spcBef>
              <a:defRPr b="1" sz="1800"/>
            </a:pPr>
            <a:r>
              <a:t>man git-&lt;command&gt;</a:t>
            </a:r>
          </a:p>
          <a:p>
            <a:pPr lvl="1" indent="228600" algn="ctr">
              <a:spcBef>
                <a:spcPts val="0"/>
              </a:spcBef>
              <a:defRPr b="1" sz="1800"/>
            </a:pPr>
            <a:r>
              <a:t>git help &lt;command&gt;</a:t>
            </a:r>
          </a:p>
          <a:p>
            <a:pPr lvl="1" indent="228600" algn="ctr">
              <a:spcBef>
                <a:spcPts val="0"/>
              </a:spcBef>
              <a:defRPr b="1" sz="1800"/>
            </a:pPr>
            <a:r>
              <a:t>git &lt;command&gt; --help  : manual page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onfig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Configuration</a:t>
            </a:r>
          </a:p>
        </p:txBody>
      </p:sp>
      <p:sp>
        <p:nvSpPr>
          <p:cNvPr id="388" name="git config --global user.name &quot;Your Name”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config --global user.name "Your Name” </a:t>
            </a:r>
          </a:p>
          <a:p>
            <a:pPr/>
            <a:r>
              <a:t>git config --global user.email you@here.com </a:t>
            </a:r>
          </a:p>
          <a:p>
            <a:pPr/>
            <a:r>
              <a:t>git config --global alias.ci commit </a:t>
            </a:r>
          </a:p>
          <a:p>
            <a:pPr/>
            <a:r>
              <a:t>git config --global core.editor "vim"</a:t>
            </a:r>
          </a:p>
          <a:p>
            <a:pPr/>
            <a:r>
              <a:t>git config -l</a:t>
            </a:r>
          </a:p>
          <a:p>
            <a:pPr/>
          </a:p>
          <a:p>
            <a:pPr/>
            <a:r>
              <a:t>cat .gitconfig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Bootstrapp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Bootstrapping</a:t>
            </a:r>
          </a:p>
        </p:txBody>
      </p:sp>
      <p:sp>
        <p:nvSpPr>
          <p:cNvPr id="391" name="git in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init </a:t>
            </a:r>
          </a:p>
          <a:p>
            <a:pPr/>
            <a:r>
              <a:t>git init my-project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Components</a:t>
            </a:r>
          </a:p>
        </p:txBody>
      </p:sp>
      <p:sp>
        <p:nvSpPr>
          <p:cNvPr id="262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contains</a:t>
            </a:r>
          </a:p>
          <a:p>
            <a:pPr lvl="1"/>
            <a:r>
              <a:t>Directories</a:t>
            </a:r>
          </a:p>
          <a:p>
            <a:pPr lvl="1"/>
            <a:r>
              <a:t>Files</a:t>
            </a:r>
          </a:p>
        </p:txBody>
      </p:sp>
      <p:pic>
        <p:nvPicPr>
          <p:cNvPr id="26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55960" y="1261533"/>
            <a:ext cx="4966279" cy="4140859"/>
          </a:xfrm>
          <a:prstGeom prst="rect">
            <a:avLst/>
          </a:prstGeom>
          <a:ln w="3175">
            <a:miter lim="400000"/>
          </a:ln>
        </p:spPr>
      </p:pic>
      <p:sp>
        <p:nvSpPr>
          <p:cNvPr id="264" name="TextBox 4"/>
          <p:cNvSpPr txBox="1"/>
          <p:nvPr/>
        </p:nvSpPr>
        <p:spPr>
          <a:xfrm>
            <a:off x="2902798" y="6289492"/>
            <a:ext cx="4887804" cy="3643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422" tIns="39422" rIns="39422" bIns="39422" anchor="ctr">
            <a:spAutoFit/>
          </a:bodyPr>
          <a:lstStyle/>
          <a:p>
            <a:pPr/>
            <a:r>
              <a:t>is the substance of a software configuration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tag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Staging</a:t>
            </a:r>
          </a:p>
        </p:txBody>
      </p:sp>
      <p:sp>
        <p:nvSpPr>
          <p:cNvPr id="394" name="git ad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add</a:t>
            </a:r>
          </a:p>
          <a:p>
            <a:pPr/>
            <a:r>
              <a:t>git add files…</a:t>
            </a:r>
          </a:p>
          <a:p>
            <a:pPr/>
            <a:r>
              <a:t>git  add resource/*.xml</a:t>
            </a:r>
          </a:p>
          <a:p>
            <a:pPr/>
            <a:r>
              <a:t>git add 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tag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Staging</a:t>
            </a:r>
          </a:p>
        </p:txBody>
      </p:sp>
      <p:sp>
        <p:nvSpPr>
          <p:cNvPr id="397" name="git rm fi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rm file</a:t>
            </a:r>
          </a:p>
          <a:p>
            <a:pPr/>
            <a:r>
              <a:t>git rm lib/*.properties</a:t>
            </a:r>
          </a:p>
          <a:p>
            <a:pPr/>
            <a:r>
              <a:t>git rm logs/*</a:t>
            </a:r>
          </a:p>
          <a:p>
            <a:pPr/>
            <a:r>
              <a:t>git rm -r logs</a:t>
            </a:r>
          </a:p>
          <a:p>
            <a:pPr/>
          </a:p>
          <a:p>
            <a:pPr/>
            <a:r>
              <a:t>git mv &lt;old&gt; &lt;new&gt;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ommit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Committing</a:t>
            </a:r>
          </a:p>
        </p:txBody>
      </p:sp>
      <p:sp>
        <p:nvSpPr>
          <p:cNvPr id="400" name="git comm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commit  </a:t>
            </a:r>
          </a:p>
          <a:p>
            <a:pPr/>
            <a:r>
              <a:t>git commit -a </a:t>
            </a:r>
          </a:p>
          <a:p>
            <a:pPr/>
            <a:r>
              <a:t>git commit file1 file2</a:t>
            </a:r>
          </a:p>
          <a:p>
            <a:pPr/>
            <a:r>
              <a:t>git commit -a  -m “change description “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Bootstrapp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Bootstrapping</a:t>
            </a:r>
          </a:p>
        </p:txBody>
      </p:sp>
      <p:sp>
        <p:nvSpPr>
          <p:cNvPr id="403" name="mkdir proj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mkdir projet</a:t>
            </a:r>
          </a:p>
          <a:p>
            <a:pPr/>
            <a:r>
              <a:t>cd projet </a:t>
            </a:r>
          </a:p>
          <a:p>
            <a:pPr/>
            <a:r>
              <a:t>git init</a:t>
            </a:r>
          </a:p>
        </p:txBody>
      </p:sp>
      <p:pic>
        <p:nvPicPr>
          <p:cNvPr id="404" name="Screen Shot 2018-11-28 at 8.18.27 PM.png" descr="Screen Shot 2018-11-28 at 8.18.2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4849" y="1492533"/>
            <a:ext cx="3251953" cy="2172642"/>
          </a:xfrm>
          <a:prstGeom prst="rect">
            <a:avLst/>
          </a:prstGeom>
          <a:ln w="3175">
            <a:miter lim="400000"/>
          </a:ln>
        </p:spPr>
      </p:pic>
      <p:pic>
        <p:nvPicPr>
          <p:cNvPr id="405" name="Screen Shot 2018-11-28 at 8.22.12 PM.png" descr="Screen Shot 2018-11-28 at 8.22.1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12052" y="4234941"/>
            <a:ext cx="4096417" cy="1506355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New f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New file</a:t>
            </a:r>
          </a:p>
        </p:txBody>
      </p:sp>
      <p:sp>
        <p:nvSpPr>
          <p:cNvPr id="408" name="echo test &gt; tes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echo test &gt; test </a:t>
            </a:r>
          </a:p>
        </p:txBody>
      </p:sp>
      <p:pic>
        <p:nvPicPr>
          <p:cNvPr id="409" name="Screen Shot 2018-11-28 at 8.18.27 PM.png" descr="Screen Shot 2018-11-28 at 8.18.2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33926" y="1548602"/>
            <a:ext cx="3251954" cy="2172641"/>
          </a:xfrm>
          <a:prstGeom prst="rect">
            <a:avLst/>
          </a:prstGeom>
          <a:ln w="3175">
            <a:miter lim="400000"/>
          </a:ln>
        </p:spPr>
      </p:pic>
      <p:pic>
        <p:nvPicPr>
          <p:cNvPr id="410" name="Screen Shot 2018-11-28 at 8.20.28 PM.png" descr="Screen Shot 2018-11-28 at 8.20.2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2985" y="4622257"/>
            <a:ext cx="4170920" cy="1987253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tage f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Stage file</a:t>
            </a:r>
          </a:p>
        </p:txBody>
      </p:sp>
      <p:sp>
        <p:nvSpPr>
          <p:cNvPr id="413" name="echo test &gt; te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echo test &gt; test</a:t>
            </a:r>
          </a:p>
          <a:p>
            <a:pPr/>
            <a:r>
              <a:t>git add test</a:t>
            </a:r>
          </a:p>
        </p:txBody>
      </p:sp>
      <p:pic>
        <p:nvPicPr>
          <p:cNvPr id="414" name="Screen Shot 2018-11-28 at 8.20.28 PM.png" descr="Screen Shot 2018-11-28 at 8.20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61481" y="4997914"/>
            <a:ext cx="4170920" cy="1987253"/>
          </a:xfrm>
          <a:prstGeom prst="rect">
            <a:avLst/>
          </a:prstGeom>
          <a:ln w="3175">
            <a:miter lim="400000"/>
          </a:ln>
        </p:spPr>
      </p:pic>
      <p:pic>
        <p:nvPicPr>
          <p:cNvPr id="415" name="Screen Shot 2018-11-28 at 8.24.41 PM.png" descr="Screen Shot 2018-11-28 at 8.24.41 PM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5974300" y="1072653"/>
            <a:ext cx="4345282" cy="4415368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omm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Commit</a:t>
            </a:r>
          </a:p>
        </p:txBody>
      </p:sp>
      <p:sp>
        <p:nvSpPr>
          <p:cNvPr id="418" name="echo test &gt; te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echo test &gt; test</a:t>
            </a:r>
          </a:p>
          <a:p>
            <a:pPr/>
            <a:r>
              <a:t>git add test</a:t>
            </a:r>
          </a:p>
          <a:p>
            <a:pPr/>
            <a:r>
              <a:t>git commit -m “new file”</a:t>
            </a:r>
          </a:p>
        </p:txBody>
      </p:sp>
      <p:pic>
        <p:nvPicPr>
          <p:cNvPr id="419" name="Screen Shot 2018-11-28 at 8.20.28 PM.png" descr="Screen Shot 2018-11-28 at 8.20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61481" y="4997914"/>
            <a:ext cx="4170920" cy="1987253"/>
          </a:xfrm>
          <a:prstGeom prst="rect">
            <a:avLst/>
          </a:prstGeom>
          <a:ln w="3175">
            <a:miter lim="400000"/>
          </a:ln>
        </p:spPr>
      </p:pic>
      <p:pic>
        <p:nvPicPr>
          <p:cNvPr id="420" name="Screen Shot 2018-11-28 at 8.24.41 PM.png" descr="Screen Shot 2018-11-28 at 8.24.41 PM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5974300" y="1072653"/>
            <a:ext cx="4345282" cy="4415368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tage anoth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Stage another</a:t>
            </a:r>
          </a:p>
        </p:txBody>
      </p:sp>
      <p:sp>
        <p:nvSpPr>
          <p:cNvPr id="423" name="echo test &gt; te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echo test &gt; test</a:t>
            </a:r>
          </a:p>
          <a:p>
            <a:pPr/>
            <a:r>
              <a:t>git add test</a:t>
            </a:r>
          </a:p>
          <a:p>
            <a:pPr/>
            <a:r>
              <a:t>git commit -m “new file”</a:t>
            </a:r>
          </a:p>
          <a:p>
            <a:pPr/>
          </a:p>
          <a:p>
            <a:pPr/>
            <a:r>
              <a:t>mkdir dir</a:t>
            </a:r>
          </a:p>
          <a:p>
            <a:pPr/>
            <a:r>
              <a:t>echo foo &gt; dir/foo</a:t>
            </a:r>
          </a:p>
          <a:p>
            <a:pPr/>
            <a:r>
              <a:t>git add dir/foo </a:t>
            </a:r>
          </a:p>
        </p:txBody>
      </p:sp>
      <p:pic>
        <p:nvPicPr>
          <p:cNvPr id="424" name="Screen Shot 2018-11-28 at 8.31.30 PM.png" descr="Screen Shot 2018-11-28 at 8.31.3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81219" y="413502"/>
            <a:ext cx="4849896" cy="6742196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ommit anoth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Commit another</a:t>
            </a:r>
          </a:p>
        </p:txBody>
      </p:sp>
      <p:sp>
        <p:nvSpPr>
          <p:cNvPr id="427" name="echo test &gt; te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98959">
              <a:spcBef>
                <a:spcPts val="2800"/>
              </a:spcBef>
              <a:defRPr sz="2112"/>
            </a:pPr>
            <a:r>
              <a:t>echo test &gt; test</a:t>
            </a:r>
          </a:p>
          <a:p>
            <a:pPr defTabSz="398959">
              <a:spcBef>
                <a:spcPts val="2800"/>
              </a:spcBef>
              <a:defRPr sz="2112"/>
            </a:pPr>
            <a:r>
              <a:t>git add test</a:t>
            </a:r>
          </a:p>
          <a:p>
            <a:pPr defTabSz="398959">
              <a:spcBef>
                <a:spcPts val="2800"/>
              </a:spcBef>
              <a:defRPr sz="2112"/>
            </a:pPr>
            <a:r>
              <a:t>git commit -m “new file”</a:t>
            </a:r>
          </a:p>
          <a:p>
            <a:pPr defTabSz="398959">
              <a:spcBef>
                <a:spcPts val="2800"/>
              </a:spcBef>
              <a:defRPr sz="2112"/>
            </a:pPr>
          </a:p>
          <a:p>
            <a:pPr defTabSz="398959">
              <a:spcBef>
                <a:spcPts val="2800"/>
              </a:spcBef>
              <a:defRPr sz="2112"/>
            </a:pPr>
            <a:r>
              <a:t>mkdir dir</a:t>
            </a:r>
          </a:p>
          <a:p>
            <a:pPr defTabSz="398959">
              <a:spcBef>
                <a:spcPts val="2800"/>
              </a:spcBef>
              <a:defRPr sz="2112"/>
            </a:pPr>
            <a:r>
              <a:t>echo foo &gt; dir/foo</a:t>
            </a:r>
          </a:p>
          <a:p>
            <a:pPr defTabSz="398959">
              <a:spcBef>
                <a:spcPts val="2800"/>
              </a:spcBef>
              <a:defRPr sz="2112"/>
            </a:pPr>
            <a:r>
              <a:t>git add dir/foo </a:t>
            </a:r>
          </a:p>
          <a:p>
            <a:pPr defTabSz="398959">
              <a:spcBef>
                <a:spcPts val="2800"/>
              </a:spcBef>
              <a:defRPr sz="2112"/>
            </a:pPr>
          </a:p>
          <a:p>
            <a:pPr defTabSz="398959">
              <a:spcBef>
                <a:spcPts val="2800"/>
              </a:spcBef>
              <a:defRPr sz="2112"/>
            </a:pPr>
            <a:r>
              <a:t>git commit -m “foo”</a:t>
            </a:r>
          </a:p>
        </p:txBody>
      </p:sp>
      <p:pic>
        <p:nvPicPr>
          <p:cNvPr id="428" name="Screen Shot 2018-11-28 at 8.34.56 PM.png" descr="Screen Shot 2018-11-28 at 8.34.5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1698" y="574698"/>
            <a:ext cx="5172288" cy="6419804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taged and Unstaged cha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Staged and Unstaged changes</a:t>
            </a:r>
          </a:p>
        </p:txBody>
      </p:sp>
      <p:sp>
        <p:nvSpPr>
          <p:cNvPr id="431" name="git statu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status</a:t>
            </a:r>
          </a:p>
          <a:p>
            <a:pPr/>
            <a:r>
              <a:t>git status dir/dir2</a:t>
            </a:r>
          </a:p>
          <a:p>
            <a:pPr/>
            <a:r>
              <a:t>git status --short </a:t>
            </a:r>
          </a:p>
          <a:p>
            <a:pPr/>
            <a:r>
              <a:t>git status -b branch </a:t>
            </a:r>
          </a:p>
          <a:p>
            <a:pPr/>
            <a:r>
              <a:t>git status --untracked-files</a:t>
            </a:r>
          </a:p>
        </p:txBody>
      </p:sp>
      <p:sp>
        <p:nvSpPr>
          <p:cNvPr id="432" name="— staged…"/>
          <p:cNvSpPr txBox="1"/>
          <p:nvPr/>
        </p:nvSpPr>
        <p:spPr>
          <a:xfrm>
            <a:off x="2139737" y="4116322"/>
            <a:ext cx="5399257" cy="9485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9422" tIns="39422" rIns="39422" bIns="39422" anchor="ctr">
            <a:spAutoFit/>
          </a:bodyPr>
          <a:lstStyle/>
          <a:p>
            <a:pPr/>
            <a:r>
              <a:t>— staged</a:t>
            </a:r>
          </a:p>
          <a:p>
            <a:pPr/>
            <a:r>
              <a:t>— unstaged</a:t>
            </a:r>
          </a:p>
          <a:p>
            <a:pPr/>
            <a:r>
              <a:t>— untracked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Repository</a:t>
            </a:r>
          </a:p>
        </p:txBody>
      </p:sp>
      <p:sp>
        <p:nvSpPr>
          <p:cNvPr id="26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Contains Components</a:t>
            </a:r>
          </a:p>
          <a:p>
            <a:pPr lvl="1"/>
            <a:r>
              <a:t>files</a:t>
            </a:r>
          </a:p>
          <a:p>
            <a:pPr lvl="1"/>
            <a:r>
              <a:t>commits</a:t>
            </a:r>
          </a:p>
        </p:txBody>
      </p:sp>
      <p:pic>
        <p:nvPicPr>
          <p:cNvPr id="26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29305" y="3366246"/>
            <a:ext cx="4786922" cy="2194794"/>
          </a:xfrm>
          <a:prstGeom prst="rect">
            <a:avLst/>
          </a:prstGeom>
          <a:ln w="3175">
            <a:miter lim="400000"/>
          </a:ln>
        </p:spPr>
      </p:pic>
      <p:pic>
        <p:nvPicPr>
          <p:cNvPr id="269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14486" y="1039344"/>
            <a:ext cx="1168876" cy="1749109"/>
          </a:xfrm>
          <a:prstGeom prst="rect">
            <a:avLst/>
          </a:prstGeom>
          <a:ln w="3175">
            <a:miter lim="400000"/>
          </a:ln>
        </p:spPr>
      </p:pic>
      <p:sp>
        <p:nvSpPr>
          <p:cNvPr id="270" name="TextBox 6"/>
          <p:cNvSpPr txBox="1"/>
          <p:nvPr/>
        </p:nvSpPr>
        <p:spPr>
          <a:xfrm>
            <a:off x="2774518" y="6576006"/>
            <a:ext cx="4807794" cy="3643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422" tIns="39422" rIns="39422" bIns="39422" anchor="ctr">
            <a:spAutoFit/>
          </a:bodyPr>
          <a:lstStyle/>
          <a:p>
            <a:pPr/>
            <a:r>
              <a:t>records history of changes to configuration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What is chang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What is changed</a:t>
            </a:r>
          </a:p>
        </p:txBody>
      </p:sp>
      <p:sp>
        <p:nvSpPr>
          <p:cNvPr id="435" name="git dif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diff</a:t>
            </a:r>
          </a:p>
          <a:p>
            <a:pPr/>
            <a:r>
              <a:t>git diff  --staged</a:t>
            </a:r>
          </a:p>
          <a:p>
            <a:pPr/>
            <a:r>
              <a:t>git diff HEAD</a:t>
            </a:r>
          </a:p>
          <a:p>
            <a:pPr/>
            <a:r>
              <a:t>git diff commit1 commit2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ow Me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Show Me!</a:t>
            </a:r>
          </a:p>
        </p:txBody>
      </p:sp>
      <p:sp>
        <p:nvSpPr>
          <p:cNvPr id="438" name="git sho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44296">
              <a:spcBef>
                <a:spcPts val="3100"/>
              </a:spcBef>
              <a:defRPr sz="2352"/>
            </a:pPr>
            <a:r>
              <a:t>git show</a:t>
            </a:r>
          </a:p>
          <a:p>
            <a:pPr defTabSz="444296">
              <a:spcBef>
                <a:spcPts val="3100"/>
              </a:spcBef>
              <a:defRPr sz="2352"/>
            </a:pPr>
            <a:r>
              <a:t>git show --stat </a:t>
            </a:r>
          </a:p>
          <a:p>
            <a:pPr defTabSz="444296">
              <a:spcBef>
                <a:spcPts val="3100"/>
              </a:spcBef>
              <a:defRPr sz="2352"/>
            </a:pPr>
            <a:r>
              <a:t>git show  --name-status</a:t>
            </a:r>
          </a:p>
          <a:p>
            <a:pPr defTabSz="444296">
              <a:spcBef>
                <a:spcPts val="3100"/>
              </a:spcBef>
              <a:defRPr sz="2352"/>
            </a:pPr>
            <a:r>
              <a:t>git show HEAD </a:t>
            </a:r>
          </a:p>
          <a:p>
            <a:pPr defTabSz="444296">
              <a:spcBef>
                <a:spcPts val="3100"/>
              </a:spcBef>
              <a:defRPr sz="2352"/>
            </a:pPr>
            <a:r>
              <a:t>git show HEAD^^^</a:t>
            </a:r>
          </a:p>
          <a:p>
            <a:pPr defTabSz="444296">
              <a:spcBef>
                <a:spcPts val="3100"/>
              </a:spcBef>
              <a:defRPr sz="2352"/>
            </a:pPr>
            <a:r>
              <a:t>git show master~10</a:t>
            </a:r>
          </a:p>
          <a:p>
            <a:pPr defTabSz="444296">
              <a:spcBef>
                <a:spcPts val="3100"/>
              </a:spcBef>
              <a:defRPr sz="2352"/>
            </a:pPr>
            <a:r>
              <a:t>git show master{May.16}</a:t>
            </a:r>
          </a:p>
          <a:p>
            <a:pPr defTabSz="444296">
              <a:spcBef>
                <a:spcPts val="3100"/>
              </a:spcBef>
              <a:defRPr sz="2352"/>
            </a:pPr>
            <a:r>
              <a:t>git show HEAD:file/folder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Lo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Log</a:t>
            </a:r>
          </a:p>
        </p:txBody>
      </p:sp>
      <p:sp>
        <p:nvSpPr>
          <p:cNvPr id="441" name="git lo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49349">
              <a:spcBef>
                <a:spcPts val="1700"/>
              </a:spcBef>
              <a:defRPr sz="1320"/>
            </a:pPr>
            <a:r>
              <a:t>git log</a:t>
            </a:r>
          </a:p>
          <a:p>
            <a:pPr defTabSz="249349">
              <a:spcBef>
                <a:spcPts val="1700"/>
              </a:spcBef>
              <a:defRPr sz="1320"/>
            </a:pPr>
            <a:r>
              <a:t>git log -5 </a:t>
            </a:r>
          </a:p>
          <a:p>
            <a:pPr defTabSz="249349">
              <a:spcBef>
                <a:spcPts val="1700"/>
              </a:spcBef>
              <a:defRPr sz="1320"/>
            </a:pPr>
            <a:r>
              <a:t>git log -p -5 </a:t>
            </a:r>
          </a:p>
          <a:p>
            <a:pPr defTabSz="249349">
              <a:spcBef>
                <a:spcPts val="1700"/>
              </a:spcBef>
              <a:defRPr sz="1320"/>
            </a:pPr>
            <a:r>
              <a:t>git log  somefile/folder</a:t>
            </a:r>
          </a:p>
          <a:p>
            <a:pPr defTabSz="249349">
              <a:spcBef>
                <a:spcPts val="1700"/>
              </a:spcBef>
              <a:defRPr sz="1320"/>
            </a:pPr>
            <a:r>
              <a:t>git log --pretty=online|short|full|format</a:t>
            </a:r>
          </a:p>
          <a:p>
            <a:pPr defTabSz="249349">
              <a:spcBef>
                <a:spcPts val="1700"/>
              </a:spcBef>
              <a:defRPr sz="1320"/>
            </a:pPr>
            <a:r>
              <a:t>git log --graph</a:t>
            </a:r>
          </a:p>
          <a:p>
            <a:pPr defTabSz="249349">
              <a:spcBef>
                <a:spcPts val="1700"/>
              </a:spcBef>
              <a:defRPr sz="1320"/>
            </a:pPr>
            <a:r>
              <a:t>git log --since=2.weeks</a:t>
            </a:r>
          </a:p>
          <a:p>
            <a:pPr defTabSz="249349">
              <a:spcBef>
                <a:spcPts val="1700"/>
              </a:spcBef>
              <a:defRPr sz="1320"/>
            </a:pPr>
            <a:r>
              <a:t>git log --autor=SomeName</a:t>
            </a:r>
          </a:p>
          <a:p>
            <a:pPr defTabSz="249349">
              <a:spcBef>
                <a:spcPts val="1700"/>
              </a:spcBef>
              <a:defRPr sz="1320"/>
            </a:pPr>
            <a:r>
              <a:t>git log tag..branch </a:t>
            </a:r>
          </a:p>
          <a:p>
            <a:pPr defTabSz="249349">
              <a:spcBef>
                <a:spcPts val="1700"/>
              </a:spcBef>
              <a:defRPr sz="1320"/>
            </a:pPr>
            <a:r>
              <a:t>git log HEAD~10.. </a:t>
            </a:r>
          </a:p>
          <a:p>
            <a:pPr defTabSz="249349">
              <a:spcBef>
                <a:spcPts val="1700"/>
              </a:spcBef>
              <a:defRPr sz="1320"/>
            </a:pPr>
            <a:r>
              <a:t>git log branch1 branch2 ^common </a:t>
            </a:r>
          </a:p>
          <a:p>
            <a:pPr defTabSz="249349">
              <a:spcBef>
                <a:spcPts val="1700"/>
              </a:spcBef>
              <a:defRPr sz="1320"/>
            </a:pPr>
            <a:r>
              <a:t>git log -10 </a:t>
            </a:r>
          </a:p>
          <a:p>
            <a:pPr defTabSz="249349">
              <a:spcBef>
                <a:spcPts val="1700"/>
              </a:spcBef>
              <a:defRPr sz="1320"/>
            </a:pPr>
            <a:r>
              <a:t>git log -10 master{yesterday} </a:t>
            </a:r>
          </a:p>
          <a:p>
            <a:pPr defTabSz="249349">
              <a:spcBef>
                <a:spcPts val="1700"/>
              </a:spcBef>
              <a:defRPr sz="1320"/>
            </a:pPr>
            <a:r>
              <a:t>git log --since="May 1" --until="June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Faster Gre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Faster Grep</a:t>
            </a:r>
          </a:p>
        </p:txBody>
      </p:sp>
      <p:sp>
        <p:nvSpPr>
          <p:cNvPr id="444" name="git grep -e &quot;pattern&quot; file/fold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grep -e "pattern" file/folder</a:t>
            </a:r>
          </a:p>
          <a:p>
            <a:pPr/>
            <a:r>
              <a:t>git grep -e "pattern" --branch file/folder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New Bran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New Branch</a:t>
            </a:r>
          </a:p>
        </p:txBody>
      </p:sp>
      <p:sp>
        <p:nvSpPr>
          <p:cNvPr id="447" name="git bran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branch</a:t>
            </a:r>
          </a:p>
          <a:p>
            <a:pPr/>
            <a:r>
              <a:t>git branch -r</a:t>
            </a:r>
          </a:p>
          <a:p>
            <a:pPr/>
            <a:r>
              <a:t>git branch my-jira-branch</a:t>
            </a:r>
          </a:p>
          <a:p>
            <a:pPr/>
            <a:r>
              <a:t>git branch -d test-branch</a:t>
            </a:r>
          </a:p>
          <a:p>
            <a:pPr/>
            <a:r>
              <a:t>git branch -D test-branch     # --delete --force</a:t>
            </a:r>
          </a:p>
          <a:p>
            <a:pPr/>
            <a:r>
              <a:t>git branch  my-debug-branch  tag123/commit123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witching branch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Switching branches</a:t>
            </a:r>
          </a:p>
        </p:txBody>
      </p:sp>
      <p:sp>
        <p:nvSpPr>
          <p:cNvPr id="450" name="git checkout test-bran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checkout test-branch</a:t>
            </a:r>
          </a:p>
          <a:p>
            <a:pPr/>
            <a:r>
              <a:t>git checkout -f test-branch</a:t>
            </a:r>
          </a:p>
          <a:p>
            <a:pPr/>
            <a:r>
              <a:t>git checkout -b my-new-branch</a:t>
            </a:r>
          </a:p>
          <a:p>
            <a:pPr/>
            <a:r>
              <a:t>git checkout -m existing-branch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Working on branch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Working on branches</a:t>
            </a:r>
          </a:p>
        </p:txBody>
      </p:sp>
      <p:sp>
        <p:nvSpPr>
          <p:cNvPr id="453" name="g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Merge bran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Merge branch</a:t>
            </a:r>
          </a:p>
        </p:txBody>
      </p:sp>
      <p:sp>
        <p:nvSpPr>
          <p:cNvPr id="456" name="g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Rebase bran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Rebase branch</a:t>
            </a:r>
          </a:p>
        </p:txBody>
      </p:sp>
      <p:sp>
        <p:nvSpPr>
          <p:cNvPr id="459" name="g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Repository</a:t>
            </a:r>
          </a:p>
        </p:txBody>
      </p:sp>
      <p:sp>
        <p:nvSpPr>
          <p:cNvPr id="46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46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6172" y="240291"/>
            <a:ext cx="5987198" cy="7115316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3388" y="1733773"/>
            <a:ext cx="4919982" cy="5396561"/>
          </a:xfrm>
          <a:prstGeom prst="rect">
            <a:avLst/>
          </a:prstGeom>
          <a:ln w="3175">
            <a:miter lim="400000"/>
          </a:ln>
        </p:spPr>
      </p:pic>
      <p:sp>
        <p:nvSpPr>
          <p:cNvPr id="27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Repository</a:t>
            </a:r>
          </a:p>
        </p:txBody>
      </p:sp>
      <p:sp>
        <p:nvSpPr>
          <p:cNvPr id="274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Contains Components</a:t>
            </a:r>
          </a:p>
          <a:p>
            <a:pPr lvl="1"/>
            <a:r>
              <a:t>files</a:t>
            </a:r>
          </a:p>
          <a:p>
            <a:pPr lvl="1"/>
            <a:r>
              <a:t>commits</a:t>
            </a:r>
          </a:p>
          <a:p>
            <a:pPr lvl="1"/>
            <a:r>
              <a:t>ancestry relationships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.git/objects</a:t>
            </a:r>
          </a:p>
        </p:txBody>
      </p:sp>
      <p:sp>
        <p:nvSpPr>
          <p:cNvPr id="46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72018">
              <a:spcBef>
                <a:spcPts val="1900"/>
              </a:spcBef>
              <a:defRPr sz="1440"/>
            </a:pPr>
            <a:r>
              <a:t>|-- 23</a:t>
            </a:r>
          </a:p>
          <a:p>
            <a:pPr defTabSz="272018">
              <a:spcBef>
                <a:spcPts val="1900"/>
              </a:spcBef>
              <a:defRPr sz="1440"/>
            </a:pPr>
            <a:r>
              <a:t>|   ‘-- d4bd826aba9e29aaace9411cc175b784edc399</a:t>
            </a:r>
          </a:p>
          <a:p>
            <a:pPr defTabSz="272018">
              <a:spcBef>
                <a:spcPts val="1900"/>
              </a:spcBef>
              <a:defRPr sz="1440"/>
            </a:pPr>
            <a:r>
              <a:t>|-- 76</a:t>
            </a:r>
          </a:p>
          <a:p>
            <a:pPr defTabSz="272018">
              <a:spcBef>
                <a:spcPts val="1900"/>
              </a:spcBef>
              <a:defRPr sz="1440"/>
            </a:pPr>
            <a:r>
              <a:t>|   ‘-- 49f82d40a98b1ba59057798e47aab2a99a11d3</a:t>
            </a:r>
          </a:p>
          <a:p>
            <a:pPr defTabSz="272018">
              <a:spcBef>
                <a:spcPts val="1900"/>
              </a:spcBef>
              <a:defRPr sz="1440"/>
            </a:pPr>
            <a:r>
              <a:t>|-- c4</a:t>
            </a:r>
          </a:p>
          <a:p>
            <a:pPr defTabSz="272018">
              <a:spcBef>
                <a:spcPts val="1900"/>
              </a:spcBef>
              <a:defRPr sz="1440"/>
            </a:pPr>
            <a:r>
              <a:t>|   ‘-- aaefaa8a48ad4ad379dc1002b78f1a3e4ceabc</a:t>
            </a:r>
          </a:p>
          <a:p>
            <a:pPr defTabSz="272018">
              <a:spcBef>
                <a:spcPts val="1900"/>
              </a:spcBef>
              <a:defRPr sz="1440"/>
            </a:pPr>
            <a:r>
              <a:t>|-- e7</a:t>
            </a:r>
          </a:p>
          <a:p>
            <a:pPr defTabSz="272018">
              <a:spcBef>
                <a:spcPts val="1900"/>
              </a:spcBef>
              <a:defRPr sz="1440"/>
            </a:pPr>
            <a:r>
              <a:t>|   ‘-- 4be61128eef713459ca4e32398d689fe80864e</a:t>
            </a:r>
          </a:p>
          <a:p>
            <a:pPr defTabSz="272018">
              <a:spcBef>
                <a:spcPts val="1900"/>
              </a:spcBef>
              <a:defRPr sz="1440"/>
            </a:pPr>
            <a:r>
              <a:t>|-- info</a:t>
            </a:r>
          </a:p>
          <a:p>
            <a:pPr defTabSz="272018">
              <a:spcBef>
                <a:spcPts val="1900"/>
              </a:spcBef>
              <a:defRPr sz="1440"/>
            </a:pPr>
            <a:r>
              <a:t>|   ‘-- packs</a:t>
            </a:r>
          </a:p>
          <a:p>
            <a:pPr defTabSz="272018">
              <a:spcBef>
                <a:spcPts val="1900"/>
              </a:spcBef>
              <a:defRPr sz="1440"/>
            </a:pPr>
            <a:r>
              <a:t>‘-- pack</a:t>
            </a:r>
          </a:p>
          <a:p>
            <a:pPr defTabSz="272018">
              <a:spcBef>
                <a:spcPts val="1900"/>
              </a:spcBef>
              <a:defRPr sz="1440"/>
            </a:pPr>
            <a:r>
              <a:t>    |-- pack-b7b026b1a0b0f193db9dea0b0d7367d25d3a68cc.idx</a:t>
            </a:r>
          </a:p>
          <a:p>
            <a:pPr defTabSz="272018">
              <a:spcBef>
                <a:spcPts val="1900"/>
              </a:spcBef>
              <a:defRPr sz="1440"/>
            </a:pPr>
            <a:r>
              <a:t>    ‘-- pack-b7b026b1a0b0f193db9dea0b0d7367d25d3a68cc.pack</a:t>
            </a:r>
          </a:p>
        </p:txBody>
      </p:sp>
      <p:sp>
        <p:nvSpPr>
          <p:cNvPr id="469" name="Right Brace 5"/>
          <p:cNvSpPr/>
          <p:nvPr/>
        </p:nvSpPr>
        <p:spPr>
          <a:xfrm>
            <a:off x="8055937" y="1261533"/>
            <a:ext cx="315215" cy="3035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4"/>
                  <a:pt x="10800" y="187"/>
                </a:cubicBezTo>
                <a:lnTo>
                  <a:pt x="10800" y="10613"/>
                </a:lnTo>
                <a:cubicBezTo>
                  <a:pt x="10800" y="10716"/>
                  <a:pt x="15635" y="10800"/>
                  <a:pt x="21600" y="10800"/>
                </a:cubicBezTo>
                <a:cubicBezTo>
                  <a:pt x="15635" y="10800"/>
                  <a:pt x="10800" y="10884"/>
                  <a:pt x="10800" y="10987"/>
                </a:cubicBezTo>
                <a:lnTo>
                  <a:pt x="10800" y="21413"/>
                </a:lnTo>
                <a:cubicBezTo>
                  <a:pt x="10800" y="21516"/>
                  <a:pt x="5965" y="21600"/>
                  <a:pt x="0" y="21600"/>
                </a:cubicBezTo>
              </a:path>
            </a:pathLst>
          </a:custGeom>
          <a:solidFill>
            <a:schemeClr val="accent1"/>
          </a:solidFill>
          <a:ln w="3175">
            <a:miter lim="400000"/>
          </a:ln>
        </p:spPr>
        <p:txBody>
          <a:bodyPr lIns="39422" tIns="39422" rIns="39422" bIns="39422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0" name="TextBox 6"/>
          <p:cNvSpPr txBox="1"/>
          <p:nvPr/>
        </p:nvSpPr>
        <p:spPr>
          <a:xfrm>
            <a:off x="8029226" y="2432952"/>
            <a:ext cx="683849" cy="3643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422" tIns="39422" rIns="39422" bIns="39422" anchor="ctr">
            <a:spAutoFit/>
          </a:bodyPr>
          <a:lstStyle/>
          <a:p>
            <a:pPr/>
            <a:r>
              <a:t>loose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Some other repository files</a:t>
            </a:r>
          </a:p>
        </p:txBody>
      </p:sp>
      <p:sp>
        <p:nvSpPr>
          <p:cNvPr id="47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.git/config</a:t>
            </a:r>
          </a:p>
          <a:p>
            <a:pPr/>
            <a:r>
              <a:t>.git/description – used by gitweb</a:t>
            </a:r>
          </a:p>
          <a:p>
            <a:pPr/>
            <a:r>
              <a:t>.git/info/exclude – files to ignore</a:t>
            </a:r>
          </a:p>
          <a:p>
            <a:pPr/>
            <a:r>
              <a:t>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Repository object naming convention</a:t>
            </a:r>
          </a:p>
        </p:txBody>
      </p:sp>
      <p:sp>
        <p:nvSpPr>
          <p:cNvPr id="47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“content addressable” (hashed)</a:t>
            </a:r>
          </a:p>
        </p:txBody>
      </p:sp>
      <p:pic>
        <p:nvPicPr>
          <p:cNvPr id="47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7391" y="2607168"/>
            <a:ext cx="3798618" cy="2354864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Data values determine hash</a:t>
            </a:r>
          </a:p>
        </p:txBody>
      </p:sp>
      <p:sp>
        <p:nvSpPr>
          <p:cNvPr id="480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48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9542" y="882967"/>
            <a:ext cx="4793828" cy="589136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Hash value is filename</a:t>
            </a:r>
          </a:p>
        </p:txBody>
      </p:sp>
      <p:sp>
        <p:nvSpPr>
          <p:cNvPr id="48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48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8314" y="1261533"/>
            <a:ext cx="5475056" cy="546244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File contains data</a:t>
            </a:r>
          </a:p>
        </p:txBody>
      </p:sp>
      <p:sp>
        <p:nvSpPr>
          <p:cNvPr id="488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48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0702" y="1300111"/>
            <a:ext cx="5449825" cy="5437209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Blobs</a:t>
            </a:r>
          </a:p>
        </p:txBody>
      </p:sp>
      <p:sp>
        <p:nvSpPr>
          <p:cNvPr id="49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49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6450" y="2656228"/>
            <a:ext cx="3700499" cy="2256744"/>
          </a:xfrm>
          <a:prstGeom prst="rect">
            <a:avLst/>
          </a:prstGeom>
          <a:ln w="3175">
            <a:miter lim="400000"/>
          </a:ln>
        </p:spPr>
      </p:pic>
      <p:sp>
        <p:nvSpPr>
          <p:cNvPr id="494" name="Represents a file"/>
          <p:cNvSpPr txBox="1"/>
          <p:nvPr/>
        </p:nvSpPr>
        <p:spPr>
          <a:xfrm>
            <a:off x="743925" y="1456434"/>
            <a:ext cx="5766887" cy="3643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9422" tIns="39422" rIns="39422" bIns="39422" anchor="ctr">
            <a:spAutoFit/>
          </a:bodyPr>
          <a:lstStyle/>
          <a:p>
            <a:pPr/>
            <a:r>
              <a:t>Represents a 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Trees</a:t>
            </a:r>
          </a:p>
        </p:txBody>
      </p:sp>
      <p:sp>
        <p:nvSpPr>
          <p:cNvPr id="49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49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3718" y="2544092"/>
            <a:ext cx="4905964" cy="4751777"/>
          </a:xfrm>
          <a:prstGeom prst="rect">
            <a:avLst/>
          </a:prstGeom>
          <a:ln w="3175">
            <a:miter lim="400000"/>
          </a:ln>
        </p:spPr>
      </p:pic>
      <p:sp>
        <p:nvSpPr>
          <p:cNvPr id="499" name="Directory entries, indexes, files"/>
          <p:cNvSpPr txBox="1"/>
          <p:nvPr/>
        </p:nvSpPr>
        <p:spPr>
          <a:xfrm>
            <a:off x="631788" y="867718"/>
            <a:ext cx="7630222" cy="3643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9422" tIns="39422" rIns="39422" bIns="39422" anchor="ctr">
            <a:spAutoFit/>
          </a:bodyPr>
          <a:lstStyle/>
          <a:p>
            <a:pPr/>
            <a:r>
              <a:t>Directory entries, indexes, files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Trees</a:t>
            </a:r>
          </a:p>
        </p:txBody>
      </p:sp>
      <p:sp>
        <p:nvSpPr>
          <p:cNvPr id="50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50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4917" y="2452981"/>
            <a:ext cx="6223566" cy="4793828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Trees</a:t>
            </a:r>
          </a:p>
        </p:txBody>
      </p:sp>
      <p:sp>
        <p:nvSpPr>
          <p:cNvPr id="506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50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1786" y="1261533"/>
            <a:ext cx="5147058" cy="5819875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Ancestry graph</a:t>
            </a:r>
          </a:p>
        </p:txBody>
      </p:sp>
      <p:sp>
        <p:nvSpPr>
          <p:cNvPr id="27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 a directed acyclic graph</a:t>
            </a:r>
            <a:br/>
            <a:r>
              <a:t> (DAG)</a:t>
            </a:r>
          </a:p>
        </p:txBody>
      </p:sp>
      <p:pic>
        <p:nvPicPr>
          <p:cNvPr id="27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7481" y="2394911"/>
            <a:ext cx="3153991" cy="4365306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Commits</a:t>
            </a:r>
          </a:p>
        </p:txBody>
      </p:sp>
      <p:sp>
        <p:nvSpPr>
          <p:cNvPr id="510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51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2015" y="1906316"/>
            <a:ext cx="3835063" cy="5609620"/>
          </a:xfrm>
          <a:prstGeom prst="rect">
            <a:avLst/>
          </a:prstGeom>
          <a:ln w="3175">
            <a:miter lim="400000"/>
          </a:ln>
        </p:spPr>
      </p:pic>
      <p:sp>
        <p:nvSpPr>
          <p:cNvPr id="512" name="Who, When, What got changed"/>
          <p:cNvSpPr txBox="1"/>
          <p:nvPr/>
        </p:nvSpPr>
        <p:spPr>
          <a:xfrm>
            <a:off x="898112" y="1007888"/>
            <a:ext cx="8897176" cy="3643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9422" tIns="39422" rIns="39422" bIns="39422" anchor="ctr">
            <a:spAutoFit/>
          </a:bodyPr>
          <a:lstStyle/>
          <a:p>
            <a:pPr/>
            <a:r>
              <a:t>Who, When, What got changed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Commits</a:t>
            </a:r>
          </a:p>
        </p:txBody>
      </p:sp>
      <p:sp>
        <p:nvSpPr>
          <p:cNvPr id="51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51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4126" y="473580"/>
            <a:ext cx="5629244" cy="6077788"/>
          </a:xfrm>
          <a:prstGeom prst="rect">
            <a:avLst/>
          </a:prstGeom>
          <a:ln w="3175">
            <a:miter lim="400000"/>
          </a:ln>
        </p:spPr>
      </p:pic>
      <p:sp>
        <p:nvSpPr>
          <p:cNvPr id="517" name="Points to trees, other commits"/>
          <p:cNvSpPr txBox="1"/>
          <p:nvPr/>
        </p:nvSpPr>
        <p:spPr>
          <a:xfrm>
            <a:off x="898112" y="861838"/>
            <a:ext cx="3147672" cy="6564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9422" tIns="39422" rIns="39422" bIns="39422" anchor="ctr">
            <a:spAutoFit/>
          </a:bodyPr>
          <a:lstStyle/>
          <a:p>
            <a:pPr/>
            <a:r>
              <a:t>Points to trees, other commits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Tag</a:t>
            </a:r>
          </a:p>
        </p:txBody>
      </p:sp>
      <p:sp>
        <p:nvSpPr>
          <p:cNvPr id="520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52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0389" y="3279986"/>
            <a:ext cx="7092622" cy="3952806"/>
          </a:xfrm>
          <a:prstGeom prst="rect">
            <a:avLst/>
          </a:prstGeom>
          <a:ln w="3175">
            <a:miter lim="400000"/>
          </a:ln>
        </p:spPr>
      </p:pic>
      <p:sp>
        <p:nvSpPr>
          <p:cNvPr id="522" name="Points to trees, commit"/>
          <p:cNvSpPr txBox="1"/>
          <p:nvPr/>
        </p:nvSpPr>
        <p:spPr>
          <a:xfrm>
            <a:off x="898112" y="1007888"/>
            <a:ext cx="5766887" cy="3643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9422" tIns="39422" rIns="39422" bIns="39422" anchor="ctr">
            <a:spAutoFit/>
          </a:bodyPr>
          <a:lstStyle/>
          <a:p>
            <a:pPr/>
            <a:r>
              <a:t>Points to trees, commit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Objects are immutable</a:t>
            </a:r>
          </a:p>
        </p:txBody>
      </p:sp>
      <p:sp>
        <p:nvSpPr>
          <p:cNvPr id="52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52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2087" y="3874423"/>
            <a:ext cx="2237120" cy="1396098"/>
          </a:xfrm>
          <a:prstGeom prst="rect">
            <a:avLst/>
          </a:prstGeom>
          <a:ln w="3175">
            <a:miter lim="400000"/>
          </a:ln>
        </p:spPr>
      </p:pic>
      <p:pic>
        <p:nvPicPr>
          <p:cNvPr id="52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32132" y="2789390"/>
            <a:ext cx="3019271" cy="4558342"/>
          </a:xfrm>
          <a:prstGeom prst="rect">
            <a:avLst/>
          </a:prstGeom>
          <a:ln w="3175">
            <a:miter lim="400000"/>
          </a:ln>
        </p:spPr>
      </p:pic>
      <p:sp>
        <p:nvSpPr>
          <p:cNvPr id="528" name="Straight Arrow Connector 6"/>
          <p:cNvSpPr/>
          <p:nvPr/>
        </p:nvSpPr>
        <p:spPr>
          <a:xfrm flipV="1">
            <a:off x="3758632" y="4544872"/>
            <a:ext cx="1843615" cy="15237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9422" tIns="39422" rIns="39422" bIns="39422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9" name="Cannot be modified…"/>
          <p:cNvSpPr txBox="1"/>
          <p:nvPr/>
        </p:nvSpPr>
        <p:spPr>
          <a:xfrm>
            <a:off x="942682" y="1030043"/>
            <a:ext cx="8153068" cy="6564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9422" tIns="39422" rIns="39422" bIns="39422" anchor="ctr">
            <a:spAutoFit/>
          </a:bodyPr>
          <a:lstStyle/>
          <a:p>
            <a:pPr/>
            <a:r>
              <a:t>Cannot be modified</a:t>
            </a:r>
          </a:p>
          <a:p>
            <a:pPr/>
            <a:r>
              <a:t>Can be deleted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Exercises &amp; To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Exercises &amp; Tools</a:t>
            </a:r>
          </a:p>
        </p:txBody>
      </p:sp>
      <p:sp>
        <p:nvSpPr>
          <p:cNvPr id="532" name="https://training-course-material.com/training/Git_exercis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hlinkClick r:id="rId2" invalidUrl="" action="" tgtFrame="" tooltip="" history="1" highlightClick="0" endSnd="0"/>
              </a:rPr>
              <a:t>https://training-course-material.com/training/Git_exercises</a:t>
            </a:r>
            <a:r>
              <a:t> </a:t>
            </a:r>
          </a:p>
          <a:p>
            <a:pPr/>
            <a:r>
              <a:rPr>
                <a:hlinkClick r:id="rId3" invalidUrl="" action="" tgtFrame="" tooltip="" history="1" highlightClick="0" endSnd="0"/>
              </a:rPr>
              <a:t>https://learngitbranching.js.org/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References</a:t>
            </a:r>
          </a:p>
        </p:txBody>
      </p:sp>
      <p:sp>
        <p:nvSpPr>
          <p:cNvPr id="53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26161">
              <a:spcBef>
                <a:spcPts val="3000"/>
              </a:spcBef>
              <a:defRPr sz="2256"/>
            </a:pPr>
            <a:r>
              <a:rPr>
                <a:hlinkClick r:id="rId2" invalidUrl="" action="" tgtFrame="" tooltip="" history="1" highlightClick="0" endSnd="0"/>
              </a:rPr>
              <a:t>http://book.git-scm.com/index.html</a:t>
            </a:r>
          </a:p>
          <a:p>
            <a:pPr defTabSz="426161">
              <a:spcBef>
                <a:spcPts val="3000"/>
              </a:spcBef>
              <a:defRPr sz="2256"/>
            </a:pPr>
            <a:r>
              <a:rPr>
                <a:hlinkClick r:id="rId3" invalidUrl="" action="" tgtFrame="" tooltip="" history="1" highlightClick="0" endSnd="0"/>
              </a:rPr>
              <a:t>http://excess.org/article/2008/07/ogre-git-tutorial/</a:t>
            </a:r>
          </a:p>
          <a:p>
            <a:pPr defTabSz="426161">
              <a:spcBef>
                <a:spcPts val="3000"/>
              </a:spcBef>
              <a:defRPr sz="2256"/>
            </a:pPr>
            <a:r>
              <a:rPr>
                <a:hlinkClick r:id="rId4" invalidUrl="" action="" tgtFrame="" tooltip="" history="1" highlightClick="0" endSnd="0"/>
              </a:rPr>
              <a:t>http://www-cs-students.stanford.edu/~blynn/gitmagic</a:t>
            </a:r>
            <a:r>
              <a:rPr>
                <a:hlinkClick r:id="rId4" invalidUrl="" action="" tgtFrame="" tooltip="" history="1" highlightClick="0" endSnd="0"/>
              </a:rPr>
              <a:t>/</a:t>
            </a:r>
          </a:p>
          <a:p>
            <a:pPr defTabSz="426161">
              <a:spcBef>
                <a:spcPts val="3000"/>
              </a:spcBef>
              <a:defRPr sz="2256"/>
            </a:pPr>
            <a:r>
              <a:rPr>
                <a:hlinkClick r:id="rId5" invalidUrl="" action="" tgtFrame="" tooltip="" history="1" highlightClick="0" endSnd="0"/>
              </a:rPr>
              <a:t>http://</a:t>
            </a:r>
            <a:r>
              <a:rPr>
                <a:hlinkClick r:id="rId5" invalidUrl="" action="" tgtFrame="" tooltip="" history="1" highlightClick="0" endSnd="0"/>
              </a:rPr>
              <a:t>progit.org</a:t>
            </a:r>
            <a:r>
              <a:rPr>
                <a:hlinkClick r:id="rId5" invalidUrl="" action="" tgtFrame="" tooltip="" history="1" highlightClick="0" endSnd="0"/>
              </a:rPr>
              <a:t>/book/</a:t>
            </a:r>
          </a:p>
          <a:p>
            <a:pPr defTabSz="426161">
              <a:spcBef>
                <a:spcPts val="3000"/>
              </a:spcBef>
              <a:defRPr sz="2256"/>
            </a:pPr>
            <a:r>
              <a:rPr>
                <a:hlinkClick r:id="rId6" invalidUrl="" action="" tgtFrame="" tooltip="" history="1" highlightClick="0" endSnd="0"/>
              </a:rPr>
              <a:t>http://www.geekherocomic.com/2009/01/26/who-needs-git/</a:t>
            </a:r>
          </a:p>
          <a:p>
            <a:pPr defTabSz="426161">
              <a:spcBef>
                <a:spcPts val="3000"/>
              </a:spcBef>
              <a:defRPr sz="2256"/>
            </a:pPr>
            <a:r>
              <a:rPr>
                <a:hlinkClick r:id="rId7" invalidUrl="" action="" tgtFrame="" tooltip="" history="1" highlightClick="0" endSnd="0"/>
              </a:rPr>
              <a:t>https://github.com/pluralsight/git-internals-pdf/raw/master/drafts/peepcode-git.pdf</a:t>
            </a:r>
          </a:p>
          <a:p>
            <a:pPr defTabSz="426161">
              <a:spcBef>
                <a:spcPts val="3000"/>
              </a:spcBef>
              <a:defRPr sz="2256"/>
            </a:pPr>
            <a:r>
              <a:rPr>
                <a:hlinkClick r:id="rId8" invalidUrl="" action="" tgtFrame="" tooltip="" history="1" highlightClick="0" endSnd="0"/>
              </a:rPr>
              <a:t>https://learngitbranching.js.org/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Ancestry graph features</a:t>
            </a:r>
          </a:p>
        </p:txBody>
      </p:sp>
      <p:sp>
        <p:nvSpPr>
          <p:cNvPr id="28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Tags</a:t>
            </a:r>
          </a:p>
          <a:p>
            <a:pPr lvl="1"/>
            <a:r>
              <a:t>identify versions of interest</a:t>
            </a:r>
          </a:p>
          <a:p>
            <a:pPr lvl="1"/>
            <a:r>
              <a:t>including “releases”</a:t>
            </a:r>
          </a:p>
        </p:txBody>
      </p:sp>
      <p:pic>
        <p:nvPicPr>
          <p:cNvPr id="28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0147" y="2830105"/>
            <a:ext cx="3829582" cy="425509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68654" y="1094670"/>
            <a:ext cx="3626910" cy="5251765"/>
          </a:xfrm>
          <a:prstGeom prst="rect">
            <a:avLst/>
          </a:prstGeom>
          <a:ln w="3175">
            <a:miter lim="400000"/>
          </a:ln>
        </p:spPr>
      </p:pic>
      <p:sp>
        <p:nvSpPr>
          <p:cNvPr id="28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Ancestry graph features</a:t>
            </a:r>
          </a:p>
        </p:txBody>
      </p:sp>
      <p:sp>
        <p:nvSpPr>
          <p:cNvPr id="28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HEAD</a:t>
            </a:r>
          </a:p>
          <a:p>
            <a:pPr lvl="1"/>
            <a:r>
              <a:t>is current checkout</a:t>
            </a:r>
          </a:p>
          <a:p>
            <a:pPr lvl="1"/>
            <a:r>
              <a:t>usually points to a branch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components</a:t>
            </a:r>
          </a:p>
        </p:txBody>
      </p:sp>
      <p:sp>
        <p:nvSpPr>
          <p:cNvPr id="289" name="Content Placeholder 2"/>
          <p:cNvSpPr txBox="1"/>
          <p:nvPr>
            <p:ph type="body" idx="1"/>
          </p:nvPr>
        </p:nvSpPr>
        <p:spPr>
          <a:xfrm>
            <a:off x="317500" y="854868"/>
            <a:ext cx="10312400" cy="5884864"/>
          </a:xfrm>
          <a:prstGeom prst="rect">
            <a:avLst/>
          </a:prstGeom>
        </p:spPr>
        <p:txBody>
          <a:bodyPr/>
          <a:lstStyle/>
          <a:p>
            <a:pPr/>
            <a:r>
              <a:t>Index</a:t>
            </a:r>
          </a:p>
          <a:p>
            <a:pPr lvl="1"/>
            <a:r>
              <a:t>“staging area”</a:t>
            </a:r>
          </a:p>
          <a:p>
            <a:pPr lvl="1"/>
            <a:r>
              <a:t>what is to be</a:t>
            </a:r>
            <a:br/>
            <a:r>
              <a:t>committed</a:t>
            </a:r>
          </a:p>
        </p:txBody>
      </p:sp>
      <p:pic>
        <p:nvPicPr>
          <p:cNvPr id="29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2512" y="1027915"/>
            <a:ext cx="4820857" cy="5556243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9422" tIns="39422" rIns="39422" bIns="39422" numCol="1" spcCol="38100" rtlCol="0" anchor="ctr" upright="0">
        <a:spAutoFit/>
      </a:bodyPr>
      <a:lstStyle>
        <a:defPPr marL="0" marR="0" indent="0" algn="ctr" defTabSz="45336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9422" tIns="39422" rIns="39422" bIns="39422" numCol="1" spcCol="38100" rtlCol="0" anchor="ctr" upright="0">
        <a:spAutoFit/>
      </a:bodyPr>
      <a:lstStyle>
        <a:defPPr marL="0" marR="0" indent="0" algn="ctr" defTabSz="45336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9422" tIns="39422" rIns="39422" bIns="39422" numCol="1" spcCol="38100" rtlCol="0" anchor="ctr" upright="0">
        <a:spAutoFit/>
      </a:bodyPr>
      <a:lstStyle>
        <a:defPPr marL="0" marR="0" indent="0" algn="ctr" defTabSz="45336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9422" tIns="39422" rIns="39422" bIns="39422" numCol="1" spcCol="38100" rtlCol="0" anchor="ctr" upright="0">
        <a:spAutoFit/>
      </a:bodyPr>
      <a:lstStyle>
        <a:defPPr marL="0" marR="0" indent="0" algn="ctr" defTabSz="45336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