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Lst>
  <p:sldSz cx="10693400" cy="75692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1345635"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n-lt"/>
        <a:ea typeface="+mn-ea"/>
        <a:cs typeface="+mn-cs"/>
        <a:sym typeface="Arial"/>
      </a:defRPr>
    </a:lvl1pPr>
    <a:lvl2pPr marL="0" marR="0" indent="0" algn="l" defTabSz="1345635"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n-lt"/>
        <a:ea typeface="+mn-ea"/>
        <a:cs typeface="+mn-cs"/>
        <a:sym typeface="Arial"/>
      </a:defRPr>
    </a:lvl2pPr>
    <a:lvl3pPr marL="0" marR="0" indent="0" algn="l" defTabSz="1345635"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n-lt"/>
        <a:ea typeface="+mn-ea"/>
        <a:cs typeface="+mn-cs"/>
        <a:sym typeface="Arial"/>
      </a:defRPr>
    </a:lvl3pPr>
    <a:lvl4pPr marL="0" marR="0" indent="0" algn="l" defTabSz="1345635"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n-lt"/>
        <a:ea typeface="+mn-ea"/>
        <a:cs typeface="+mn-cs"/>
        <a:sym typeface="Arial"/>
      </a:defRPr>
    </a:lvl4pPr>
    <a:lvl5pPr marL="0" marR="0" indent="0" algn="l" defTabSz="1345635"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n-lt"/>
        <a:ea typeface="+mn-ea"/>
        <a:cs typeface="+mn-cs"/>
        <a:sym typeface="Arial"/>
      </a:defRPr>
    </a:lvl5pPr>
    <a:lvl6pPr marL="0" marR="0" indent="0" algn="l" defTabSz="1345635"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n-lt"/>
        <a:ea typeface="+mn-ea"/>
        <a:cs typeface="+mn-cs"/>
        <a:sym typeface="Arial"/>
      </a:defRPr>
    </a:lvl6pPr>
    <a:lvl7pPr marL="0" marR="0" indent="0" algn="l" defTabSz="1345635"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n-lt"/>
        <a:ea typeface="+mn-ea"/>
        <a:cs typeface="+mn-cs"/>
        <a:sym typeface="Arial"/>
      </a:defRPr>
    </a:lvl7pPr>
    <a:lvl8pPr marL="0" marR="0" indent="0" algn="l" defTabSz="1345635"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n-lt"/>
        <a:ea typeface="+mn-ea"/>
        <a:cs typeface="+mn-cs"/>
        <a:sym typeface="Arial"/>
      </a:defRPr>
    </a:lvl8pPr>
    <a:lvl9pPr marL="0" marR="0" indent="0" algn="l" defTabSz="1345635"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41" name="Shape 241"/>
          <p:cNvSpPr/>
          <p:nvPr>
            <p:ph type="sldImg"/>
          </p:nvPr>
        </p:nvSpPr>
        <p:spPr>
          <a:xfrm>
            <a:off x="1143000" y="685800"/>
            <a:ext cx="4572000" cy="3429000"/>
          </a:xfrm>
          <a:prstGeom prst="rect">
            <a:avLst/>
          </a:prstGeom>
        </p:spPr>
        <p:txBody>
          <a:bodyPr/>
          <a:lstStyle/>
          <a:p>
            <a:pPr/>
          </a:p>
        </p:txBody>
      </p:sp>
      <p:sp>
        <p:nvSpPr>
          <p:cNvPr id="242" name="Shape 24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1345635" latinLnBrk="0">
      <a:defRPr sz="2000">
        <a:latin typeface="+mn-lt"/>
        <a:ea typeface="+mn-ea"/>
        <a:cs typeface="+mn-cs"/>
        <a:sym typeface="Arial"/>
      </a:defRPr>
    </a:lvl1pPr>
    <a:lvl2pPr indent="228600" defTabSz="1345635" latinLnBrk="0">
      <a:defRPr sz="2000">
        <a:latin typeface="+mn-lt"/>
        <a:ea typeface="+mn-ea"/>
        <a:cs typeface="+mn-cs"/>
        <a:sym typeface="Arial"/>
      </a:defRPr>
    </a:lvl2pPr>
    <a:lvl3pPr indent="457200" defTabSz="1345635" latinLnBrk="0">
      <a:defRPr sz="2000">
        <a:latin typeface="+mn-lt"/>
        <a:ea typeface="+mn-ea"/>
        <a:cs typeface="+mn-cs"/>
        <a:sym typeface="Arial"/>
      </a:defRPr>
    </a:lvl3pPr>
    <a:lvl4pPr indent="685800" defTabSz="1345635" latinLnBrk="0">
      <a:defRPr sz="2000">
        <a:latin typeface="+mn-lt"/>
        <a:ea typeface="+mn-ea"/>
        <a:cs typeface="+mn-cs"/>
        <a:sym typeface="Arial"/>
      </a:defRPr>
    </a:lvl4pPr>
    <a:lvl5pPr indent="914400" defTabSz="1345635" latinLnBrk="0">
      <a:defRPr sz="2000">
        <a:latin typeface="+mn-lt"/>
        <a:ea typeface="+mn-ea"/>
        <a:cs typeface="+mn-cs"/>
        <a:sym typeface="Arial"/>
      </a:defRPr>
    </a:lvl5pPr>
    <a:lvl6pPr indent="1143000" defTabSz="1345635" latinLnBrk="0">
      <a:defRPr sz="2000">
        <a:latin typeface="+mn-lt"/>
        <a:ea typeface="+mn-ea"/>
        <a:cs typeface="+mn-cs"/>
        <a:sym typeface="Arial"/>
      </a:defRPr>
    </a:lvl6pPr>
    <a:lvl7pPr indent="1371600" defTabSz="1345635" latinLnBrk="0">
      <a:defRPr sz="2000">
        <a:latin typeface="+mn-lt"/>
        <a:ea typeface="+mn-ea"/>
        <a:cs typeface="+mn-cs"/>
        <a:sym typeface="Arial"/>
      </a:defRPr>
    </a:lvl7pPr>
    <a:lvl8pPr indent="1600200" defTabSz="1345635" latinLnBrk="0">
      <a:defRPr sz="2000">
        <a:latin typeface="+mn-lt"/>
        <a:ea typeface="+mn-ea"/>
        <a:cs typeface="+mn-cs"/>
        <a:sym typeface="Arial"/>
      </a:defRPr>
    </a:lvl8pPr>
    <a:lvl9pPr indent="1828800" defTabSz="1345635" latinLnBrk="0">
      <a:defRPr sz="20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4" name="Shape 304"/>
          <p:cNvSpPr/>
          <p:nvPr>
            <p:ph type="sldImg"/>
          </p:nvPr>
        </p:nvSpPr>
        <p:spPr>
          <a:prstGeom prst="rect">
            <a:avLst/>
          </a:prstGeom>
        </p:spPr>
        <p:txBody>
          <a:bodyPr/>
          <a:lstStyle/>
          <a:p>
            <a:pPr/>
          </a:p>
        </p:txBody>
      </p:sp>
      <p:sp>
        <p:nvSpPr>
          <p:cNvPr id="305" name="Shape 305"/>
          <p:cNvSpPr/>
          <p:nvPr>
            <p:ph type="body" sz="quarter" idx="1"/>
          </p:nvPr>
        </p:nvSpPr>
        <p:spPr>
          <a:prstGeom prst="rect">
            <a:avLst/>
          </a:prstGeom>
        </p:spPr>
        <p:txBody>
          <a:bodyPr/>
          <a:lstStyle>
            <a:lvl1pPr defTabSz="914400">
              <a:defRPr sz="1100"/>
            </a:lvl1pPr>
          </a:lstStyle>
          <a:p>
            <a:pPr/>
            <a:r>
              <a:t>Change this slide. This is not explaining SpringBoot..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5" name="Shape 315"/>
          <p:cNvSpPr/>
          <p:nvPr>
            <p:ph type="sldImg"/>
          </p:nvPr>
        </p:nvSpPr>
        <p:spPr>
          <a:prstGeom prst="rect">
            <a:avLst/>
          </a:prstGeom>
        </p:spPr>
        <p:txBody>
          <a:bodyPr/>
          <a:lstStyle/>
          <a:p>
            <a:pPr/>
          </a:p>
        </p:txBody>
      </p:sp>
      <p:sp>
        <p:nvSpPr>
          <p:cNvPr id="316" name="Shape 316"/>
          <p:cNvSpPr/>
          <p:nvPr>
            <p:ph type="body" sz="quarter" idx="1"/>
          </p:nvPr>
        </p:nvSpPr>
        <p:spPr>
          <a:prstGeom prst="rect">
            <a:avLst/>
          </a:prstGeom>
        </p:spPr>
        <p:txBody>
          <a:bodyPr/>
          <a:lstStyle>
            <a:lvl1pPr defTabSz="914400">
              <a:defRPr sz="1100"/>
            </a:lvl1pPr>
          </a:lstStyle>
          <a:p>
            <a:pPr/>
            <a:r>
              <a:t>More context om goals dependency on spring projects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3" name="Shape 323"/>
          <p:cNvSpPr/>
          <p:nvPr>
            <p:ph type="sldImg"/>
          </p:nvPr>
        </p:nvSpPr>
        <p:spPr>
          <a:prstGeom prst="rect">
            <a:avLst/>
          </a:prstGeom>
        </p:spPr>
        <p:txBody>
          <a:bodyPr/>
          <a:lstStyle/>
          <a:p>
            <a:pPr/>
          </a:p>
        </p:txBody>
      </p:sp>
      <p:sp>
        <p:nvSpPr>
          <p:cNvPr id="324" name="Shape 324"/>
          <p:cNvSpPr/>
          <p:nvPr>
            <p:ph type="body" sz="quarter" idx="1"/>
          </p:nvPr>
        </p:nvSpPr>
        <p:spPr>
          <a:prstGeom prst="rect">
            <a:avLst/>
          </a:prstGeom>
        </p:spPr>
        <p:txBody>
          <a:bodyPr/>
          <a:lstStyle>
            <a:lvl1pPr defTabSz="914400">
              <a:defRPr sz="1100"/>
            </a:lvl1pPr>
          </a:lstStyle>
          <a:p>
            <a:pPr/>
            <a:r>
              <a:t>What are mavenCoordinates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_AND_BODY">
    <p:spTree>
      <p:nvGrpSpPr>
        <p:cNvPr id="1" name=""/>
        <p:cNvGrpSpPr/>
        <p:nvPr/>
      </p:nvGrpSpPr>
      <p:grpSpPr>
        <a:xfrm>
          <a:off x="0" y="0"/>
          <a:ext cx="0" cy="0"/>
          <a:chOff x="0" y="0"/>
          <a:chExt cx="0" cy="0"/>
        </a:xfrm>
      </p:grpSpPr>
      <p:sp>
        <p:nvSpPr>
          <p:cNvPr id="11" name="Google Shape;10;p2"/>
          <p:cNvSpPr/>
          <p:nvPr/>
        </p:nvSpPr>
        <p:spPr>
          <a:xfrm>
            <a:off x="2329991" y="5603901"/>
            <a:ext cx="445209" cy="2559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886" y="0"/>
                </a:moveTo>
                <a:lnTo>
                  <a:pt x="15492" y="234"/>
                </a:lnTo>
                <a:lnTo>
                  <a:pt x="12787" y="1428"/>
                </a:lnTo>
                <a:lnTo>
                  <a:pt x="11070" y="3114"/>
                </a:lnTo>
                <a:lnTo>
                  <a:pt x="9515" y="5402"/>
                </a:lnTo>
                <a:lnTo>
                  <a:pt x="8006" y="8220"/>
                </a:lnTo>
                <a:lnTo>
                  <a:pt x="6429" y="11496"/>
                </a:lnTo>
                <a:lnTo>
                  <a:pt x="4393" y="15412"/>
                </a:lnTo>
                <a:lnTo>
                  <a:pt x="2796" y="17941"/>
                </a:lnTo>
                <a:lnTo>
                  <a:pt x="1749" y="19303"/>
                </a:lnTo>
                <a:lnTo>
                  <a:pt x="1364" y="19718"/>
                </a:lnTo>
                <a:lnTo>
                  <a:pt x="0" y="20970"/>
                </a:lnTo>
                <a:lnTo>
                  <a:pt x="1698" y="21282"/>
                </a:lnTo>
                <a:lnTo>
                  <a:pt x="2034" y="21337"/>
                </a:lnTo>
                <a:lnTo>
                  <a:pt x="2847" y="21446"/>
                </a:lnTo>
                <a:lnTo>
                  <a:pt x="4007" y="21552"/>
                </a:lnTo>
                <a:lnTo>
                  <a:pt x="5382" y="21600"/>
                </a:lnTo>
                <a:lnTo>
                  <a:pt x="6431" y="21566"/>
                </a:lnTo>
                <a:lnTo>
                  <a:pt x="8960" y="21068"/>
                </a:lnTo>
                <a:lnTo>
                  <a:pt x="10875" y="19539"/>
                </a:lnTo>
                <a:lnTo>
                  <a:pt x="12512" y="17133"/>
                </a:lnTo>
                <a:lnTo>
                  <a:pt x="13705" y="14779"/>
                </a:lnTo>
                <a:lnTo>
                  <a:pt x="14288" y="13407"/>
                </a:lnTo>
                <a:lnTo>
                  <a:pt x="14624" y="12651"/>
                </a:lnTo>
                <a:lnTo>
                  <a:pt x="16215" y="9222"/>
                </a:lnTo>
                <a:lnTo>
                  <a:pt x="18451" y="4957"/>
                </a:lnTo>
                <a:lnTo>
                  <a:pt x="20416" y="2108"/>
                </a:lnTo>
                <a:lnTo>
                  <a:pt x="21600" y="814"/>
                </a:lnTo>
                <a:lnTo>
                  <a:pt x="21532" y="456"/>
                </a:lnTo>
                <a:lnTo>
                  <a:pt x="20368" y="218"/>
                </a:lnTo>
                <a:lnTo>
                  <a:pt x="20158" y="180"/>
                </a:lnTo>
                <a:lnTo>
                  <a:pt x="19633" y="106"/>
                </a:lnTo>
                <a:lnTo>
                  <a:pt x="18856" y="33"/>
                </a:lnTo>
                <a:lnTo>
                  <a:pt x="17886" y="0"/>
                </a:lnTo>
                <a:close/>
              </a:path>
            </a:pathLst>
          </a:custGeom>
          <a:solidFill>
            <a:srgbClr val="B3D235"/>
          </a:solidFill>
          <a:ln w="12700">
            <a:miter lim="400000"/>
          </a:ln>
        </p:spPr>
        <p:txBody>
          <a:bodyPr lIns="0" tIns="0" rIns="0" bIns="0"/>
          <a:lstStyle/>
          <a:p>
            <a:pPr>
              <a:defRPr>
                <a:latin typeface="Calibri"/>
                <a:ea typeface="Calibri"/>
                <a:cs typeface="Calibri"/>
                <a:sym typeface="Calibri"/>
              </a:defRPr>
            </a:pPr>
          </a:p>
        </p:txBody>
      </p:sp>
      <p:sp>
        <p:nvSpPr>
          <p:cNvPr id="12" name="Google Shape;11;p2"/>
          <p:cNvSpPr/>
          <p:nvPr/>
        </p:nvSpPr>
        <p:spPr>
          <a:xfrm>
            <a:off x="2141675" y="5605702"/>
            <a:ext cx="226288" cy="108057"/>
          </a:xfrm>
          <a:prstGeom prst="rect">
            <a:avLst/>
          </a:prstGeom>
          <a:blipFill>
            <a:blip r:embed="rId2"/>
            <a:stretch>
              <a:fillRect/>
            </a:stretch>
          </a:blipFill>
          <a:ln w="12700">
            <a:miter lim="400000"/>
          </a:ln>
        </p:spPr>
        <p:txBody>
          <a:bodyPr lIns="0" tIns="0" rIns="0" bIns="0"/>
          <a:lstStyle/>
          <a:p>
            <a:pPr>
              <a:defRPr>
                <a:latin typeface="Calibri"/>
                <a:ea typeface="Calibri"/>
                <a:cs typeface="Calibri"/>
                <a:sym typeface="Calibri"/>
              </a:defRPr>
            </a:pPr>
          </a:p>
        </p:txBody>
      </p:sp>
      <p:sp>
        <p:nvSpPr>
          <p:cNvPr id="13" name="Google Shape;12;p2"/>
          <p:cNvSpPr/>
          <p:nvPr/>
        </p:nvSpPr>
        <p:spPr>
          <a:xfrm>
            <a:off x="2206260" y="5742999"/>
            <a:ext cx="286260" cy="1172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75" y="0"/>
                </a:moveTo>
                <a:lnTo>
                  <a:pt x="0" y="0"/>
                </a:lnTo>
                <a:lnTo>
                  <a:pt x="1192" y="4580"/>
                </a:lnTo>
                <a:lnTo>
                  <a:pt x="1492" y="5726"/>
                </a:lnTo>
                <a:lnTo>
                  <a:pt x="2060" y="7863"/>
                </a:lnTo>
                <a:lnTo>
                  <a:pt x="3718" y="12699"/>
                </a:lnTo>
                <a:lnTo>
                  <a:pt x="7294" y="18678"/>
                </a:lnTo>
                <a:lnTo>
                  <a:pt x="10802" y="20817"/>
                </a:lnTo>
                <a:lnTo>
                  <a:pt x="14927" y="21537"/>
                </a:lnTo>
                <a:lnTo>
                  <a:pt x="16813" y="21600"/>
                </a:lnTo>
                <a:lnTo>
                  <a:pt x="17782" y="21584"/>
                </a:lnTo>
                <a:lnTo>
                  <a:pt x="20941" y="21286"/>
                </a:lnTo>
                <a:lnTo>
                  <a:pt x="21600" y="21046"/>
                </a:lnTo>
                <a:lnTo>
                  <a:pt x="19999" y="18263"/>
                </a:lnTo>
                <a:lnTo>
                  <a:pt x="19052" y="16197"/>
                </a:lnTo>
                <a:lnTo>
                  <a:pt x="18037" y="13413"/>
                </a:lnTo>
                <a:lnTo>
                  <a:pt x="17043" y="10372"/>
                </a:lnTo>
                <a:lnTo>
                  <a:pt x="16161" y="7530"/>
                </a:lnTo>
                <a:lnTo>
                  <a:pt x="15479" y="5315"/>
                </a:lnTo>
                <a:lnTo>
                  <a:pt x="15104" y="4208"/>
                </a:lnTo>
                <a:lnTo>
                  <a:pt x="14889" y="3507"/>
                </a:lnTo>
                <a:lnTo>
                  <a:pt x="14404" y="1890"/>
                </a:lnTo>
                <a:lnTo>
                  <a:pt x="14389" y="1890"/>
                </a:lnTo>
                <a:lnTo>
                  <a:pt x="13775" y="0"/>
                </a:lnTo>
                <a:close/>
              </a:path>
            </a:pathLst>
          </a:custGeom>
          <a:solidFill>
            <a:srgbClr val="606161"/>
          </a:solidFill>
          <a:ln w="12700">
            <a:miter lim="400000"/>
          </a:ln>
        </p:spPr>
        <p:txBody>
          <a:bodyPr lIns="0" tIns="0" rIns="0" bIns="0"/>
          <a:lstStyle/>
          <a:p>
            <a:pPr>
              <a:defRPr>
                <a:latin typeface="Calibri"/>
                <a:ea typeface="Calibri"/>
                <a:cs typeface="Calibri"/>
                <a:sym typeface="Calibri"/>
              </a:defRPr>
            </a:pPr>
          </a:p>
        </p:txBody>
      </p:sp>
      <p:sp>
        <p:nvSpPr>
          <p:cNvPr id="14" name="Google Shape;13;p2"/>
          <p:cNvSpPr/>
          <p:nvPr/>
        </p:nvSpPr>
        <p:spPr>
          <a:xfrm>
            <a:off x="1799007" y="5603684"/>
            <a:ext cx="442114" cy="2552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206" y="0"/>
                </a:moveTo>
                <a:lnTo>
                  <a:pt x="16916" y="45"/>
                </a:lnTo>
                <a:lnTo>
                  <a:pt x="14632" y="434"/>
                </a:lnTo>
                <a:lnTo>
                  <a:pt x="12625" y="1450"/>
                </a:lnTo>
                <a:lnTo>
                  <a:pt x="10897" y="3141"/>
                </a:lnTo>
                <a:lnTo>
                  <a:pt x="9331" y="5435"/>
                </a:lnTo>
                <a:lnTo>
                  <a:pt x="7812" y="8260"/>
                </a:lnTo>
                <a:lnTo>
                  <a:pt x="6224" y="11545"/>
                </a:lnTo>
                <a:lnTo>
                  <a:pt x="4194" y="15470"/>
                </a:lnTo>
                <a:lnTo>
                  <a:pt x="2659" y="17940"/>
                </a:lnTo>
                <a:lnTo>
                  <a:pt x="1686" y="19226"/>
                </a:lnTo>
                <a:lnTo>
                  <a:pt x="1338" y="19602"/>
                </a:lnTo>
                <a:lnTo>
                  <a:pt x="0" y="20808"/>
                </a:lnTo>
                <a:lnTo>
                  <a:pt x="1650" y="21169"/>
                </a:lnTo>
                <a:lnTo>
                  <a:pt x="2027" y="21243"/>
                </a:lnTo>
                <a:lnTo>
                  <a:pt x="2931" y="21391"/>
                </a:lnTo>
                <a:lnTo>
                  <a:pt x="4205" y="21535"/>
                </a:lnTo>
                <a:lnTo>
                  <a:pt x="5688" y="21600"/>
                </a:lnTo>
                <a:lnTo>
                  <a:pt x="6578" y="21571"/>
                </a:lnTo>
                <a:lnTo>
                  <a:pt x="8766" y="21142"/>
                </a:lnTo>
                <a:lnTo>
                  <a:pt x="10698" y="19622"/>
                </a:lnTo>
                <a:lnTo>
                  <a:pt x="12348" y="17209"/>
                </a:lnTo>
                <a:lnTo>
                  <a:pt x="13550" y="14843"/>
                </a:lnTo>
                <a:lnTo>
                  <a:pt x="14138" y="13461"/>
                </a:lnTo>
                <a:lnTo>
                  <a:pt x="14477" y="12699"/>
                </a:lnTo>
                <a:lnTo>
                  <a:pt x="16079" y="9263"/>
                </a:lnTo>
                <a:lnTo>
                  <a:pt x="18330" y="4988"/>
                </a:lnTo>
                <a:lnTo>
                  <a:pt x="20308" y="2131"/>
                </a:lnTo>
                <a:lnTo>
                  <a:pt x="21600" y="654"/>
                </a:lnTo>
                <a:lnTo>
                  <a:pt x="20765" y="258"/>
                </a:lnTo>
                <a:lnTo>
                  <a:pt x="20087" y="60"/>
                </a:lnTo>
                <a:lnTo>
                  <a:pt x="19206" y="0"/>
                </a:lnTo>
                <a:close/>
              </a:path>
            </a:pathLst>
          </a:custGeom>
          <a:solidFill>
            <a:srgbClr val="2B93D1"/>
          </a:solidFill>
          <a:ln w="12700">
            <a:miter lim="400000"/>
          </a:ln>
        </p:spPr>
        <p:txBody>
          <a:bodyPr lIns="0" tIns="0" rIns="0" bIns="0"/>
          <a:lstStyle/>
          <a:p>
            <a:pPr>
              <a:defRPr>
                <a:latin typeface="Calibri"/>
                <a:ea typeface="Calibri"/>
                <a:cs typeface="Calibri"/>
                <a:sym typeface="Calibri"/>
              </a:defRPr>
            </a:pPr>
          </a:p>
        </p:txBody>
      </p:sp>
      <p:sp>
        <p:nvSpPr>
          <p:cNvPr id="15" name="Google Shape;14;p2"/>
          <p:cNvSpPr/>
          <p:nvPr/>
        </p:nvSpPr>
        <p:spPr>
          <a:xfrm>
            <a:off x="1605894" y="5605702"/>
            <a:ext cx="226288" cy="108057"/>
          </a:xfrm>
          <a:prstGeom prst="rect">
            <a:avLst/>
          </a:prstGeom>
          <a:blipFill>
            <a:blip r:embed="rId3"/>
            <a:stretch>
              <a:fillRect/>
            </a:stretch>
          </a:blipFill>
          <a:ln w="12700">
            <a:miter lim="400000"/>
          </a:ln>
        </p:spPr>
        <p:txBody>
          <a:bodyPr lIns="0" tIns="0" rIns="0" bIns="0"/>
          <a:lstStyle/>
          <a:p>
            <a:pPr>
              <a:defRPr>
                <a:latin typeface="Calibri"/>
                <a:ea typeface="Calibri"/>
                <a:cs typeface="Calibri"/>
                <a:sym typeface="Calibri"/>
              </a:defRPr>
            </a:pPr>
          </a:p>
        </p:txBody>
      </p:sp>
      <p:sp>
        <p:nvSpPr>
          <p:cNvPr id="16" name="Google Shape;15;p2"/>
          <p:cNvSpPr/>
          <p:nvPr/>
        </p:nvSpPr>
        <p:spPr>
          <a:xfrm>
            <a:off x="1670485" y="5742999"/>
            <a:ext cx="287334" cy="1172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22" y="0"/>
                </a:moveTo>
                <a:lnTo>
                  <a:pt x="0" y="0"/>
                </a:lnTo>
                <a:lnTo>
                  <a:pt x="1187" y="4580"/>
                </a:lnTo>
                <a:lnTo>
                  <a:pt x="1485" y="5726"/>
                </a:lnTo>
                <a:lnTo>
                  <a:pt x="2062" y="7908"/>
                </a:lnTo>
                <a:lnTo>
                  <a:pt x="3704" y="12699"/>
                </a:lnTo>
                <a:lnTo>
                  <a:pt x="7266" y="18678"/>
                </a:lnTo>
                <a:lnTo>
                  <a:pt x="10761" y="20817"/>
                </a:lnTo>
                <a:lnTo>
                  <a:pt x="14870" y="21537"/>
                </a:lnTo>
                <a:lnTo>
                  <a:pt x="16747" y="21600"/>
                </a:lnTo>
                <a:lnTo>
                  <a:pt x="17713" y="21584"/>
                </a:lnTo>
                <a:lnTo>
                  <a:pt x="18469" y="21548"/>
                </a:lnTo>
                <a:lnTo>
                  <a:pt x="19167" y="21494"/>
                </a:lnTo>
                <a:lnTo>
                  <a:pt x="21600" y="20982"/>
                </a:lnTo>
                <a:lnTo>
                  <a:pt x="19921" y="18263"/>
                </a:lnTo>
                <a:lnTo>
                  <a:pt x="18978" y="16197"/>
                </a:lnTo>
                <a:lnTo>
                  <a:pt x="17967" y="13413"/>
                </a:lnTo>
                <a:lnTo>
                  <a:pt x="16977" y="10372"/>
                </a:lnTo>
                <a:lnTo>
                  <a:pt x="15418" y="5315"/>
                </a:lnTo>
                <a:lnTo>
                  <a:pt x="15045" y="4208"/>
                </a:lnTo>
                <a:lnTo>
                  <a:pt x="14831" y="3507"/>
                </a:lnTo>
                <a:lnTo>
                  <a:pt x="14347" y="1890"/>
                </a:lnTo>
                <a:lnTo>
                  <a:pt x="14336" y="1890"/>
                </a:lnTo>
                <a:lnTo>
                  <a:pt x="13722" y="0"/>
                </a:lnTo>
                <a:close/>
              </a:path>
            </a:pathLst>
          </a:custGeom>
          <a:solidFill>
            <a:srgbClr val="606161"/>
          </a:solidFill>
          <a:ln w="12700">
            <a:miter lim="400000"/>
          </a:ln>
        </p:spPr>
        <p:txBody>
          <a:bodyPr lIns="0" tIns="0" rIns="0" bIns="0"/>
          <a:lstStyle/>
          <a:p>
            <a:pPr>
              <a:defRPr>
                <a:latin typeface="Calibri"/>
                <a:ea typeface="Calibri"/>
                <a:cs typeface="Calibri"/>
                <a:sym typeface="Calibri"/>
              </a:defRPr>
            </a:pPr>
          </a:p>
        </p:txBody>
      </p:sp>
      <p:sp>
        <p:nvSpPr>
          <p:cNvPr id="17" name="Google Shape;16;p2"/>
          <p:cNvSpPr/>
          <p:nvPr/>
        </p:nvSpPr>
        <p:spPr>
          <a:xfrm>
            <a:off x="1267757" y="5603672"/>
            <a:ext cx="432515" cy="255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152" y="0"/>
                </a:moveTo>
                <a:lnTo>
                  <a:pt x="16811" y="46"/>
                </a:lnTo>
                <a:lnTo>
                  <a:pt x="14477" y="435"/>
                </a:lnTo>
                <a:lnTo>
                  <a:pt x="12425" y="1451"/>
                </a:lnTo>
                <a:lnTo>
                  <a:pt x="10658" y="3142"/>
                </a:lnTo>
                <a:lnTo>
                  <a:pt x="9058" y="5436"/>
                </a:lnTo>
                <a:lnTo>
                  <a:pt x="7505" y="8261"/>
                </a:lnTo>
                <a:lnTo>
                  <a:pt x="5882" y="11545"/>
                </a:lnTo>
                <a:lnTo>
                  <a:pt x="3806" y="15470"/>
                </a:lnTo>
                <a:lnTo>
                  <a:pt x="2237" y="17940"/>
                </a:lnTo>
                <a:lnTo>
                  <a:pt x="1242" y="19226"/>
                </a:lnTo>
                <a:lnTo>
                  <a:pt x="885" y="19603"/>
                </a:lnTo>
                <a:lnTo>
                  <a:pt x="0" y="20384"/>
                </a:lnTo>
                <a:lnTo>
                  <a:pt x="86" y="20929"/>
                </a:lnTo>
                <a:lnTo>
                  <a:pt x="2515" y="21391"/>
                </a:lnTo>
                <a:lnTo>
                  <a:pt x="5332" y="21600"/>
                </a:lnTo>
                <a:lnTo>
                  <a:pt x="6243" y="21571"/>
                </a:lnTo>
                <a:lnTo>
                  <a:pt x="8479" y="21142"/>
                </a:lnTo>
                <a:lnTo>
                  <a:pt x="10455" y="19622"/>
                </a:lnTo>
                <a:lnTo>
                  <a:pt x="12142" y="17209"/>
                </a:lnTo>
                <a:lnTo>
                  <a:pt x="13370" y="14843"/>
                </a:lnTo>
                <a:lnTo>
                  <a:pt x="13971" y="13461"/>
                </a:lnTo>
                <a:lnTo>
                  <a:pt x="14318" y="12699"/>
                </a:lnTo>
                <a:lnTo>
                  <a:pt x="15041" y="11148"/>
                </a:lnTo>
                <a:lnTo>
                  <a:pt x="15955" y="9264"/>
                </a:lnTo>
                <a:lnTo>
                  <a:pt x="16884" y="7481"/>
                </a:lnTo>
                <a:lnTo>
                  <a:pt x="16895" y="7463"/>
                </a:lnTo>
                <a:lnTo>
                  <a:pt x="18257" y="4989"/>
                </a:lnTo>
                <a:lnTo>
                  <a:pt x="19441" y="3210"/>
                </a:lnTo>
                <a:lnTo>
                  <a:pt x="20280" y="2132"/>
                </a:lnTo>
                <a:lnTo>
                  <a:pt x="20605" y="1762"/>
                </a:lnTo>
                <a:lnTo>
                  <a:pt x="21600" y="592"/>
                </a:lnTo>
                <a:lnTo>
                  <a:pt x="20747" y="232"/>
                </a:lnTo>
                <a:lnTo>
                  <a:pt x="20053" y="53"/>
                </a:lnTo>
                <a:lnTo>
                  <a:pt x="19152" y="0"/>
                </a:lnTo>
                <a:close/>
              </a:path>
            </a:pathLst>
          </a:custGeom>
          <a:solidFill>
            <a:srgbClr val="F15B40"/>
          </a:solidFill>
          <a:ln w="12700">
            <a:miter lim="400000"/>
          </a:ln>
        </p:spPr>
        <p:txBody>
          <a:bodyPr lIns="0" tIns="0" rIns="0" bIns="0"/>
          <a:lstStyle/>
          <a:p>
            <a:pPr>
              <a:defRPr>
                <a:latin typeface="Calibri"/>
                <a:ea typeface="Calibri"/>
                <a:cs typeface="Calibri"/>
                <a:sym typeface="Calibri"/>
              </a:defRPr>
            </a:pPr>
          </a:p>
        </p:txBody>
      </p:sp>
      <p:grpSp>
        <p:nvGrpSpPr>
          <p:cNvPr id="22" name="Google Shape;17;p2"/>
          <p:cNvGrpSpPr/>
          <p:nvPr/>
        </p:nvGrpSpPr>
        <p:grpSpPr>
          <a:xfrm>
            <a:off x="1269892" y="5956908"/>
            <a:ext cx="282097" cy="143838"/>
            <a:chOff x="0" y="0"/>
            <a:chExt cx="282095" cy="143836"/>
          </a:xfrm>
        </p:grpSpPr>
        <p:sp>
          <p:nvSpPr>
            <p:cNvPr id="18" name="Google Shape;18;p2"/>
            <p:cNvSpPr/>
            <p:nvPr/>
          </p:nvSpPr>
          <p:spPr>
            <a:xfrm>
              <a:off x="-1" y="0"/>
              <a:ext cx="121933" cy="1438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887" y="0"/>
                  </a:moveTo>
                  <a:lnTo>
                    <a:pt x="0" y="0"/>
                  </a:lnTo>
                  <a:lnTo>
                    <a:pt x="10869" y="21600"/>
                  </a:lnTo>
                  <a:lnTo>
                    <a:pt x="18387" y="21600"/>
                  </a:lnTo>
                  <a:lnTo>
                    <a:pt x="21600" y="15011"/>
                  </a:lnTo>
                  <a:lnTo>
                    <a:pt x="15035" y="15011"/>
                  </a:lnTo>
                  <a:lnTo>
                    <a:pt x="8887" y="0"/>
                  </a:lnTo>
                  <a:close/>
                </a:path>
              </a:pathLst>
            </a:custGeom>
            <a:solidFill>
              <a:srgbClr val="606161"/>
            </a:solidFill>
            <a:ln w="12700" cap="flat">
              <a:noFill/>
              <a:miter lim="400000"/>
            </a:ln>
            <a:effectLst/>
          </p:spPr>
          <p:txBody>
            <a:bodyPr wrap="square" lIns="0" tIns="0" rIns="0" bIns="0" numCol="1" anchor="t">
              <a:noAutofit/>
            </a:bodyPr>
            <a:lstStyle/>
            <a:p>
              <a:pPr>
                <a:defRPr>
                  <a:latin typeface="Calibri"/>
                  <a:ea typeface="Calibri"/>
                  <a:cs typeface="Calibri"/>
                  <a:sym typeface="Calibri"/>
                </a:defRPr>
              </a:pPr>
            </a:p>
          </p:txBody>
        </p:sp>
        <p:sp>
          <p:nvSpPr>
            <p:cNvPr id="19" name="Google Shape;19;p2"/>
            <p:cNvSpPr/>
            <p:nvPr/>
          </p:nvSpPr>
          <p:spPr>
            <a:xfrm>
              <a:off x="139697" y="57028"/>
              <a:ext cx="99739" cy="868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448" y="0"/>
                  </a:moveTo>
                  <a:lnTo>
                    <a:pt x="0" y="0"/>
                  </a:lnTo>
                  <a:lnTo>
                    <a:pt x="8022" y="21600"/>
                  </a:lnTo>
                  <a:lnTo>
                    <a:pt x="17547" y="21600"/>
                  </a:lnTo>
                  <a:lnTo>
                    <a:pt x="21600" y="10682"/>
                  </a:lnTo>
                  <a:lnTo>
                    <a:pt x="13039" y="10682"/>
                  </a:lnTo>
                  <a:lnTo>
                    <a:pt x="9448" y="0"/>
                  </a:lnTo>
                  <a:close/>
                </a:path>
              </a:pathLst>
            </a:custGeom>
            <a:solidFill>
              <a:srgbClr val="606161"/>
            </a:solidFill>
            <a:ln w="12700" cap="flat">
              <a:noFill/>
              <a:miter lim="400000"/>
            </a:ln>
            <a:effectLst/>
          </p:spPr>
          <p:txBody>
            <a:bodyPr wrap="square" lIns="0" tIns="0" rIns="0" bIns="0" numCol="1" anchor="t">
              <a:noAutofit/>
            </a:bodyPr>
            <a:lstStyle/>
            <a:p>
              <a:pPr>
                <a:defRPr>
                  <a:latin typeface="Calibri"/>
                  <a:ea typeface="Calibri"/>
                  <a:cs typeface="Calibri"/>
                  <a:sym typeface="Calibri"/>
                </a:defRPr>
              </a:pPr>
            </a:p>
          </p:txBody>
        </p:sp>
        <p:sp>
          <p:nvSpPr>
            <p:cNvPr id="20" name="Google Shape;20;p2"/>
            <p:cNvSpPr/>
            <p:nvPr/>
          </p:nvSpPr>
          <p:spPr>
            <a:xfrm>
              <a:off x="84884" y="0"/>
              <a:ext cx="98442" cy="999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767" y="0"/>
                  </a:moveTo>
                  <a:lnTo>
                    <a:pt x="8387" y="0"/>
                  </a:lnTo>
                  <a:lnTo>
                    <a:pt x="0" y="21600"/>
                  </a:lnTo>
                  <a:lnTo>
                    <a:pt x="8133" y="21600"/>
                  </a:lnTo>
                  <a:lnTo>
                    <a:pt x="12027" y="12324"/>
                  </a:lnTo>
                  <a:lnTo>
                    <a:pt x="21600" y="12324"/>
                  </a:lnTo>
                  <a:lnTo>
                    <a:pt x="16767" y="0"/>
                  </a:lnTo>
                  <a:close/>
                </a:path>
              </a:pathLst>
            </a:custGeom>
            <a:solidFill>
              <a:srgbClr val="606161"/>
            </a:solidFill>
            <a:ln w="12700" cap="flat">
              <a:noFill/>
              <a:miter lim="400000"/>
            </a:ln>
            <a:effectLst/>
          </p:spPr>
          <p:txBody>
            <a:bodyPr wrap="square" lIns="0" tIns="0" rIns="0" bIns="0" numCol="1" anchor="t">
              <a:noAutofit/>
            </a:bodyPr>
            <a:lstStyle/>
            <a:p>
              <a:pPr>
                <a:defRPr>
                  <a:latin typeface="Calibri"/>
                  <a:ea typeface="Calibri"/>
                  <a:cs typeface="Calibri"/>
                  <a:sym typeface="Calibri"/>
                </a:defRPr>
              </a:pPr>
            </a:p>
          </p:txBody>
        </p:sp>
        <p:sp>
          <p:nvSpPr>
            <p:cNvPr id="21" name="Google Shape;21;p2"/>
            <p:cNvSpPr/>
            <p:nvPr/>
          </p:nvSpPr>
          <p:spPr>
            <a:xfrm>
              <a:off x="199908" y="0"/>
              <a:ext cx="82188" cy="999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9022" y="0"/>
                  </a:lnTo>
                  <a:lnTo>
                    <a:pt x="0" y="21600"/>
                  </a:lnTo>
                  <a:lnTo>
                    <a:pt x="10391" y="21600"/>
                  </a:lnTo>
                  <a:lnTo>
                    <a:pt x="21600" y="0"/>
                  </a:lnTo>
                  <a:close/>
                </a:path>
              </a:pathLst>
            </a:custGeom>
            <a:solidFill>
              <a:srgbClr val="606161"/>
            </a:solidFill>
            <a:ln w="12700" cap="flat">
              <a:noFill/>
              <a:miter lim="400000"/>
            </a:ln>
            <a:effectLst/>
          </p:spPr>
          <p:txBody>
            <a:bodyPr wrap="square" lIns="0" tIns="0" rIns="0" bIns="0" numCol="1" anchor="t">
              <a:noAutofit/>
            </a:bodyPr>
            <a:lstStyle/>
            <a:p>
              <a:pPr>
                <a:defRPr>
                  <a:latin typeface="Calibri"/>
                  <a:ea typeface="Calibri"/>
                  <a:cs typeface="Calibri"/>
                  <a:sym typeface="Calibri"/>
                </a:defRPr>
              </a:pPr>
            </a:p>
          </p:txBody>
        </p:sp>
      </p:grpSp>
      <p:grpSp>
        <p:nvGrpSpPr>
          <p:cNvPr id="26" name="Google Shape;22;p2"/>
          <p:cNvGrpSpPr/>
          <p:nvPr/>
        </p:nvGrpSpPr>
        <p:grpSpPr>
          <a:xfrm>
            <a:off x="1566254" y="5951999"/>
            <a:ext cx="162108" cy="153307"/>
            <a:chOff x="0" y="0"/>
            <a:chExt cx="162107" cy="153305"/>
          </a:xfrm>
        </p:grpSpPr>
        <p:sp>
          <p:nvSpPr>
            <p:cNvPr id="23" name="Google Shape;23;p2"/>
            <p:cNvSpPr/>
            <p:nvPr/>
          </p:nvSpPr>
          <p:spPr>
            <a:xfrm>
              <a:off x="0" y="55212"/>
              <a:ext cx="162108" cy="980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073" y="0"/>
                  </a:moveTo>
                  <a:lnTo>
                    <a:pt x="10596" y="0"/>
                  </a:lnTo>
                  <a:lnTo>
                    <a:pt x="9438" y="46"/>
                  </a:lnTo>
                  <a:lnTo>
                    <a:pt x="4461" y="1659"/>
                  </a:lnTo>
                  <a:lnTo>
                    <a:pt x="773" y="6513"/>
                  </a:lnTo>
                  <a:lnTo>
                    <a:pt x="0" y="11337"/>
                  </a:lnTo>
                  <a:lnTo>
                    <a:pt x="47" y="12613"/>
                  </a:lnTo>
                  <a:lnTo>
                    <a:pt x="3503" y="19974"/>
                  </a:lnTo>
                  <a:lnTo>
                    <a:pt x="7336" y="21600"/>
                  </a:lnTo>
                  <a:lnTo>
                    <a:pt x="8332" y="21600"/>
                  </a:lnTo>
                  <a:lnTo>
                    <a:pt x="13743" y="19759"/>
                  </a:lnTo>
                  <a:lnTo>
                    <a:pt x="15788" y="17618"/>
                  </a:lnTo>
                  <a:lnTo>
                    <a:pt x="21600" y="17618"/>
                  </a:lnTo>
                  <a:lnTo>
                    <a:pt x="21600" y="15325"/>
                  </a:lnTo>
                  <a:lnTo>
                    <a:pt x="8744" y="15325"/>
                  </a:lnTo>
                  <a:lnTo>
                    <a:pt x="7653" y="14941"/>
                  </a:lnTo>
                  <a:lnTo>
                    <a:pt x="6179" y="13414"/>
                  </a:lnTo>
                  <a:lnTo>
                    <a:pt x="5828" y="12399"/>
                  </a:lnTo>
                  <a:lnTo>
                    <a:pt x="5812" y="9697"/>
                  </a:lnTo>
                  <a:lnTo>
                    <a:pt x="6206" y="8539"/>
                  </a:lnTo>
                  <a:lnTo>
                    <a:pt x="11107" y="6004"/>
                  </a:lnTo>
                  <a:lnTo>
                    <a:pt x="21600" y="6004"/>
                  </a:lnTo>
                  <a:lnTo>
                    <a:pt x="21600" y="269"/>
                  </a:lnTo>
                  <a:lnTo>
                    <a:pt x="15788" y="269"/>
                  </a:lnTo>
                  <a:lnTo>
                    <a:pt x="12769" y="53"/>
                  </a:lnTo>
                  <a:lnTo>
                    <a:pt x="11605" y="9"/>
                  </a:lnTo>
                  <a:lnTo>
                    <a:pt x="11073" y="0"/>
                  </a:lnTo>
                  <a:close/>
                </a:path>
              </a:pathLst>
            </a:custGeom>
            <a:solidFill>
              <a:srgbClr val="606161"/>
            </a:solidFill>
            <a:ln w="12700" cap="flat">
              <a:noFill/>
              <a:miter lim="400000"/>
            </a:ln>
            <a:effectLst/>
          </p:spPr>
          <p:txBody>
            <a:bodyPr wrap="square" lIns="0" tIns="0" rIns="0" bIns="0" numCol="1" anchor="t">
              <a:noAutofit/>
            </a:bodyPr>
            <a:lstStyle/>
            <a:p>
              <a:pPr>
                <a:defRPr>
                  <a:latin typeface="Calibri"/>
                  <a:ea typeface="Calibri"/>
                  <a:cs typeface="Calibri"/>
                  <a:sym typeface="Calibri"/>
                </a:defRPr>
              </a:pPr>
            </a:p>
          </p:txBody>
        </p:sp>
        <p:sp>
          <p:nvSpPr>
            <p:cNvPr id="24" name="Google Shape;24;p2"/>
            <p:cNvSpPr/>
            <p:nvPr/>
          </p:nvSpPr>
          <p:spPr>
            <a:xfrm>
              <a:off x="79512" y="30063"/>
              <a:ext cx="82567" cy="263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03" y="0"/>
                  </a:moveTo>
                  <a:lnTo>
                    <a:pt x="0" y="0"/>
                  </a:lnTo>
                  <a:lnTo>
                    <a:pt x="2163" y="314"/>
                  </a:lnTo>
                  <a:lnTo>
                    <a:pt x="4111" y="1258"/>
                  </a:lnTo>
                  <a:lnTo>
                    <a:pt x="5847" y="2828"/>
                  </a:lnTo>
                  <a:lnTo>
                    <a:pt x="7368" y="5026"/>
                  </a:lnTo>
                  <a:lnTo>
                    <a:pt x="9249" y="8365"/>
                  </a:lnTo>
                  <a:lnTo>
                    <a:pt x="10192" y="12978"/>
                  </a:lnTo>
                  <a:lnTo>
                    <a:pt x="10192" y="21600"/>
                  </a:lnTo>
                  <a:lnTo>
                    <a:pt x="21600" y="21600"/>
                  </a:lnTo>
                  <a:lnTo>
                    <a:pt x="21600" y="18079"/>
                  </a:lnTo>
                  <a:lnTo>
                    <a:pt x="21511" y="13521"/>
                  </a:lnTo>
                  <a:lnTo>
                    <a:pt x="21246" y="9135"/>
                  </a:lnTo>
                  <a:lnTo>
                    <a:pt x="20802" y="4918"/>
                  </a:lnTo>
                  <a:lnTo>
                    <a:pt x="20170" y="812"/>
                  </a:lnTo>
                  <a:lnTo>
                    <a:pt x="20003" y="0"/>
                  </a:lnTo>
                  <a:close/>
                </a:path>
              </a:pathLst>
            </a:custGeom>
            <a:solidFill>
              <a:srgbClr val="606161"/>
            </a:solidFill>
            <a:ln w="12700" cap="flat">
              <a:noFill/>
              <a:miter lim="400000"/>
            </a:ln>
            <a:effectLst/>
          </p:spPr>
          <p:txBody>
            <a:bodyPr wrap="square" lIns="0" tIns="0" rIns="0" bIns="0" numCol="1" anchor="t">
              <a:noAutofit/>
            </a:bodyPr>
            <a:lstStyle/>
            <a:p>
              <a:pPr>
                <a:defRPr>
                  <a:latin typeface="Calibri"/>
                  <a:ea typeface="Calibri"/>
                  <a:cs typeface="Calibri"/>
                  <a:sym typeface="Calibri"/>
                </a:defRPr>
              </a:pPr>
            </a:p>
          </p:txBody>
        </p:sp>
        <p:sp>
          <p:nvSpPr>
            <p:cNvPr id="25" name="Google Shape;25;p2"/>
            <p:cNvSpPr/>
            <p:nvPr/>
          </p:nvSpPr>
          <p:spPr>
            <a:xfrm>
              <a:off x="7351" y="-1"/>
              <a:ext cx="148609" cy="426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382" y="0"/>
                  </a:moveTo>
                  <a:lnTo>
                    <a:pt x="5044" y="2157"/>
                  </a:lnTo>
                  <a:lnTo>
                    <a:pt x="0" y="9167"/>
                  </a:lnTo>
                  <a:lnTo>
                    <a:pt x="3027" y="21600"/>
                  </a:lnTo>
                  <a:lnTo>
                    <a:pt x="3887" y="20041"/>
                  </a:lnTo>
                  <a:lnTo>
                    <a:pt x="4876" y="18589"/>
                  </a:lnTo>
                  <a:lnTo>
                    <a:pt x="10487" y="15230"/>
                  </a:lnTo>
                  <a:lnTo>
                    <a:pt x="21600" y="15230"/>
                  </a:lnTo>
                  <a:lnTo>
                    <a:pt x="21264" y="13408"/>
                  </a:lnTo>
                  <a:lnTo>
                    <a:pt x="16938" y="3017"/>
                  </a:lnTo>
                  <a:lnTo>
                    <a:pt x="12613" y="122"/>
                  </a:lnTo>
                  <a:lnTo>
                    <a:pt x="11382" y="0"/>
                  </a:lnTo>
                  <a:close/>
                </a:path>
              </a:pathLst>
            </a:custGeom>
            <a:solidFill>
              <a:srgbClr val="606161"/>
            </a:solidFill>
            <a:ln w="12700" cap="flat">
              <a:noFill/>
              <a:miter lim="400000"/>
            </a:ln>
            <a:effectLst/>
          </p:spPr>
          <p:txBody>
            <a:bodyPr wrap="square" lIns="0" tIns="0" rIns="0" bIns="0" numCol="1" anchor="t">
              <a:noAutofit/>
            </a:bodyPr>
            <a:lstStyle/>
            <a:p>
              <a:pPr>
                <a:defRPr>
                  <a:latin typeface="Calibri"/>
                  <a:ea typeface="Calibri"/>
                  <a:cs typeface="Calibri"/>
                  <a:sym typeface="Calibri"/>
                </a:defRPr>
              </a:pPr>
            </a:p>
          </p:txBody>
        </p:sp>
      </p:grpSp>
      <p:grpSp>
        <p:nvGrpSpPr>
          <p:cNvPr id="29" name="Google Shape;27;p2"/>
          <p:cNvGrpSpPr/>
          <p:nvPr/>
        </p:nvGrpSpPr>
        <p:grpSpPr>
          <a:xfrm>
            <a:off x="1746069" y="5956908"/>
            <a:ext cx="199505" cy="143837"/>
            <a:chOff x="0" y="0"/>
            <a:chExt cx="199503" cy="143835"/>
          </a:xfrm>
        </p:grpSpPr>
        <p:sp>
          <p:nvSpPr>
            <p:cNvPr id="27" name="Google Shape;28;p2"/>
            <p:cNvSpPr/>
            <p:nvPr/>
          </p:nvSpPr>
          <p:spPr>
            <a:xfrm>
              <a:off x="0" y="-1"/>
              <a:ext cx="144774" cy="1438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31" y="0"/>
                  </a:moveTo>
                  <a:lnTo>
                    <a:pt x="0" y="0"/>
                  </a:lnTo>
                  <a:lnTo>
                    <a:pt x="11462" y="21600"/>
                  </a:lnTo>
                  <a:lnTo>
                    <a:pt x="18366" y="21600"/>
                  </a:lnTo>
                  <a:lnTo>
                    <a:pt x="21600" y="15474"/>
                  </a:lnTo>
                  <a:lnTo>
                    <a:pt x="15086" y="15474"/>
                  </a:lnTo>
                  <a:lnTo>
                    <a:pt x="7831" y="0"/>
                  </a:lnTo>
                  <a:close/>
                </a:path>
              </a:pathLst>
            </a:custGeom>
            <a:solidFill>
              <a:srgbClr val="606161"/>
            </a:solidFill>
            <a:ln w="12700" cap="flat">
              <a:noFill/>
              <a:miter lim="400000"/>
            </a:ln>
            <a:effectLst/>
          </p:spPr>
          <p:txBody>
            <a:bodyPr wrap="square" lIns="0" tIns="0" rIns="0" bIns="0" numCol="1" anchor="t">
              <a:noAutofit/>
            </a:bodyPr>
            <a:lstStyle/>
            <a:p>
              <a:pPr>
                <a:defRPr>
                  <a:latin typeface="Calibri"/>
                  <a:ea typeface="Calibri"/>
                  <a:cs typeface="Calibri"/>
                  <a:sym typeface="Calibri"/>
                </a:defRPr>
              </a:pPr>
            </a:p>
          </p:txBody>
        </p:sp>
        <p:sp>
          <p:nvSpPr>
            <p:cNvPr id="28" name="Google Shape;29;p2"/>
            <p:cNvSpPr/>
            <p:nvPr/>
          </p:nvSpPr>
          <p:spPr>
            <a:xfrm>
              <a:off x="101116" y="-1"/>
              <a:ext cx="98388" cy="1030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0672" y="0"/>
                  </a:lnTo>
                  <a:lnTo>
                    <a:pt x="0" y="21600"/>
                  </a:lnTo>
                  <a:lnTo>
                    <a:pt x="9583" y="21600"/>
                  </a:lnTo>
                  <a:lnTo>
                    <a:pt x="21600" y="0"/>
                  </a:lnTo>
                  <a:close/>
                </a:path>
              </a:pathLst>
            </a:custGeom>
            <a:solidFill>
              <a:srgbClr val="606161"/>
            </a:solidFill>
            <a:ln w="12700" cap="flat">
              <a:noFill/>
              <a:miter lim="400000"/>
            </a:ln>
            <a:effectLst/>
          </p:spPr>
          <p:txBody>
            <a:bodyPr wrap="square" lIns="0" tIns="0" rIns="0" bIns="0" numCol="1" anchor="t">
              <a:noAutofit/>
            </a:bodyPr>
            <a:lstStyle/>
            <a:p>
              <a:pPr>
                <a:defRPr>
                  <a:latin typeface="Calibri"/>
                  <a:ea typeface="Calibri"/>
                  <a:cs typeface="Calibri"/>
                  <a:sym typeface="Calibri"/>
                </a:defRPr>
              </a:pPr>
            </a:p>
          </p:txBody>
        </p:sp>
      </p:grpSp>
      <p:sp>
        <p:nvSpPr>
          <p:cNvPr id="30" name="Google Shape;31;p2"/>
          <p:cNvSpPr/>
          <p:nvPr/>
        </p:nvSpPr>
        <p:spPr>
          <a:xfrm>
            <a:off x="1953673" y="5952004"/>
            <a:ext cx="181008" cy="1536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62" y="0"/>
                </a:moveTo>
                <a:lnTo>
                  <a:pt x="5553" y="1267"/>
                </a:lnTo>
                <a:lnTo>
                  <a:pt x="1775" y="4608"/>
                </a:lnTo>
                <a:lnTo>
                  <a:pt x="51" y="9465"/>
                </a:lnTo>
                <a:lnTo>
                  <a:pt x="0" y="10563"/>
                </a:lnTo>
                <a:lnTo>
                  <a:pt x="51" y="11765"/>
                </a:lnTo>
                <a:lnTo>
                  <a:pt x="1253" y="16025"/>
                </a:lnTo>
                <a:lnTo>
                  <a:pt x="4764" y="19806"/>
                </a:lnTo>
                <a:lnTo>
                  <a:pt x="10163" y="21549"/>
                </a:lnTo>
                <a:lnTo>
                  <a:pt x="11423" y="21600"/>
                </a:lnTo>
                <a:lnTo>
                  <a:pt x="12645" y="21568"/>
                </a:lnTo>
                <a:lnTo>
                  <a:pt x="17433" y="20534"/>
                </a:lnTo>
                <a:lnTo>
                  <a:pt x="21230" y="18064"/>
                </a:lnTo>
                <a:lnTo>
                  <a:pt x="21326" y="17977"/>
                </a:lnTo>
                <a:lnTo>
                  <a:pt x="20631" y="17246"/>
                </a:lnTo>
                <a:lnTo>
                  <a:pt x="10762" y="17246"/>
                </a:lnTo>
                <a:lnTo>
                  <a:pt x="10048" y="17132"/>
                </a:lnTo>
                <a:lnTo>
                  <a:pt x="5659" y="13754"/>
                </a:lnTo>
                <a:lnTo>
                  <a:pt x="5482" y="13080"/>
                </a:lnTo>
                <a:lnTo>
                  <a:pt x="5482" y="12331"/>
                </a:lnTo>
                <a:lnTo>
                  <a:pt x="21600" y="12331"/>
                </a:lnTo>
                <a:lnTo>
                  <a:pt x="21600" y="11596"/>
                </a:lnTo>
                <a:lnTo>
                  <a:pt x="21566" y="10526"/>
                </a:lnTo>
                <a:lnTo>
                  <a:pt x="21463" y="9462"/>
                </a:lnTo>
                <a:lnTo>
                  <a:pt x="21332" y="8666"/>
                </a:lnTo>
                <a:lnTo>
                  <a:pt x="5438" y="8666"/>
                </a:lnTo>
                <a:lnTo>
                  <a:pt x="5438" y="8148"/>
                </a:lnTo>
                <a:lnTo>
                  <a:pt x="9283" y="4404"/>
                </a:lnTo>
                <a:lnTo>
                  <a:pt x="10073" y="4268"/>
                </a:lnTo>
                <a:lnTo>
                  <a:pt x="19664" y="4268"/>
                </a:lnTo>
                <a:lnTo>
                  <a:pt x="19252" y="3665"/>
                </a:lnTo>
                <a:lnTo>
                  <a:pt x="14878" y="570"/>
                </a:lnTo>
                <a:lnTo>
                  <a:pt x="12380" y="63"/>
                </a:lnTo>
                <a:lnTo>
                  <a:pt x="10962" y="0"/>
                </a:lnTo>
                <a:close/>
              </a:path>
            </a:pathLst>
          </a:custGeom>
          <a:solidFill>
            <a:srgbClr val="606161"/>
          </a:solidFill>
          <a:ln w="12700">
            <a:miter lim="400000"/>
          </a:ln>
        </p:spPr>
        <p:txBody>
          <a:bodyPr lIns="0" tIns="0" rIns="0" bIns="0"/>
          <a:lstStyle/>
          <a:p>
            <a:pPr>
              <a:defRPr>
                <a:latin typeface="Calibri"/>
                <a:ea typeface="Calibri"/>
                <a:cs typeface="Calibri"/>
                <a:sym typeface="Calibri"/>
              </a:defRPr>
            </a:pPr>
          </a:p>
        </p:txBody>
      </p:sp>
      <p:sp>
        <p:nvSpPr>
          <p:cNvPr id="31" name="Google Shape;33;p2"/>
          <p:cNvSpPr/>
          <p:nvPr/>
        </p:nvSpPr>
        <p:spPr>
          <a:xfrm>
            <a:off x="2182708" y="5896210"/>
            <a:ext cx="1" cy="204536"/>
          </a:xfrm>
          <a:prstGeom prst="line">
            <a:avLst/>
          </a:prstGeom>
          <a:ln w="12700">
            <a:solidFill>
              <a:srgbClr val="606161"/>
            </a:solidFill>
          </a:ln>
        </p:spPr>
        <p:txBody>
          <a:bodyPr lIns="0" tIns="0" rIns="0" bIns="0"/>
          <a:lstStyle/>
          <a:p>
            <a:pPr/>
          </a:p>
        </p:txBody>
      </p:sp>
      <p:sp>
        <p:nvSpPr>
          <p:cNvPr id="32" name="Google Shape;34;p2"/>
          <p:cNvSpPr/>
          <p:nvPr/>
        </p:nvSpPr>
        <p:spPr>
          <a:xfrm>
            <a:off x="2236548" y="5955993"/>
            <a:ext cx="146297" cy="148403"/>
          </a:xfrm>
          <a:prstGeom prst="rect">
            <a:avLst/>
          </a:prstGeom>
          <a:blipFill>
            <a:blip r:embed="rId4"/>
            <a:stretch>
              <a:fillRect/>
            </a:stretch>
          </a:blipFill>
          <a:ln w="12700">
            <a:miter lim="400000"/>
          </a:ln>
        </p:spPr>
        <p:txBody>
          <a:bodyPr lIns="0" tIns="0" rIns="0" bIns="0"/>
          <a:lstStyle/>
          <a:p>
            <a:pPr>
              <a:defRPr>
                <a:latin typeface="Calibri"/>
                <a:ea typeface="Calibri"/>
                <a:cs typeface="Calibri"/>
                <a:sym typeface="Calibri"/>
              </a:defRPr>
            </a:pPr>
          </a:p>
        </p:txBody>
      </p:sp>
      <p:grpSp>
        <p:nvGrpSpPr>
          <p:cNvPr id="36" name="Google Shape;35;p2"/>
          <p:cNvGrpSpPr/>
          <p:nvPr/>
        </p:nvGrpSpPr>
        <p:grpSpPr>
          <a:xfrm>
            <a:off x="2434522" y="5896181"/>
            <a:ext cx="162437" cy="208202"/>
            <a:chOff x="0" y="0"/>
            <a:chExt cx="162435" cy="208200"/>
          </a:xfrm>
        </p:grpSpPr>
        <p:sp>
          <p:nvSpPr>
            <p:cNvPr id="33" name="Google Shape;36;p2"/>
            <p:cNvSpPr/>
            <p:nvPr/>
          </p:nvSpPr>
          <p:spPr>
            <a:xfrm>
              <a:off x="0" y="0"/>
              <a:ext cx="123498" cy="208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39" y="0"/>
                  </a:moveTo>
                  <a:lnTo>
                    <a:pt x="0" y="0"/>
                  </a:lnTo>
                  <a:lnTo>
                    <a:pt x="0" y="20679"/>
                  </a:lnTo>
                  <a:lnTo>
                    <a:pt x="7919" y="21533"/>
                  </a:lnTo>
                  <a:lnTo>
                    <a:pt x="11203" y="21600"/>
                  </a:lnTo>
                  <a:lnTo>
                    <a:pt x="12993" y="21568"/>
                  </a:lnTo>
                  <a:lnTo>
                    <a:pt x="19506" y="20810"/>
                  </a:lnTo>
                  <a:lnTo>
                    <a:pt x="21600" y="20264"/>
                  </a:lnTo>
                  <a:lnTo>
                    <a:pt x="11269" y="20264"/>
                  </a:lnTo>
                  <a:lnTo>
                    <a:pt x="9610" y="20250"/>
                  </a:lnTo>
                  <a:lnTo>
                    <a:pt x="2966" y="19694"/>
                  </a:lnTo>
                  <a:lnTo>
                    <a:pt x="2966" y="12812"/>
                  </a:lnTo>
                  <a:lnTo>
                    <a:pt x="5702" y="9576"/>
                  </a:lnTo>
                  <a:lnTo>
                    <a:pt x="6382" y="9196"/>
                  </a:lnTo>
                  <a:lnTo>
                    <a:pt x="3039" y="9196"/>
                  </a:lnTo>
                  <a:lnTo>
                    <a:pt x="3039" y="0"/>
                  </a:lnTo>
                  <a:close/>
                </a:path>
              </a:pathLst>
            </a:custGeom>
            <a:solidFill>
              <a:srgbClr val="606161"/>
            </a:solidFill>
            <a:ln w="12700" cap="flat">
              <a:noFill/>
              <a:miter lim="400000"/>
            </a:ln>
            <a:effectLst/>
          </p:spPr>
          <p:txBody>
            <a:bodyPr wrap="square" lIns="0" tIns="0" rIns="0" bIns="0" numCol="1" anchor="t">
              <a:noAutofit/>
            </a:bodyPr>
            <a:lstStyle/>
            <a:p>
              <a:pPr>
                <a:defRPr>
                  <a:latin typeface="Calibri"/>
                  <a:ea typeface="Calibri"/>
                  <a:cs typeface="Calibri"/>
                  <a:sym typeface="Calibri"/>
                </a:defRPr>
              </a:pPr>
            </a:p>
          </p:txBody>
        </p:sp>
        <p:sp>
          <p:nvSpPr>
            <p:cNvPr id="34" name="Google Shape;37;p2"/>
            <p:cNvSpPr/>
            <p:nvPr/>
          </p:nvSpPr>
          <p:spPr>
            <a:xfrm>
              <a:off x="64426" y="72994"/>
              <a:ext cx="98010" cy="1223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87" y="0"/>
                  </a:moveTo>
                  <a:lnTo>
                    <a:pt x="3571" y="0"/>
                  </a:lnTo>
                  <a:lnTo>
                    <a:pt x="5411" y="54"/>
                  </a:lnTo>
                  <a:lnTo>
                    <a:pt x="7102" y="217"/>
                  </a:lnTo>
                  <a:lnTo>
                    <a:pt x="14330" y="3193"/>
                  </a:lnTo>
                  <a:lnTo>
                    <a:pt x="17326" y="8657"/>
                  </a:lnTo>
                  <a:lnTo>
                    <a:pt x="17517" y="10775"/>
                  </a:lnTo>
                  <a:lnTo>
                    <a:pt x="17435" y="12085"/>
                  </a:lnTo>
                  <a:lnTo>
                    <a:pt x="14615" y="17373"/>
                  </a:lnTo>
                  <a:lnTo>
                    <a:pt x="6931" y="20925"/>
                  </a:lnTo>
                  <a:lnTo>
                    <a:pt x="0" y="21600"/>
                  </a:lnTo>
                  <a:lnTo>
                    <a:pt x="13013" y="21600"/>
                  </a:lnTo>
                  <a:lnTo>
                    <a:pt x="19032" y="17573"/>
                  </a:lnTo>
                  <a:lnTo>
                    <a:pt x="21496" y="12355"/>
                  </a:lnTo>
                  <a:lnTo>
                    <a:pt x="21600" y="10829"/>
                  </a:lnTo>
                  <a:lnTo>
                    <a:pt x="21533" y="9446"/>
                  </a:lnTo>
                  <a:lnTo>
                    <a:pt x="19197" y="3357"/>
                  </a:lnTo>
                  <a:lnTo>
                    <a:pt x="16151" y="604"/>
                  </a:lnTo>
                  <a:lnTo>
                    <a:pt x="15087" y="0"/>
                  </a:lnTo>
                  <a:close/>
                </a:path>
              </a:pathLst>
            </a:custGeom>
            <a:solidFill>
              <a:srgbClr val="606161"/>
            </a:solidFill>
            <a:ln w="12700" cap="flat">
              <a:noFill/>
              <a:miter lim="400000"/>
            </a:ln>
            <a:effectLst/>
          </p:spPr>
          <p:txBody>
            <a:bodyPr wrap="square" lIns="0" tIns="0" rIns="0" bIns="0" numCol="1" anchor="t">
              <a:noAutofit/>
            </a:bodyPr>
            <a:lstStyle/>
            <a:p>
              <a:pPr>
                <a:defRPr>
                  <a:latin typeface="Calibri"/>
                  <a:ea typeface="Calibri"/>
                  <a:cs typeface="Calibri"/>
                  <a:sym typeface="Calibri"/>
                </a:defRPr>
              </a:pPr>
            </a:p>
          </p:txBody>
        </p:sp>
        <p:sp>
          <p:nvSpPr>
            <p:cNvPr id="35" name="Google Shape;38;p2"/>
            <p:cNvSpPr/>
            <p:nvPr/>
          </p:nvSpPr>
          <p:spPr>
            <a:xfrm>
              <a:off x="17372" y="59804"/>
              <a:ext cx="115507" cy="288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91" y="0"/>
                  </a:moveTo>
                  <a:lnTo>
                    <a:pt x="5001" y="5201"/>
                  </a:lnTo>
                  <a:lnTo>
                    <a:pt x="0" y="21600"/>
                  </a:lnTo>
                  <a:lnTo>
                    <a:pt x="3573" y="21600"/>
                  </a:lnTo>
                  <a:lnTo>
                    <a:pt x="3633" y="21376"/>
                  </a:lnTo>
                  <a:lnTo>
                    <a:pt x="4514" y="18663"/>
                  </a:lnTo>
                  <a:lnTo>
                    <a:pt x="11828" y="9881"/>
                  </a:lnTo>
                  <a:lnTo>
                    <a:pt x="21600" y="9881"/>
                  </a:lnTo>
                  <a:lnTo>
                    <a:pt x="21400" y="9312"/>
                  </a:lnTo>
                  <a:lnTo>
                    <a:pt x="14039" y="267"/>
                  </a:lnTo>
                  <a:lnTo>
                    <a:pt x="12191" y="0"/>
                  </a:lnTo>
                  <a:close/>
                </a:path>
              </a:pathLst>
            </a:custGeom>
            <a:solidFill>
              <a:srgbClr val="606161"/>
            </a:solidFill>
            <a:ln w="12700" cap="flat">
              <a:noFill/>
              <a:miter lim="400000"/>
            </a:ln>
            <a:effectLst/>
          </p:spPr>
          <p:txBody>
            <a:bodyPr wrap="square" lIns="0" tIns="0" rIns="0" bIns="0" numCol="1" anchor="t">
              <a:noAutofit/>
            </a:bodyPr>
            <a:lstStyle/>
            <a:p>
              <a:pPr>
                <a:defRPr>
                  <a:latin typeface="Calibri"/>
                  <a:ea typeface="Calibri"/>
                  <a:cs typeface="Calibri"/>
                  <a:sym typeface="Calibri"/>
                </a:defRPr>
              </a:pPr>
            </a:p>
          </p:txBody>
        </p:sp>
      </p:grpSp>
      <p:sp>
        <p:nvSpPr>
          <p:cNvPr id="37" name="Google Shape;39;p2"/>
          <p:cNvSpPr/>
          <p:nvPr/>
        </p:nvSpPr>
        <p:spPr>
          <a:xfrm>
            <a:off x="2630558" y="5955995"/>
            <a:ext cx="143141" cy="148402"/>
          </a:xfrm>
          <a:prstGeom prst="rect">
            <a:avLst/>
          </a:prstGeom>
          <a:blipFill>
            <a:blip r:embed="rId5"/>
            <a:stretch>
              <a:fillRect/>
            </a:stretch>
          </a:blipFill>
          <a:ln w="12700">
            <a:miter lim="400000"/>
          </a:ln>
        </p:spPr>
        <p:txBody>
          <a:bodyPr lIns="0" tIns="0" rIns="0" bIns="0"/>
          <a:lstStyle/>
          <a:p>
            <a:pPr>
              <a:defRPr>
                <a:latin typeface="Calibri"/>
                <a:ea typeface="Calibri"/>
                <a:cs typeface="Calibri"/>
                <a:sym typeface="Calibri"/>
              </a:defRPr>
            </a:pPr>
          </a:p>
        </p:txBody>
      </p:sp>
      <p:sp>
        <p:nvSpPr>
          <p:cNvPr id="38" name="Google Shape;41;p2"/>
          <p:cNvSpPr/>
          <p:nvPr/>
        </p:nvSpPr>
        <p:spPr>
          <a:xfrm>
            <a:off x="8303119" y="5079769"/>
            <a:ext cx="482919" cy="3837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954" y="0"/>
                </a:moveTo>
                <a:lnTo>
                  <a:pt x="4" y="0"/>
                </a:lnTo>
                <a:lnTo>
                  <a:pt x="0" y="156"/>
                </a:lnTo>
                <a:lnTo>
                  <a:pt x="111" y="2349"/>
                </a:lnTo>
                <a:lnTo>
                  <a:pt x="436" y="4478"/>
                </a:lnTo>
                <a:lnTo>
                  <a:pt x="964" y="6533"/>
                </a:lnTo>
                <a:lnTo>
                  <a:pt x="1685" y="8503"/>
                </a:lnTo>
                <a:lnTo>
                  <a:pt x="2588" y="10378"/>
                </a:lnTo>
                <a:lnTo>
                  <a:pt x="3663" y="12146"/>
                </a:lnTo>
                <a:lnTo>
                  <a:pt x="4897" y="13797"/>
                </a:lnTo>
                <a:lnTo>
                  <a:pt x="6281" y="15319"/>
                </a:lnTo>
                <a:lnTo>
                  <a:pt x="7804" y="16703"/>
                </a:lnTo>
                <a:lnTo>
                  <a:pt x="9455" y="17938"/>
                </a:lnTo>
                <a:lnTo>
                  <a:pt x="11223" y="19012"/>
                </a:lnTo>
                <a:lnTo>
                  <a:pt x="13098" y="19915"/>
                </a:lnTo>
                <a:lnTo>
                  <a:pt x="15068" y="20636"/>
                </a:lnTo>
                <a:lnTo>
                  <a:pt x="17123" y="21164"/>
                </a:lnTo>
                <a:lnTo>
                  <a:pt x="19253" y="21489"/>
                </a:lnTo>
                <a:lnTo>
                  <a:pt x="21445" y="21600"/>
                </a:lnTo>
                <a:lnTo>
                  <a:pt x="21497" y="21600"/>
                </a:lnTo>
                <a:lnTo>
                  <a:pt x="21548" y="21597"/>
                </a:lnTo>
                <a:lnTo>
                  <a:pt x="21600" y="21597"/>
                </a:lnTo>
                <a:lnTo>
                  <a:pt x="21600" y="14651"/>
                </a:lnTo>
                <a:lnTo>
                  <a:pt x="21445" y="14651"/>
                </a:lnTo>
                <a:lnTo>
                  <a:pt x="19304" y="14493"/>
                </a:lnTo>
                <a:lnTo>
                  <a:pt x="17259" y="14037"/>
                </a:lnTo>
                <a:lnTo>
                  <a:pt x="15335" y="13303"/>
                </a:lnTo>
                <a:lnTo>
                  <a:pt x="13553" y="12315"/>
                </a:lnTo>
                <a:lnTo>
                  <a:pt x="11936" y="11095"/>
                </a:lnTo>
                <a:lnTo>
                  <a:pt x="10506" y="9665"/>
                </a:lnTo>
                <a:lnTo>
                  <a:pt x="9286" y="8048"/>
                </a:lnTo>
                <a:lnTo>
                  <a:pt x="8298" y="6267"/>
                </a:lnTo>
                <a:lnTo>
                  <a:pt x="7564" y="4342"/>
                </a:lnTo>
                <a:lnTo>
                  <a:pt x="7108" y="2298"/>
                </a:lnTo>
                <a:lnTo>
                  <a:pt x="6950" y="156"/>
                </a:lnTo>
                <a:lnTo>
                  <a:pt x="6954" y="0"/>
                </a:lnTo>
                <a:close/>
              </a:path>
            </a:pathLst>
          </a:custGeom>
          <a:solidFill>
            <a:srgbClr val="82CCF1"/>
          </a:solidFill>
          <a:ln w="12700">
            <a:miter lim="400000"/>
          </a:ln>
        </p:spPr>
        <p:txBody>
          <a:bodyPr lIns="0" tIns="0" rIns="0" bIns="0"/>
          <a:lstStyle/>
          <a:p>
            <a:pPr>
              <a:defRPr>
                <a:latin typeface="Calibri"/>
                <a:ea typeface="Calibri"/>
                <a:cs typeface="Calibri"/>
                <a:sym typeface="Calibri"/>
              </a:defRPr>
            </a:pPr>
          </a:p>
        </p:txBody>
      </p:sp>
      <p:grpSp>
        <p:nvGrpSpPr>
          <p:cNvPr id="41" name="Google Shape;43;p2"/>
          <p:cNvGrpSpPr/>
          <p:nvPr/>
        </p:nvGrpSpPr>
        <p:grpSpPr>
          <a:xfrm>
            <a:off x="8779267" y="4701527"/>
            <a:ext cx="482682" cy="384369"/>
            <a:chOff x="0" y="0"/>
            <a:chExt cx="482681" cy="384368"/>
          </a:xfrm>
        </p:grpSpPr>
        <p:sp>
          <p:nvSpPr>
            <p:cNvPr id="39" name="Google Shape;44;p2"/>
            <p:cNvSpPr/>
            <p:nvPr/>
          </p:nvSpPr>
          <p:spPr>
            <a:xfrm>
              <a:off x="3326" y="123473"/>
              <a:ext cx="479356" cy="2608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9" y="0"/>
                  </a:moveTo>
                  <a:lnTo>
                    <a:pt x="0" y="0"/>
                  </a:lnTo>
                  <a:lnTo>
                    <a:pt x="2158" y="231"/>
                  </a:lnTo>
                  <a:lnTo>
                    <a:pt x="4217" y="903"/>
                  </a:lnTo>
                  <a:lnTo>
                    <a:pt x="6156" y="1981"/>
                  </a:lnTo>
                  <a:lnTo>
                    <a:pt x="7951" y="3435"/>
                  </a:lnTo>
                  <a:lnTo>
                    <a:pt x="9581" y="5229"/>
                  </a:lnTo>
                  <a:lnTo>
                    <a:pt x="11021" y="7332"/>
                  </a:lnTo>
                  <a:lnTo>
                    <a:pt x="12250" y="9711"/>
                  </a:lnTo>
                  <a:lnTo>
                    <a:pt x="13246" y="12332"/>
                  </a:lnTo>
                  <a:lnTo>
                    <a:pt x="13985" y="15162"/>
                  </a:lnTo>
                  <a:lnTo>
                    <a:pt x="14445" y="18170"/>
                  </a:lnTo>
                  <a:lnTo>
                    <a:pt x="14603" y="21320"/>
                  </a:lnTo>
                  <a:lnTo>
                    <a:pt x="14598" y="21600"/>
                  </a:lnTo>
                  <a:lnTo>
                    <a:pt x="21600" y="21600"/>
                  </a:lnTo>
                  <a:lnTo>
                    <a:pt x="21493" y="18095"/>
                  </a:lnTo>
                  <a:lnTo>
                    <a:pt x="21166" y="14963"/>
                  </a:lnTo>
                  <a:lnTo>
                    <a:pt x="20633" y="11941"/>
                  </a:lnTo>
                  <a:lnTo>
                    <a:pt x="19907" y="9043"/>
                  </a:lnTo>
                  <a:lnTo>
                    <a:pt x="18997" y="6285"/>
                  </a:lnTo>
                  <a:lnTo>
                    <a:pt x="17915" y="3685"/>
                  </a:lnTo>
                  <a:lnTo>
                    <a:pt x="16671" y="1256"/>
                  </a:lnTo>
                  <a:lnTo>
                    <a:pt x="15889" y="0"/>
                  </a:lnTo>
                  <a:close/>
                </a:path>
              </a:pathLst>
            </a:custGeom>
            <a:solidFill>
              <a:srgbClr val="82CCF1"/>
            </a:solidFill>
            <a:ln w="12700" cap="flat">
              <a:noFill/>
              <a:miter lim="400000"/>
            </a:ln>
            <a:effectLst/>
          </p:spPr>
          <p:txBody>
            <a:bodyPr wrap="square" lIns="0" tIns="0" rIns="0" bIns="0" numCol="1" anchor="t">
              <a:noAutofit/>
            </a:bodyPr>
            <a:lstStyle/>
            <a:p>
              <a:pPr>
                <a:defRPr>
                  <a:latin typeface="Calibri"/>
                  <a:ea typeface="Calibri"/>
                  <a:cs typeface="Calibri"/>
                  <a:sym typeface="Calibri"/>
                </a:defRPr>
              </a:pPr>
            </a:p>
          </p:txBody>
        </p:sp>
        <p:sp>
          <p:nvSpPr>
            <p:cNvPr id="40" name="Google Shape;45;p2"/>
            <p:cNvSpPr/>
            <p:nvPr/>
          </p:nvSpPr>
          <p:spPr>
            <a:xfrm>
              <a:off x="-1" y="0"/>
              <a:ext cx="355967" cy="1235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 y="0"/>
                  </a:moveTo>
                  <a:lnTo>
                    <a:pt x="134" y="0"/>
                  </a:lnTo>
                  <a:lnTo>
                    <a:pt x="68" y="11"/>
                  </a:lnTo>
                  <a:lnTo>
                    <a:pt x="0" y="11"/>
                  </a:lnTo>
                  <a:lnTo>
                    <a:pt x="0" y="21600"/>
                  </a:lnTo>
                  <a:lnTo>
                    <a:pt x="67" y="21598"/>
                  </a:lnTo>
                  <a:lnTo>
                    <a:pt x="134" y="21588"/>
                  </a:lnTo>
                  <a:lnTo>
                    <a:pt x="21600" y="21588"/>
                  </a:lnTo>
                  <a:lnTo>
                    <a:pt x="18709" y="15211"/>
                  </a:lnTo>
                  <a:lnTo>
                    <a:pt x="16470" y="11376"/>
                  </a:lnTo>
                  <a:lnTo>
                    <a:pt x="14071" y="8040"/>
                  </a:lnTo>
                  <a:lnTo>
                    <a:pt x="11527" y="5235"/>
                  </a:lnTo>
                  <a:lnTo>
                    <a:pt x="8854" y="2995"/>
                  </a:lnTo>
                  <a:lnTo>
                    <a:pt x="6066" y="1353"/>
                  </a:lnTo>
                  <a:lnTo>
                    <a:pt x="3177" y="344"/>
                  </a:lnTo>
                  <a:lnTo>
                    <a:pt x="202" y="0"/>
                  </a:lnTo>
                  <a:close/>
                </a:path>
              </a:pathLst>
            </a:custGeom>
            <a:solidFill>
              <a:srgbClr val="82CCF1"/>
            </a:solidFill>
            <a:ln w="12700" cap="flat">
              <a:noFill/>
              <a:miter lim="400000"/>
            </a:ln>
            <a:effectLst/>
          </p:spPr>
          <p:txBody>
            <a:bodyPr wrap="square" lIns="0" tIns="0" rIns="0" bIns="0" numCol="1" anchor="t">
              <a:noAutofit/>
            </a:bodyPr>
            <a:lstStyle/>
            <a:p>
              <a:pPr>
                <a:defRPr>
                  <a:latin typeface="Calibri"/>
                  <a:ea typeface="Calibri"/>
                  <a:cs typeface="Calibri"/>
                  <a:sym typeface="Calibri"/>
                </a:defRPr>
              </a:pPr>
            </a:p>
          </p:txBody>
        </p:sp>
      </p:grpSp>
      <p:sp>
        <p:nvSpPr>
          <p:cNvPr id="42" name="Google Shape;46;p2"/>
          <p:cNvSpPr/>
          <p:nvPr/>
        </p:nvSpPr>
        <p:spPr>
          <a:xfrm>
            <a:off x="8303103" y="4701381"/>
            <a:ext cx="476152" cy="378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131" y="19399"/>
                </a:lnTo>
                <a:lnTo>
                  <a:pt x="470" y="17262"/>
                </a:lnTo>
                <a:lnTo>
                  <a:pt x="1011" y="15200"/>
                </a:lnTo>
                <a:lnTo>
                  <a:pt x="1743" y="13223"/>
                </a:lnTo>
                <a:lnTo>
                  <a:pt x="2657" y="11342"/>
                </a:lnTo>
                <a:lnTo>
                  <a:pt x="3741" y="9567"/>
                </a:lnTo>
                <a:lnTo>
                  <a:pt x="4984" y="7909"/>
                </a:lnTo>
                <a:lnTo>
                  <a:pt x="6376" y="6379"/>
                </a:lnTo>
                <a:lnTo>
                  <a:pt x="7907" y="4987"/>
                </a:lnTo>
                <a:lnTo>
                  <a:pt x="9565" y="3744"/>
                </a:lnTo>
                <a:lnTo>
                  <a:pt x="11340" y="2661"/>
                </a:lnTo>
                <a:lnTo>
                  <a:pt x="13222" y="1748"/>
                </a:lnTo>
                <a:lnTo>
                  <a:pt x="15200" y="1016"/>
                </a:lnTo>
                <a:lnTo>
                  <a:pt x="17262" y="476"/>
                </a:lnTo>
                <a:lnTo>
                  <a:pt x="19399" y="137"/>
                </a:lnTo>
                <a:lnTo>
                  <a:pt x="21600" y="12"/>
                </a:lnTo>
                <a:lnTo>
                  <a:pt x="21600" y="0"/>
                </a:lnTo>
                <a:close/>
              </a:path>
            </a:pathLst>
          </a:custGeom>
          <a:solidFill>
            <a:srgbClr val="2B93D1"/>
          </a:solidFill>
          <a:ln w="12700">
            <a:miter lim="400000"/>
          </a:ln>
        </p:spPr>
        <p:txBody>
          <a:bodyPr lIns="0" tIns="0" rIns="0" bIns="0"/>
          <a:lstStyle/>
          <a:p>
            <a:pPr>
              <a:defRPr>
                <a:latin typeface="Calibri"/>
                <a:ea typeface="Calibri"/>
                <a:cs typeface="Calibri"/>
                <a:sym typeface="Calibri"/>
              </a:defRPr>
            </a:pPr>
          </a:p>
        </p:txBody>
      </p:sp>
      <p:sp>
        <p:nvSpPr>
          <p:cNvPr id="43" name="Google Shape;47;p2"/>
          <p:cNvSpPr/>
          <p:nvPr/>
        </p:nvSpPr>
        <p:spPr>
          <a:xfrm>
            <a:off x="8303217" y="4701596"/>
            <a:ext cx="476026" cy="3781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9399" y="125"/>
                </a:lnTo>
                <a:lnTo>
                  <a:pt x="17261" y="464"/>
                </a:lnTo>
                <a:lnTo>
                  <a:pt x="15198" y="1004"/>
                </a:lnTo>
                <a:lnTo>
                  <a:pt x="13220" y="1737"/>
                </a:lnTo>
                <a:lnTo>
                  <a:pt x="11338" y="2650"/>
                </a:lnTo>
                <a:lnTo>
                  <a:pt x="9562" y="3734"/>
                </a:lnTo>
                <a:lnTo>
                  <a:pt x="7903" y="4977"/>
                </a:lnTo>
                <a:lnTo>
                  <a:pt x="6372" y="6370"/>
                </a:lnTo>
                <a:lnTo>
                  <a:pt x="4980" y="7901"/>
                </a:lnTo>
                <a:lnTo>
                  <a:pt x="3736" y="9560"/>
                </a:lnTo>
                <a:lnTo>
                  <a:pt x="2652" y="11336"/>
                </a:lnTo>
                <a:lnTo>
                  <a:pt x="1739" y="13218"/>
                </a:lnTo>
                <a:lnTo>
                  <a:pt x="1006" y="15197"/>
                </a:lnTo>
                <a:lnTo>
                  <a:pt x="465" y="17260"/>
                </a:lnTo>
                <a:lnTo>
                  <a:pt x="126" y="19398"/>
                </a:lnTo>
                <a:lnTo>
                  <a:pt x="0" y="21600"/>
                </a:lnTo>
                <a:lnTo>
                  <a:pt x="7050" y="21600"/>
                </a:lnTo>
                <a:lnTo>
                  <a:pt x="7228" y="19460"/>
                </a:lnTo>
                <a:lnTo>
                  <a:pt x="7700" y="17418"/>
                </a:lnTo>
                <a:lnTo>
                  <a:pt x="8445" y="15495"/>
                </a:lnTo>
                <a:lnTo>
                  <a:pt x="9441" y="13715"/>
                </a:lnTo>
                <a:lnTo>
                  <a:pt x="10666" y="12097"/>
                </a:lnTo>
                <a:lnTo>
                  <a:pt x="12098" y="10666"/>
                </a:lnTo>
                <a:lnTo>
                  <a:pt x="13715" y="9441"/>
                </a:lnTo>
                <a:lnTo>
                  <a:pt x="15496" y="8446"/>
                </a:lnTo>
                <a:lnTo>
                  <a:pt x="17418" y="7701"/>
                </a:lnTo>
                <a:lnTo>
                  <a:pt x="19460" y="7230"/>
                </a:lnTo>
                <a:lnTo>
                  <a:pt x="21600" y="7053"/>
                </a:lnTo>
                <a:lnTo>
                  <a:pt x="21600" y="0"/>
                </a:lnTo>
                <a:close/>
              </a:path>
            </a:pathLst>
          </a:custGeom>
          <a:solidFill>
            <a:srgbClr val="2B93D1"/>
          </a:solidFill>
          <a:ln w="12700">
            <a:miter lim="400000"/>
          </a:ln>
        </p:spPr>
        <p:txBody>
          <a:bodyPr lIns="0" tIns="0" rIns="0" bIns="0"/>
          <a:lstStyle/>
          <a:p>
            <a:pPr>
              <a:defRPr>
                <a:latin typeface="Calibri"/>
                <a:ea typeface="Calibri"/>
                <a:cs typeface="Calibri"/>
                <a:sym typeface="Calibri"/>
              </a:defRPr>
            </a:pPr>
          </a:p>
        </p:txBody>
      </p:sp>
      <p:sp>
        <p:nvSpPr>
          <p:cNvPr id="44" name="Google Shape;48;p2"/>
          <p:cNvSpPr/>
          <p:nvPr/>
        </p:nvSpPr>
        <p:spPr>
          <a:xfrm>
            <a:off x="8786052" y="5085941"/>
            <a:ext cx="476152" cy="378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588" y="0"/>
                </a:lnTo>
                <a:lnTo>
                  <a:pt x="21459" y="2197"/>
                </a:lnTo>
                <a:lnTo>
                  <a:pt x="21117" y="4331"/>
                </a:lnTo>
                <a:lnTo>
                  <a:pt x="20575" y="6390"/>
                </a:lnTo>
                <a:lnTo>
                  <a:pt x="19841" y="8363"/>
                </a:lnTo>
                <a:lnTo>
                  <a:pt x="18927" y="10242"/>
                </a:lnTo>
                <a:lnTo>
                  <a:pt x="17843" y="12013"/>
                </a:lnTo>
                <a:lnTo>
                  <a:pt x="16600" y="13668"/>
                </a:lnTo>
                <a:lnTo>
                  <a:pt x="15208" y="15196"/>
                </a:lnTo>
                <a:lnTo>
                  <a:pt x="13678" y="16585"/>
                </a:lnTo>
                <a:lnTo>
                  <a:pt x="12022" y="17826"/>
                </a:lnTo>
                <a:lnTo>
                  <a:pt x="10248" y="18907"/>
                </a:lnTo>
                <a:lnTo>
                  <a:pt x="8368" y="19818"/>
                </a:lnTo>
                <a:lnTo>
                  <a:pt x="6393" y="20549"/>
                </a:lnTo>
                <a:lnTo>
                  <a:pt x="4333" y="21089"/>
                </a:lnTo>
                <a:lnTo>
                  <a:pt x="2198" y="21427"/>
                </a:lnTo>
                <a:lnTo>
                  <a:pt x="0" y="21552"/>
                </a:lnTo>
                <a:lnTo>
                  <a:pt x="0" y="21600"/>
                </a:lnTo>
                <a:lnTo>
                  <a:pt x="21600" y="21600"/>
                </a:lnTo>
                <a:lnTo>
                  <a:pt x="21600" y="0"/>
                </a:lnTo>
                <a:close/>
              </a:path>
            </a:pathLst>
          </a:custGeom>
          <a:solidFill>
            <a:srgbClr val="82CCF1"/>
          </a:solidFill>
          <a:ln w="12700">
            <a:miter lim="400000"/>
          </a:ln>
        </p:spPr>
        <p:txBody>
          <a:bodyPr lIns="0" tIns="0" rIns="0" bIns="0"/>
          <a:lstStyle/>
          <a:p>
            <a:pPr>
              <a:defRPr>
                <a:latin typeface="Calibri"/>
                <a:ea typeface="Calibri"/>
                <a:cs typeface="Calibri"/>
                <a:sym typeface="Calibri"/>
              </a:defRPr>
            </a:pPr>
          </a:p>
        </p:txBody>
      </p:sp>
      <p:sp>
        <p:nvSpPr>
          <p:cNvPr id="45" name="Google Shape;49;p2"/>
          <p:cNvSpPr/>
          <p:nvPr/>
        </p:nvSpPr>
        <p:spPr>
          <a:xfrm>
            <a:off x="8786052" y="5085941"/>
            <a:ext cx="475900" cy="3775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4547" y="0"/>
                </a:lnTo>
                <a:lnTo>
                  <a:pt x="14365" y="2139"/>
                </a:lnTo>
                <a:lnTo>
                  <a:pt x="13889" y="4179"/>
                </a:lnTo>
                <a:lnTo>
                  <a:pt x="13142" y="6100"/>
                </a:lnTo>
                <a:lnTo>
                  <a:pt x="12145" y="7879"/>
                </a:lnTo>
                <a:lnTo>
                  <a:pt x="10921" y="9495"/>
                </a:lnTo>
                <a:lnTo>
                  <a:pt x="9489" y="10925"/>
                </a:lnTo>
                <a:lnTo>
                  <a:pt x="7874" y="12148"/>
                </a:lnTo>
                <a:lnTo>
                  <a:pt x="6095" y="13143"/>
                </a:lnTo>
                <a:lnTo>
                  <a:pt x="4175" y="13887"/>
                </a:lnTo>
                <a:lnTo>
                  <a:pt x="2137" y="14358"/>
                </a:lnTo>
                <a:lnTo>
                  <a:pt x="0" y="14536"/>
                </a:lnTo>
                <a:lnTo>
                  <a:pt x="0" y="21600"/>
                </a:lnTo>
                <a:lnTo>
                  <a:pt x="2199" y="21474"/>
                </a:lnTo>
                <a:lnTo>
                  <a:pt x="4335" y="21136"/>
                </a:lnTo>
                <a:lnTo>
                  <a:pt x="6396" y="20595"/>
                </a:lnTo>
                <a:lnTo>
                  <a:pt x="8373" y="19862"/>
                </a:lnTo>
                <a:lnTo>
                  <a:pt x="10254" y="18949"/>
                </a:lnTo>
                <a:lnTo>
                  <a:pt x="12028" y="17865"/>
                </a:lnTo>
                <a:lnTo>
                  <a:pt x="13686" y="16622"/>
                </a:lnTo>
                <a:lnTo>
                  <a:pt x="15216" y="15230"/>
                </a:lnTo>
                <a:lnTo>
                  <a:pt x="16609" y="13699"/>
                </a:lnTo>
                <a:lnTo>
                  <a:pt x="17853" y="12040"/>
                </a:lnTo>
                <a:lnTo>
                  <a:pt x="18937" y="10264"/>
                </a:lnTo>
                <a:lnTo>
                  <a:pt x="19852" y="8382"/>
                </a:lnTo>
                <a:lnTo>
                  <a:pt x="20586" y="6404"/>
                </a:lnTo>
                <a:lnTo>
                  <a:pt x="21129" y="4340"/>
                </a:lnTo>
                <a:lnTo>
                  <a:pt x="21471" y="2202"/>
                </a:lnTo>
                <a:lnTo>
                  <a:pt x="21600" y="0"/>
                </a:lnTo>
                <a:close/>
              </a:path>
            </a:pathLst>
          </a:custGeom>
          <a:solidFill>
            <a:srgbClr val="82CCF1"/>
          </a:solidFill>
          <a:ln w="12700">
            <a:miter lim="400000"/>
          </a:ln>
        </p:spPr>
        <p:txBody>
          <a:bodyPr lIns="0" tIns="0" rIns="0" bIns="0"/>
          <a:lstStyle/>
          <a:p>
            <a:pPr>
              <a:defRPr>
                <a:latin typeface="Calibri"/>
                <a:ea typeface="Calibri"/>
                <a:cs typeface="Calibri"/>
                <a:sym typeface="Calibri"/>
              </a:defRPr>
            </a:pPr>
          </a:p>
        </p:txBody>
      </p:sp>
      <p:grpSp>
        <p:nvGrpSpPr>
          <p:cNvPr id="49" name="Google Shape;50;p2"/>
          <p:cNvGrpSpPr/>
          <p:nvPr/>
        </p:nvGrpSpPr>
        <p:grpSpPr>
          <a:xfrm>
            <a:off x="7397407" y="5685882"/>
            <a:ext cx="958934" cy="762026"/>
            <a:chOff x="0" y="0"/>
            <a:chExt cx="958932" cy="762025"/>
          </a:xfrm>
        </p:grpSpPr>
        <p:sp>
          <p:nvSpPr>
            <p:cNvPr id="46" name="Google Shape;51;p2"/>
            <p:cNvSpPr/>
            <p:nvPr/>
          </p:nvSpPr>
          <p:spPr>
            <a:xfrm>
              <a:off x="-1" y="378234"/>
              <a:ext cx="832080" cy="3837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36" y="0"/>
                  </a:moveTo>
                  <a:lnTo>
                    <a:pt x="2" y="0"/>
                  </a:lnTo>
                  <a:lnTo>
                    <a:pt x="0" y="156"/>
                  </a:lnTo>
                  <a:lnTo>
                    <a:pt x="64" y="2349"/>
                  </a:lnTo>
                  <a:lnTo>
                    <a:pt x="253" y="4478"/>
                  </a:lnTo>
                  <a:lnTo>
                    <a:pt x="560" y="6533"/>
                  </a:lnTo>
                  <a:lnTo>
                    <a:pt x="978" y="8503"/>
                  </a:lnTo>
                  <a:lnTo>
                    <a:pt x="1502" y="10378"/>
                  </a:lnTo>
                  <a:lnTo>
                    <a:pt x="2126" y="12146"/>
                  </a:lnTo>
                  <a:lnTo>
                    <a:pt x="2842" y="13796"/>
                  </a:lnTo>
                  <a:lnTo>
                    <a:pt x="3645" y="15319"/>
                  </a:lnTo>
                  <a:lnTo>
                    <a:pt x="4529" y="16703"/>
                  </a:lnTo>
                  <a:lnTo>
                    <a:pt x="5487" y="17938"/>
                  </a:lnTo>
                  <a:lnTo>
                    <a:pt x="6514" y="19012"/>
                  </a:lnTo>
                  <a:lnTo>
                    <a:pt x="7602" y="19915"/>
                  </a:lnTo>
                  <a:lnTo>
                    <a:pt x="8745" y="20636"/>
                  </a:lnTo>
                  <a:lnTo>
                    <a:pt x="9938" y="21164"/>
                  </a:lnTo>
                  <a:lnTo>
                    <a:pt x="11174" y="21489"/>
                  </a:lnTo>
                  <a:lnTo>
                    <a:pt x="12446" y="21600"/>
                  </a:lnTo>
                  <a:lnTo>
                    <a:pt x="13719" y="21489"/>
                  </a:lnTo>
                  <a:lnTo>
                    <a:pt x="14955" y="21164"/>
                  </a:lnTo>
                  <a:lnTo>
                    <a:pt x="16147" y="20636"/>
                  </a:lnTo>
                  <a:lnTo>
                    <a:pt x="17291" y="19915"/>
                  </a:lnTo>
                  <a:lnTo>
                    <a:pt x="18379" y="19012"/>
                  </a:lnTo>
                  <a:lnTo>
                    <a:pt x="19405" y="17938"/>
                  </a:lnTo>
                  <a:lnTo>
                    <a:pt x="20363" y="16703"/>
                  </a:lnTo>
                  <a:lnTo>
                    <a:pt x="21247" y="15319"/>
                  </a:lnTo>
                  <a:lnTo>
                    <a:pt x="21600" y="14650"/>
                  </a:lnTo>
                  <a:lnTo>
                    <a:pt x="12446" y="14650"/>
                  </a:lnTo>
                  <a:lnTo>
                    <a:pt x="11203" y="14493"/>
                  </a:lnTo>
                  <a:lnTo>
                    <a:pt x="10017" y="14036"/>
                  </a:lnTo>
                  <a:lnTo>
                    <a:pt x="8900" y="13303"/>
                  </a:lnTo>
                  <a:lnTo>
                    <a:pt x="7866" y="12315"/>
                  </a:lnTo>
                  <a:lnTo>
                    <a:pt x="6927" y="11095"/>
                  </a:lnTo>
                  <a:lnTo>
                    <a:pt x="6097" y="9665"/>
                  </a:lnTo>
                  <a:lnTo>
                    <a:pt x="5389" y="8048"/>
                  </a:lnTo>
                  <a:lnTo>
                    <a:pt x="4816" y="6266"/>
                  </a:lnTo>
                  <a:lnTo>
                    <a:pt x="4390" y="4342"/>
                  </a:lnTo>
                  <a:lnTo>
                    <a:pt x="4125" y="2298"/>
                  </a:lnTo>
                  <a:lnTo>
                    <a:pt x="4034" y="156"/>
                  </a:lnTo>
                  <a:lnTo>
                    <a:pt x="4036" y="0"/>
                  </a:lnTo>
                  <a:close/>
                </a:path>
              </a:pathLst>
            </a:custGeom>
            <a:solidFill>
              <a:srgbClr val="82CCF1"/>
            </a:solidFill>
            <a:ln w="12700" cap="flat">
              <a:noFill/>
              <a:miter lim="400000"/>
            </a:ln>
            <a:effectLst/>
          </p:spPr>
          <p:txBody>
            <a:bodyPr wrap="square" lIns="0" tIns="0" rIns="0" bIns="0" numCol="1" anchor="t">
              <a:noAutofit/>
            </a:bodyPr>
            <a:lstStyle/>
            <a:p>
              <a:pPr>
                <a:defRPr>
                  <a:latin typeface="Calibri"/>
                  <a:ea typeface="Calibri"/>
                  <a:cs typeface="Calibri"/>
                  <a:sym typeface="Calibri"/>
                </a:defRPr>
              </a:pPr>
            </a:p>
          </p:txBody>
        </p:sp>
        <p:sp>
          <p:nvSpPr>
            <p:cNvPr id="47" name="Google Shape;52;p2"/>
            <p:cNvSpPr/>
            <p:nvPr/>
          </p:nvSpPr>
          <p:spPr>
            <a:xfrm>
              <a:off x="479470" y="123474"/>
              <a:ext cx="479463" cy="5150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2157" y="117"/>
                  </a:lnTo>
                  <a:lnTo>
                    <a:pt x="4217" y="457"/>
                  </a:lnTo>
                  <a:lnTo>
                    <a:pt x="6155" y="1004"/>
                  </a:lnTo>
                  <a:lnTo>
                    <a:pt x="7950" y="1740"/>
                  </a:lnTo>
                  <a:lnTo>
                    <a:pt x="9579" y="2649"/>
                  </a:lnTo>
                  <a:lnTo>
                    <a:pt x="11019" y="3715"/>
                  </a:lnTo>
                  <a:lnTo>
                    <a:pt x="12248" y="4919"/>
                  </a:lnTo>
                  <a:lnTo>
                    <a:pt x="13243" y="6247"/>
                  </a:lnTo>
                  <a:lnTo>
                    <a:pt x="13982" y="7681"/>
                  </a:lnTo>
                  <a:lnTo>
                    <a:pt x="14442" y="9204"/>
                  </a:lnTo>
                  <a:lnTo>
                    <a:pt x="14600" y="10800"/>
                  </a:lnTo>
                  <a:lnTo>
                    <a:pt x="14442" y="12396"/>
                  </a:lnTo>
                  <a:lnTo>
                    <a:pt x="13982" y="13920"/>
                  </a:lnTo>
                  <a:lnTo>
                    <a:pt x="13243" y="15353"/>
                  </a:lnTo>
                  <a:lnTo>
                    <a:pt x="12248" y="16681"/>
                  </a:lnTo>
                  <a:lnTo>
                    <a:pt x="11019" y="17886"/>
                  </a:lnTo>
                  <a:lnTo>
                    <a:pt x="9579" y="18951"/>
                  </a:lnTo>
                  <a:lnTo>
                    <a:pt x="7950" y="19860"/>
                  </a:lnTo>
                  <a:lnTo>
                    <a:pt x="6155" y="20596"/>
                  </a:lnTo>
                  <a:lnTo>
                    <a:pt x="4217" y="21143"/>
                  </a:lnTo>
                  <a:lnTo>
                    <a:pt x="2157" y="21483"/>
                  </a:lnTo>
                  <a:lnTo>
                    <a:pt x="0" y="21600"/>
                  </a:lnTo>
                  <a:lnTo>
                    <a:pt x="15886" y="21600"/>
                  </a:lnTo>
                  <a:lnTo>
                    <a:pt x="17911" y="19734"/>
                  </a:lnTo>
                  <a:lnTo>
                    <a:pt x="18993" y="18417"/>
                  </a:lnTo>
                  <a:lnTo>
                    <a:pt x="19903" y="17020"/>
                  </a:lnTo>
                  <a:lnTo>
                    <a:pt x="20629" y="15552"/>
                  </a:lnTo>
                  <a:lnTo>
                    <a:pt x="21161" y="14021"/>
                  </a:lnTo>
                  <a:lnTo>
                    <a:pt x="21489" y="12434"/>
                  </a:lnTo>
                  <a:lnTo>
                    <a:pt x="21600" y="10800"/>
                  </a:lnTo>
                  <a:lnTo>
                    <a:pt x="21489" y="9167"/>
                  </a:lnTo>
                  <a:lnTo>
                    <a:pt x="21161" y="7580"/>
                  </a:lnTo>
                  <a:lnTo>
                    <a:pt x="20629" y="6049"/>
                  </a:lnTo>
                  <a:lnTo>
                    <a:pt x="19903" y="4581"/>
                  </a:lnTo>
                  <a:lnTo>
                    <a:pt x="18993" y="3184"/>
                  </a:lnTo>
                  <a:lnTo>
                    <a:pt x="17911" y="1866"/>
                  </a:lnTo>
                  <a:lnTo>
                    <a:pt x="16668" y="636"/>
                  </a:lnTo>
                  <a:lnTo>
                    <a:pt x="15886" y="0"/>
                  </a:lnTo>
                  <a:close/>
                </a:path>
              </a:pathLst>
            </a:custGeom>
            <a:solidFill>
              <a:srgbClr val="82CCF1"/>
            </a:solidFill>
            <a:ln w="12700" cap="flat">
              <a:noFill/>
              <a:miter lim="400000"/>
            </a:ln>
            <a:effectLst/>
          </p:spPr>
          <p:txBody>
            <a:bodyPr wrap="square" lIns="0" tIns="0" rIns="0" bIns="0" numCol="1" anchor="t">
              <a:noAutofit/>
            </a:bodyPr>
            <a:lstStyle/>
            <a:p>
              <a:pPr>
                <a:defRPr>
                  <a:latin typeface="Calibri"/>
                  <a:ea typeface="Calibri"/>
                  <a:cs typeface="Calibri"/>
                  <a:sym typeface="Calibri"/>
                </a:defRPr>
              </a:pPr>
            </a:p>
          </p:txBody>
        </p:sp>
        <p:sp>
          <p:nvSpPr>
            <p:cNvPr id="48" name="Google Shape;53;p2"/>
            <p:cNvSpPr/>
            <p:nvPr/>
          </p:nvSpPr>
          <p:spPr>
            <a:xfrm>
              <a:off x="476143" y="-1"/>
              <a:ext cx="355966" cy="1235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 y="0"/>
                  </a:moveTo>
                  <a:lnTo>
                    <a:pt x="134" y="0"/>
                  </a:lnTo>
                  <a:lnTo>
                    <a:pt x="68" y="11"/>
                  </a:lnTo>
                  <a:lnTo>
                    <a:pt x="0" y="12"/>
                  </a:lnTo>
                  <a:lnTo>
                    <a:pt x="0" y="21600"/>
                  </a:lnTo>
                  <a:lnTo>
                    <a:pt x="67" y="21598"/>
                  </a:lnTo>
                  <a:lnTo>
                    <a:pt x="134" y="21588"/>
                  </a:lnTo>
                  <a:lnTo>
                    <a:pt x="21600" y="21588"/>
                  </a:lnTo>
                  <a:lnTo>
                    <a:pt x="18709" y="15211"/>
                  </a:lnTo>
                  <a:lnTo>
                    <a:pt x="16469" y="11376"/>
                  </a:lnTo>
                  <a:lnTo>
                    <a:pt x="14070" y="8040"/>
                  </a:lnTo>
                  <a:lnTo>
                    <a:pt x="11527" y="5234"/>
                  </a:lnTo>
                  <a:lnTo>
                    <a:pt x="8854" y="2995"/>
                  </a:lnTo>
                  <a:lnTo>
                    <a:pt x="6066" y="1353"/>
                  </a:lnTo>
                  <a:lnTo>
                    <a:pt x="3177" y="344"/>
                  </a:lnTo>
                  <a:lnTo>
                    <a:pt x="202" y="0"/>
                  </a:lnTo>
                  <a:close/>
                </a:path>
              </a:pathLst>
            </a:custGeom>
            <a:solidFill>
              <a:srgbClr val="82CCF1"/>
            </a:solidFill>
            <a:ln w="12700" cap="flat">
              <a:noFill/>
              <a:miter lim="400000"/>
            </a:ln>
            <a:effectLst/>
          </p:spPr>
          <p:txBody>
            <a:bodyPr wrap="square" lIns="0" tIns="0" rIns="0" bIns="0" numCol="1" anchor="t">
              <a:noAutofit/>
            </a:bodyPr>
            <a:lstStyle/>
            <a:p>
              <a:pPr>
                <a:defRPr>
                  <a:latin typeface="Calibri"/>
                  <a:ea typeface="Calibri"/>
                  <a:cs typeface="Calibri"/>
                  <a:sym typeface="Calibri"/>
                </a:defRPr>
              </a:pPr>
            </a:p>
          </p:txBody>
        </p:sp>
      </p:grpSp>
      <p:sp>
        <p:nvSpPr>
          <p:cNvPr id="50" name="Google Shape;54;p2"/>
          <p:cNvSpPr/>
          <p:nvPr/>
        </p:nvSpPr>
        <p:spPr>
          <a:xfrm>
            <a:off x="7397391" y="5685729"/>
            <a:ext cx="476151" cy="378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131" y="19399"/>
                </a:lnTo>
                <a:lnTo>
                  <a:pt x="470" y="17263"/>
                </a:lnTo>
                <a:lnTo>
                  <a:pt x="1011" y="15200"/>
                </a:lnTo>
                <a:lnTo>
                  <a:pt x="1743" y="13223"/>
                </a:lnTo>
                <a:lnTo>
                  <a:pt x="2657" y="11342"/>
                </a:lnTo>
                <a:lnTo>
                  <a:pt x="3740" y="9567"/>
                </a:lnTo>
                <a:lnTo>
                  <a:pt x="4984" y="7909"/>
                </a:lnTo>
                <a:lnTo>
                  <a:pt x="6376" y="6379"/>
                </a:lnTo>
                <a:lnTo>
                  <a:pt x="7907" y="4987"/>
                </a:lnTo>
                <a:lnTo>
                  <a:pt x="9565" y="3744"/>
                </a:lnTo>
                <a:lnTo>
                  <a:pt x="11340" y="2661"/>
                </a:lnTo>
                <a:lnTo>
                  <a:pt x="13222" y="1748"/>
                </a:lnTo>
                <a:lnTo>
                  <a:pt x="15200" y="1016"/>
                </a:lnTo>
                <a:lnTo>
                  <a:pt x="17262" y="476"/>
                </a:lnTo>
                <a:lnTo>
                  <a:pt x="19399" y="138"/>
                </a:lnTo>
                <a:lnTo>
                  <a:pt x="21600" y="13"/>
                </a:lnTo>
                <a:lnTo>
                  <a:pt x="21600" y="0"/>
                </a:lnTo>
                <a:close/>
              </a:path>
            </a:pathLst>
          </a:custGeom>
          <a:solidFill>
            <a:srgbClr val="2B93D1"/>
          </a:solidFill>
          <a:ln w="12700">
            <a:miter lim="400000"/>
          </a:ln>
        </p:spPr>
        <p:txBody>
          <a:bodyPr lIns="0" tIns="0" rIns="0" bIns="0"/>
          <a:lstStyle/>
          <a:p>
            <a:pPr>
              <a:defRPr>
                <a:latin typeface="Calibri"/>
                <a:ea typeface="Calibri"/>
                <a:cs typeface="Calibri"/>
                <a:sym typeface="Calibri"/>
              </a:defRPr>
            </a:pPr>
          </a:p>
        </p:txBody>
      </p:sp>
      <p:sp>
        <p:nvSpPr>
          <p:cNvPr id="51" name="Google Shape;55;p2"/>
          <p:cNvSpPr/>
          <p:nvPr/>
        </p:nvSpPr>
        <p:spPr>
          <a:xfrm>
            <a:off x="7397492" y="5685955"/>
            <a:ext cx="476089" cy="3781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9399" y="125"/>
                </a:lnTo>
                <a:lnTo>
                  <a:pt x="17261" y="463"/>
                </a:lnTo>
                <a:lnTo>
                  <a:pt x="15198" y="1004"/>
                </a:lnTo>
                <a:lnTo>
                  <a:pt x="13220" y="1736"/>
                </a:lnTo>
                <a:lnTo>
                  <a:pt x="11338" y="2650"/>
                </a:lnTo>
                <a:lnTo>
                  <a:pt x="9562" y="3733"/>
                </a:lnTo>
                <a:lnTo>
                  <a:pt x="7904" y="4977"/>
                </a:lnTo>
                <a:lnTo>
                  <a:pt x="6373" y="6370"/>
                </a:lnTo>
                <a:lnTo>
                  <a:pt x="4980" y="7901"/>
                </a:lnTo>
                <a:lnTo>
                  <a:pt x="3737" y="9560"/>
                </a:lnTo>
                <a:lnTo>
                  <a:pt x="2653" y="11336"/>
                </a:lnTo>
                <a:lnTo>
                  <a:pt x="1739" y="13218"/>
                </a:lnTo>
                <a:lnTo>
                  <a:pt x="1006" y="15196"/>
                </a:lnTo>
                <a:lnTo>
                  <a:pt x="465" y="17260"/>
                </a:lnTo>
                <a:lnTo>
                  <a:pt x="126" y="19398"/>
                </a:lnTo>
                <a:lnTo>
                  <a:pt x="0" y="21600"/>
                </a:lnTo>
                <a:lnTo>
                  <a:pt x="7051" y="21600"/>
                </a:lnTo>
                <a:lnTo>
                  <a:pt x="7228" y="19460"/>
                </a:lnTo>
                <a:lnTo>
                  <a:pt x="7701" y="17418"/>
                </a:lnTo>
                <a:lnTo>
                  <a:pt x="8446" y="15495"/>
                </a:lnTo>
                <a:lnTo>
                  <a:pt x="9442" y="13715"/>
                </a:lnTo>
                <a:lnTo>
                  <a:pt x="10666" y="12097"/>
                </a:lnTo>
                <a:lnTo>
                  <a:pt x="12098" y="10666"/>
                </a:lnTo>
                <a:lnTo>
                  <a:pt x="13716" y="9441"/>
                </a:lnTo>
                <a:lnTo>
                  <a:pt x="15496" y="8446"/>
                </a:lnTo>
                <a:lnTo>
                  <a:pt x="17418" y="7701"/>
                </a:lnTo>
                <a:lnTo>
                  <a:pt x="19460" y="7230"/>
                </a:lnTo>
                <a:lnTo>
                  <a:pt x="21600" y="7053"/>
                </a:lnTo>
                <a:lnTo>
                  <a:pt x="21600" y="0"/>
                </a:lnTo>
                <a:close/>
              </a:path>
            </a:pathLst>
          </a:custGeom>
          <a:solidFill>
            <a:srgbClr val="2B93D1"/>
          </a:solidFill>
          <a:ln w="12700">
            <a:miter lim="400000"/>
          </a:ln>
        </p:spPr>
        <p:txBody>
          <a:bodyPr lIns="0" tIns="0" rIns="0" bIns="0"/>
          <a:lstStyle/>
          <a:p>
            <a:pPr>
              <a:defRPr>
                <a:latin typeface="Calibri"/>
                <a:ea typeface="Calibri"/>
                <a:cs typeface="Calibri"/>
                <a:sym typeface="Calibri"/>
              </a:defRPr>
            </a:pPr>
          </a:p>
        </p:txBody>
      </p:sp>
      <p:sp>
        <p:nvSpPr>
          <p:cNvPr id="52" name="Google Shape;56;p2"/>
          <p:cNvSpPr/>
          <p:nvPr/>
        </p:nvSpPr>
        <p:spPr>
          <a:xfrm>
            <a:off x="9745249" y="5085440"/>
            <a:ext cx="1" cy="122091"/>
          </a:xfrm>
          <a:prstGeom prst="line">
            <a:avLst/>
          </a:prstGeom>
          <a:ln w="3175">
            <a:solidFill>
              <a:srgbClr val="82CCF1"/>
            </a:solidFill>
          </a:ln>
        </p:spPr>
        <p:txBody>
          <a:bodyPr lIns="0" tIns="0" rIns="0" bIns="0"/>
          <a:lstStyle/>
          <a:p>
            <a:pPr/>
          </a:p>
        </p:txBody>
      </p:sp>
      <p:sp>
        <p:nvSpPr>
          <p:cNvPr id="53" name="Google Shape;57;p2"/>
          <p:cNvSpPr/>
          <p:nvPr/>
        </p:nvSpPr>
        <p:spPr>
          <a:xfrm>
            <a:off x="9717171" y="5077550"/>
            <a:ext cx="29120" cy="14853"/>
          </a:xfrm>
          <a:prstGeom prst="rect">
            <a:avLst/>
          </a:prstGeom>
          <a:solidFill>
            <a:srgbClr val="82CCF1"/>
          </a:solidFill>
          <a:ln w="12700">
            <a:miter lim="400000"/>
          </a:ln>
        </p:spPr>
        <p:txBody>
          <a:bodyPr lIns="0" tIns="0" rIns="0" bIns="0"/>
          <a:lstStyle/>
          <a:p>
            <a:pPr>
              <a:defRPr>
                <a:latin typeface="Calibri"/>
                <a:ea typeface="Calibri"/>
                <a:cs typeface="Calibri"/>
                <a:sym typeface="Calibri"/>
              </a:defRPr>
            </a:pPr>
          </a:p>
        </p:txBody>
      </p:sp>
      <p:sp>
        <p:nvSpPr>
          <p:cNvPr id="54" name="Google Shape;58;p2"/>
          <p:cNvSpPr/>
          <p:nvPr/>
        </p:nvSpPr>
        <p:spPr>
          <a:xfrm>
            <a:off x="9262478" y="5466221"/>
            <a:ext cx="155420" cy="1"/>
          </a:xfrm>
          <a:prstGeom prst="line">
            <a:avLst/>
          </a:prstGeom>
          <a:ln w="3175">
            <a:solidFill>
              <a:srgbClr val="82CCF1"/>
            </a:solidFill>
          </a:ln>
        </p:spPr>
        <p:txBody>
          <a:bodyPr lIns="0" tIns="0" rIns="0" bIns="0"/>
          <a:lstStyle/>
          <a:p>
            <a:pPr/>
          </a:p>
        </p:txBody>
      </p:sp>
      <p:sp>
        <p:nvSpPr>
          <p:cNvPr id="55" name="Google Shape;59;p2"/>
          <p:cNvSpPr/>
          <p:nvPr/>
        </p:nvSpPr>
        <p:spPr>
          <a:xfrm>
            <a:off x="9262371" y="5085852"/>
            <a:ext cx="438198" cy="3785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136" y="19359"/>
                </a:lnTo>
                <a:lnTo>
                  <a:pt x="506" y="17184"/>
                </a:lnTo>
                <a:lnTo>
                  <a:pt x="1103" y="15087"/>
                </a:lnTo>
                <a:lnTo>
                  <a:pt x="1917" y="13077"/>
                </a:lnTo>
                <a:lnTo>
                  <a:pt x="2933" y="11167"/>
                </a:lnTo>
                <a:lnTo>
                  <a:pt x="4141" y="9367"/>
                </a:lnTo>
                <a:lnTo>
                  <a:pt x="5528" y="7690"/>
                </a:lnTo>
                <a:lnTo>
                  <a:pt x="7081" y="6145"/>
                </a:lnTo>
                <a:lnTo>
                  <a:pt x="8789" y="4745"/>
                </a:lnTo>
                <a:lnTo>
                  <a:pt x="10640" y="3500"/>
                </a:lnTo>
                <a:lnTo>
                  <a:pt x="12620" y="2422"/>
                </a:lnTo>
                <a:lnTo>
                  <a:pt x="14719" y="1522"/>
                </a:lnTo>
                <a:lnTo>
                  <a:pt x="16923" y="810"/>
                </a:lnTo>
                <a:lnTo>
                  <a:pt x="19221" y="299"/>
                </a:lnTo>
                <a:lnTo>
                  <a:pt x="21600" y="0"/>
                </a:lnTo>
                <a:close/>
              </a:path>
            </a:pathLst>
          </a:custGeom>
          <a:solidFill>
            <a:srgbClr val="82CCF1"/>
          </a:solidFill>
          <a:ln w="12700">
            <a:miter lim="400000"/>
          </a:ln>
        </p:spPr>
        <p:txBody>
          <a:bodyPr lIns="0" tIns="0" rIns="0" bIns="0"/>
          <a:lstStyle/>
          <a:p>
            <a:pPr>
              <a:defRPr>
                <a:latin typeface="Calibri"/>
                <a:ea typeface="Calibri"/>
                <a:cs typeface="Calibri"/>
                <a:sym typeface="Calibri"/>
              </a:defRPr>
            </a:pPr>
          </a:p>
        </p:txBody>
      </p:sp>
      <p:grpSp>
        <p:nvGrpSpPr>
          <p:cNvPr id="58" name="Google Shape;60;p2"/>
          <p:cNvGrpSpPr/>
          <p:nvPr/>
        </p:nvGrpSpPr>
        <p:grpSpPr>
          <a:xfrm>
            <a:off x="9738431" y="5462625"/>
            <a:ext cx="482955" cy="383748"/>
            <a:chOff x="0" y="0"/>
            <a:chExt cx="482953" cy="383747"/>
          </a:xfrm>
        </p:grpSpPr>
        <p:sp>
          <p:nvSpPr>
            <p:cNvPr id="56" name="Google Shape;61;p2"/>
            <p:cNvSpPr/>
            <p:nvPr/>
          </p:nvSpPr>
          <p:spPr>
            <a:xfrm>
              <a:off x="0" y="260208"/>
              <a:ext cx="356128" cy="1235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1" y="0"/>
                  </a:moveTo>
                  <a:lnTo>
                    <a:pt x="0" y="0"/>
                  </a:lnTo>
                  <a:lnTo>
                    <a:pt x="0" y="21588"/>
                  </a:lnTo>
                  <a:lnTo>
                    <a:pt x="71" y="21588"/>
                  </a:lnTo>
                  <a:lnTo>
                    <a:pt x="141" y="21600"/>
                  </a:lnTo>
                  <a:lnTo>
                    <a:pt x="212" y="21600"/>
                  </a:lnTo>
                  <a:lnTo>
                    <a:pt x="3185" y="21256"/>
                  </a:lnTo>
                  <a:lnTo>
                    <a:pt x="6073" y="20247"/>
                  </a:lnTo>
                  <a:lnTo>
                    <a:pt x="8860" y="18605"/>
                  </a:lnTo>
                  <a:lnTo>
                    <a:pt x="11532" y="16365"/>
                  </a:lnTo>
                  <a:lnTo>
                    <a:pt x="14074" y="13560"/>
                  </a:lnTo>
                  <a:lnTo>
                    <a:pt x="16472" y="10223"/>
                  </a:lnTo>
                  <a:lnTo>
                    <a:pt x="18711" y="6389"/>
                  </a:lnTo>
                  <a:lnTo>
                    <a:pt x="20776" y="2089"/>
                  </a:lnTo>
                  <a:lnTo>
                    <a:pt x="21600" y="12"/>
                  </a:lnTo>
                  <a:lnTo>
                    <a:pt x="141" y="12"/>
                  </a:lnTo>
                  <a:lnTo>
                    <a:pt x="71" y="0"/>
                  </a:lnTo>
                  <a:close/>
                </a:path>
              </a:pathLst>
            </a:custGeom>
            <a:solidFill>
              <a:srgbClr val="82CCF1"/>
            </a:solidFill>
            <a:ln w="12700" cap="flat">
              <a:noFill/>
              <a:miter lim="400000"/>
            </a:ln>
            <a:effectLst/>
          </p:spPr>
          <p:txBody>
            <a:bodyPr wrap="square" lIns="0" tIns="0" rIns="0" bIns="0" numCol="1" anchor="t">
              <a:noAutofit/>
            </a:bodyPr>
            <a:lstStyle/>
            <a:p>
              <a:pPr>
                <a:defRPr>
                  <a:latin typeface="Calibri"/>
                  <a:ea typeface="Calibri"/>
                  <a:cs typeface="Calibri"/>
                  <a:sym typeface="Calibri"/>
                </a:defRPr>
              </a:pPr>
            </a:p>
          </p:txBody>
        </p:sp>
        <p:sp>
          <p:nvSpPr>
            <p:cNvPr id="57" name="Google Shape;62;p2"/>
            <p:cNvSpPr/>
            <p:nvPr/>
          </p:nvSpPr>
          <p:spPr>
            <a:xfrm>
              <a:off x="3490" y="0"/>
              <a:ext cx="479464" cy="2602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97" y="0"/>
                  </a:moveTo>
                  <a:lnTo>
                    <a:pt x="14596" y="0"/>
                  </a:lnTo>
                  <a:lnTo>
                    <a:pt x="14600" y="228"/>
                  </a:lnTo>
                  <a:lnTo>
                    <a:pt x="14442" y="3386"/>
                  </a:lnTo>
                  <a:lnTo>
                    <a:pt x="13982" y="6400"/>
                  </a:lnTo>
                  <a:lnTo>
                    <a:pt x="13243" y="9238"/>
                  </a:lnTo>
                  <a:lnTo>
                    <a:pt x="12248" y="11865"/>
                  </a:lnTo>
                  <a:lnTo>
                    <a:pt x="11019" y="14250"/>
                  </a:lnTo>
                  <a:lnTo>
                    <a:pt x="9579" y="16358"/>
                  </a:lnTo>
                  <a:lnTo>
                    <a:pt x="7950" y="18157"/>
                  </a:lnTo>
                  <a:lnTo>
                    <a:pt x="6155" y="19614"/>
                  </a:lnTo>
                  <a:lnTo>
                    <a:pt x="4217" y="20695"/>
                  </a:lnTo>
                  <a:lnTo>
                    <a:pt x="2157" y="21368"/>
                  </a:lnTo>
                  <a:lnTo>
                    <a:pt x="0" y="21600"/>
                  </a:lnTo>
                  <a:lnTo>
                    <a:pt x="15886" y="21600"/>
                  </a:lnTo>
                  <a:lnTo>
                    <a:pt x="17911" y="17906"/>
                  </a:lnTo>
                  <a:lnTo>
                    <a:pt x="18993" y="15299"/>
                  </a:lnTo>
                  <a:lnTo>
                    <a:pt x="19903" y="12535"/>
                  </a:lnTo>
                  <a:lnTo>
                    <a:pt x="20629" y="9630"/>
                  </a:lnTo>
                  <a:lnTo>
                    <a:pt x="21161" y="6600"/>
                  </a:lnTo>
                  <a:lnTo>
                    <a:pt x="21489" y="3461"/>
                  </a:lnTo>
                  <a:lnTo>
                    <a:pt x="21600" y="228"/>
                  </a:lnTo>
                  <a:lnTo>
                    <a:pt x="21597" y="0"/>
                  </a:lnTo>
                  <a:close/>
                </a:path>
              </a:pathLst>
            </a:custGeom>
            <a:solidFill>
              <a:srgbClr val="82CCF1"/>
            </a:solidFill>
            <a:ln w="12700" cap="flat">
              <a:noFill/>
              <a:miter lim="400000"/>
            </a:ln>
            <a:effectLst/>
          </p:spPr>
          <p:txBody>
            <a:bodyPr wrap="square" lIns="0" tIns="0" rIns="0" bIns="0" numCol="1" anchor="t">
              <a:noAutofit/>
            </a:bodyPr>
            <a:lstStyle/>
            <a:p>
              <a:pPr>
                <a:defRPr>
                  <a:latin typeface="Calibri"/>
                  <a:ea typeface="Calibri"/>
                  <a:cs typeface="Calibri"/>
                  <a:sym typeface="Calibri"/>
                </a:defRPr>
              </a:pPr>
            </a:p>
          </p:txBody>
        </p:sp>
      </p:grpSp>
      <p:sp>
        <p:nvSpPr>
          <p:cNvPr id="59" name="Google Shape;63;p2"/>
          <p:cNvSpPr/>
          <p:nvPr/>
        </p:nvSpPr>
        <p:spPr>
          <a:xfrm>
            <a:off x="9262266" y="5468019"/>
            <a:ext cx="476152" cy="378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 y="0"/>
                </a:moveTo>
                <a:lnTo>
                  <a:pt x="0" y="0"/>
                </a:lnTo>
                <a:lnTo>
                  <a:pt x="0" y="21600"/>
                </a:lnTo>
                <a:lnTo>
                  <a:pt x="21600" y="21600"/>
                </a:lnTo>
                <a:lnTo>
                  <a:pt x="19399" y="21469"/>
                </a:lnTo>
                <a:lnTo>
                  <a:pt x="17262" y="21130"/>
                </a:lnTo>
                <a:lnTo>
                  <a:pt x="15200" y="20589"/>
                </a:lnTo>
                <a:lnTo>
                  <a:pt x="13223" y="19857"/>
                </a:lnTo>
                <a:lnTo>
                  <a:pt x="11341" y="18943"/>
                </a:lnTo>
                <a:lnTo>
                  <a:pt x="9566" y="17859"/>
                </a:lnTo>
                <a:lnTo>
                  <a:pt x="7908" y="16616"/>
                </a:lnTo>
                <a:lnTo>
                  <a:pt x="6378" y="15224"/>
                </a:lnTo>
                <a:lnTo>
                  <a:pt x="4986" y="13693"/>
                </a:lnTo>
                <a:lnTo>
                  <a:pt x="3744" y="12035"/>
                </a:lnTo>
                <a:lnTo>
                  <a:pt x="2660" y="10260"/>
                </a:lnTo>
                <a:lnTo>
                  <a:pt x="1748" y="8378"/>
                </a:lnTo>
                <a:lnTo>
                  <a:pt x="1016" y="6400"/>
                </a:lnTo>
                <a:lnTo>
                  <a:pt x="475" y="4338"/>
                </a:lnTo>
                <a:lnTo>
                  <a:pt x="137" y="2201"/>
                </a:lnTo>
                <a:lnTo>
                  <a:pt x="12" y="0"/>
                </a:lnTo>
                <a:close/>
              </a:path>
            </a:pathLst>
          </a:custGeom>
          <a:solidFill>
            <a:srgbClr val="2B93D1"/>
          </a:solidFill>
          <a:ln w="12700">
            <a:miter lim="400000"/>
          </a:ln>
        </p:spPr>
        <p:txBody>
          <a:bodyPr lIns="0" tIns="0" rIns="0" bIns="0"/>
          <a:lstStyle/>
          <a:p>
            <a:pPr>
              <a:defRPr>
                <a:latin typeface="Calibri"/>
                <a:ea typeface="Calibri"/>
                <a:cs typeface="Calibri"/>
                <a:sym typeface="Calibri"/>
              </a:defRPr>
            </a:pPr>
          </a:p>
        </p:txBody>
      </p:sp>
      <p:sp>
        <p:nvSpPr>
          <p:cNvPr id="60" name="Google Shape;64;p2"/>
          <p:cNvSpPr/>
          <p:nvPr/>
        </p:nvSpPr>
        <p:spPr>
          <a:xfrm>
            <a:off x="9262533" y="5468019"/>
            <a:ext cx="475899" cy="37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053" y="0"/>
                </a:moveTo>
                <a:lnTo>
                  <a:pt x="0" y="0"/>
                </a:lnTo>
                <a:lnTo>
                  <a:pt x="125" y="2201"/>
                </a:lnTo>
                <a:lnTo>
                  <a:pt x="464" y="4339"/>
                </a:lnTo>
                <a:lnTo>
                  <a:pt x="1004" y="6402"/>
                </a:lnTo>
                <a:lnTo>
                  <a:pt x="1737" y="8380"/>
                </a:lnTo>
                <a:lnTo>
                  <a:pt x="2650" y="10262"/>
                </a:lnTo>
                <a:lnTo>
                  <a:pt x="3734" y="12038"/>
                </a:lnTo>
                <a:lnTo>
                  <a:pt x="4977" y="13697"/>
                </a:lnTo>
                <a:lnTo>
                  <a:pt x="6370" y="15228"/>
                </a:lnTo>
                <a:lnTo>
                  <a:pt x="7901" y="16620"/>
                </a:lnTo>
                <a:lnTo>
                  <a:pt x="9560" y="17864"/>
                </a:lnTo>
                <a:lnTo>
                  <a:pt x="11336" y="18948"/>
                </a:lnTo>
                <a:lnTo>
                  <a:pt x="13218" y="19861"/>
                </a:lnTo>
                <a:lnTo>
                  <a:pt x="15197" y="20594"/>
                </a:lnTo>
                <a:lnTo>
                  <a:pt x="17260" y="21135"/>
                </a:lnTo>
                <a:lnTo>
                  <a:pt x="19398" y="21474"/>
                </a:lnTo>
                <a:lnTo>
                  <a:pt x="21600" y="21600"/>
                </a:lnTo>
                <a:lnTo>
                  <a:pt x="21600" y="14550"/>
                </a:lnTo>
                <a:lnTo>
                  <a:pt x="19460" y="14372"/>
                </a:lnTo>
                <a:lnTo>
                  <a:pt x="17418" y="13900"/>
                </a:lnTo>
                <a:lnTo>
                  <a:pt x="15495" y="13155"/>
                </a:lnTo>
                <a:lnTo>
                  <a:pt x="13715" y="12159"/>
                </a:lnTo>
                <a:lnTo>
                  <a:pt x="12097" y="10934"/>
                </a:lnTo>
                <a:lnTo>
                  <a:pt x="10666" y="9502"/>
                </a:lnTo>
                <a:lnTo>
                  <a:pt x="9441" y="7884"/>
                </a:lnTo>
                <a:lnTo>
                  <a:pt x="8446" y="6104"/>
                </a:lnTo>
                <a:lnTo>
                  <a:pt x="7701" y="4181"/>
                </a:lnTo>
                <a:lnTo>
                  <a:pt x="7230" y="2140"/>
                </a:lnTo>
                <a:lnTo>
                  <a:pt x="7053" y="0"/>
                </a:lnTo>
                <a:close/>
              </a:path>
            </a:pathLst>
          </a:custGeom>
          <a:solidFill>
            <a:srgbClr val="2B93D1"/>
          </a:solidFill>
          <a:ln w="12700">
            <a:miter lim="400000"/>
          </a:ln>
        </p:spPr>
        <p:txBody>
          <a:bodyPr lIns="0" tIns="0" rIns="0" bIns="0"/>
          <a:lstStyle/>
          <a:p>
            <a:pPr>
              <a:defRPr>
                <a:latin typeface="Calibri"/>
                <a:ea typeface="Calibri"/>
                <a:cs typeface="Calibri"/>
                <a:sym typeface="Calibri"/>
              </a:defRPr>
            </a:pPr>
          </a:p>
        </p:txBody>
      </p:sp>
      <p:sp>
        <p:nvSpPr>
          <p:cNvPr id="61" name="Google Shape;65;p2"/>
          <p:cNvSpPr/>
          <p:nvPr/>
        </p:nvSpPr>
        <p:spPr>
          <a:xfrm>
            <a:off x="9746196" y="5084219"/>
            <a:ext cx="476151" cy="3783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12"/>
                </a:lnTo>
                <a:lnTo>
                  <a:pt x="2197" y="141"/>
                </a:lnTo>
                <a:lnTo>
                  <a:pt x="4331" y="483"/>
                </a:lnTo>
                <a:lnTo>
                  <a:pt x="6390" y="1025"/>
                </a:lnTo>
                <a:lnTo>
                  <a:pt x="8363" y="1759"/>
                </a:lnTo>
                <a:lnTo>
                  <a:pt x="10242" y="2673"/>
                </a:lnTo>
                <a:lnTo>
                  <a:pt x="12013" y="3757"/>
                </a:lnTo>
                <a:lnTo>
                  <a:pt x="13668" y="5000"/>
                </a:lnTo>
                <a:lnTo>
                  <a:pt x="15196" y="6392"/>
                </a:lnTo>
                <a:lnTo>
                  <a:pt x="16585" y="7922"/>
                </a:lnTo>
                <a:lnTo>
                  <a:pt x="17826" y="9578"/>
                </a:lnTo>
                <a:lnTo>
                  <a:pt x="18907" y="11352"/>
                </a:lnTo>
                <a:lnTo>
                  <a:pt x="19818" y="13232"/>
                </a:lnTo>
                <a:lnTo>
                  <a:pt x="20549" y="15207"/>
                </a:lnTo>
                <a:lnTo>
                  <a:pt x="21089" y="17267"/>
                </a:lnTo>
                <a:lnTo>
                  <a:pt x="21427" y="19402"/>
                </a:lnTo>
                <a:lnTo>
                  <a:pt x="21552" y="21600"/>
                </a:lnTo>
                <a:lnTo>
                  <a:pt x="21600" y="21600"/>
                </a:lnTo>
                <a:lnTo>
                  <a:pt x="21600" y="0"/>
                </a:lnTo>
                <a:close/>
              </a:path>
            </a:pathLst>
          </a:custGeom>
          <a:solidFill>
            <a:srgbClr val="5FC19C"/>
          </a:solidFill>
          <a:ln w="12700">
            <a:miter lim="400000"/>
          </a:ln>
        </p:spPr>
        <p:txBody>
          <a:bodyPr lIns="0" tIns="0" rIns="0" bIns="0"/>
          <a:lstStyle/>
          <a:p>
            <a:pPr>
              <a:defRPr>
                <a:latin typeface="Calibri"/>
                <a:ea typeface="Calibri"/>
                <a:cs typeface="Calibri"/>
                <a:sym typeface="Calibri"/>
              </a:defRPr>
            </a:pPr>
          </a:p>
        </p:txBody>
      </p:sp>
      <p:sp>
        <p:nvSpPr>
          <p:cNvPr id="62" name="Google Shape;66;p2"/>
          <p:cNvSpPr/>
          <p:nvPr/>
        </p:nvSpPr>
        <p:spPr>
          <a:xfrm>
            <a:off x="9746196" y="5084431"/>
            <a:ext cx="475078" cy="3782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7052"/>
                </a:lnTo>
                <a:lnTo>
                  <a:pt x="2139" y="7235"/>
                </a:lnTo>
                <a:lnTo>
                  <a:pt x="4179" y="7710"/>
                </a:lnTo>
                <a:lnTo>
                  <a:pt x="6100" y="8457"/>
                </a:lnTo>
                <a:lnTo>
                  <a:pt x="7879" y="9454"/>
                </a:lnTo>
                <a:lnTo>
                  <a:pt x="9494" y="10679"/>
                </a:lnTo>
                <a:lnTo>
                  <a:pt x="10925" y="12111"/>
                </a:lnTo>
                <a:lnTo>
                  <a:pt x="12148" y="13726"/>
                </a:lnTo>
                <a:lnTo>
                  <a:pt x="13143" y="15505"/>
                </a:lnTo>
                <a:lnTo>
                  <a:pt x="13886" y="17424"/>
                </a:lnTo>
                <a:lnTo>
                  <a:pt x="14358" y="19463"/>
                </a:lnTo>
                <a:lnTo>
                  <a:pt x="14535" y="21600"/>
                </a:lnTo>
                <a:lnTo>
                  <a:pt x="21600" y="21600"/>
                </a:lnTo>
                <a:lnTo>
                  <a:pt x="21474" y="19401"/>
                </a:lnTo>
                <a:lnTo>
                  <a:pt x="21136" y="17265"/>
                </a:lnTo>
                <a:lnTo>
                  <a:pt x="20595" y="15203"/>
                </a:lnTo>
                <a:lnTo>
                  <a:pt x="19862" y="13227"/>
                </a:lnTo>
                <a:lnTo>
                  <a:pt x="18949" y="11346"/>
                </a:lnTo>
                <a:lnTo>
                  <a:pt x="17865" y="9572"/>
                </a:lnTo>
                <a:lnTo>
                  <a:pt x="16622" y="7914"/>
                </a:lnTo>
                <a:lnTo>
                  <a:pt x="15230" y="6384"/>
                </a:lnTo>
                <a:lnTo>
                  <a:pt x="13699" y="4991"/>
                </a:lnTo>
                <a:lnTo>
                  <a:pt x="12040" y="3747"/>
                </a:lnTo>
                <a:lnTo>
                  <a:pt x="10264" y="2663"/>
                </a:lnTo>
                <a:lnTo>
                  <a:pt x="8382" y="1748"/>
                </a:lnTo>
                <a:lnTo>
                  <a:pt x="6404" y="1014"/>
                </a:lnTo>
                <a:lnTo>
                  <a:pt x="4340" y="471"/>
                </a:lnTo>
                <a:lnTo>
                  <a:pt x="2202" y="129"/>
                </a:lnTo>
                <a:lnTo>
                  <a:pt x="0" y="0"/>
                </a:lnTo>
                <a:close/>
              </a:path>
            </a:pathLst>
          </a:custGeom>
          <a:solidFill>
            <a:srgbClr val="5FC19C"/>
          </a:solidFill>
          <a:ln w="12700">
            <a:miter lim="400000"/>
          </a:ln>
        </p:spPr>
        <p:txBody>
          <a:bodyPr lIns="0" tIns="0" rIns="0" bIns="0"/>
          <a:lstStyle/>
          <a:p>
            <a:pPr>
              <a:defRPr>
                <a:latin typeface="Calibri"/>
                <a:ea typeface="Calibri"/>
                <a:cs typeface="Calibri"/>
                <a:sym typeface="Calibri"/>
              </a:defRPr>
            </a:pPr>
          </a:p>
        </p:txBody>
      </p:sp>
      <p:sp>
        <p:nvSpPr>
          <p:cNvPr id="63" name="Google Shape;68;p2"/>
          <p:cNvSpPr/>
          <p:nvPr/>
        </p:nvSpPr>
        <p:spPr>
          <a:xfrm>
            <a:off x="9262486" y="5085852"/>
            <a:ext cx="481785" cy="3785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9639" y="0"/>
                </a:lnTo>
                <a:lnTo>
                  <a:pt x="17475" y="299"/>
                </a:lnTo>
                <a:lnTo>
                  <a:pt x="15386" y="810"/>
                </a:lnTo>
                <a:lnTo>
                  <a:pt x="13381" y="1522"/>
                </a:lnTo>
                <a:lnTo>
                  <a:pt x="11473" y="2422"/>
                </a:lnTo>
                <a:lnTo>
                  <a:pt x="9671" y="3500"/>
                </a:lnTo>
                <a:lnTo>
                  <a:pt x="7988" y="4745"/>
                </a:lnTo>
                <a:lnTo>
                  <a:pt x="6435" y="6145"/>
                </a:lnTo>
                <a:lnTo>
                  <a:pt x="5022" y="7690"/>
                </a:lnTo>
                <a:lnTo>
                  <a:pt x="3761" y="9367"/>
                </a:lnTo>
                <a:lnTo>
                  <a:pt x="2663" y="11167"/>
                </a:lnTo>
                <a:lnTo>
                  <a:pt x="1738" y="13077"/>
                </a:lnTo>
                <a:lnTo>
                  <a:pt x="998" y="15087"/>
                </a:lnTo>
                <a:lnTo>
                  <a:pt x="455" y="17184"/>
                </a:lnTo>
                <a:lnTo>
                  <a:pt x="118" y="19359"/>
                </a:lnTo>
                <a:lnTo>
                  <a:pt x="0" y="21600"/>
                </a:lnTo>
                <a:lnTo>
                  <a:pt x="6966" y="21600"/>
                </a:lnTo>
                <a:lnTo>
                  <a:pt x="7130" y="19436"/>
                </a:lnTo>
                <a:lnTo>
                  <a:pt x="7593" y="17370"/>
                </a:lnTo>
                <a:lnTo>
                  <a:pt x="8332" y="15426"/>
                </a:lnTo>
                <a:lnTo>
                  <a:pt x="9324" y="13626"/>
                </a:lnTo>
                <a:lnTo>
                  <a:pt x="10547" y="11993"/>
                </a:lnTo>
                <a:lnTo>
                  <a:pt x="11979" y="10549"/>
                </a:lnTo>
                <a:lnTo>
                  <a:pt x="13598" y="9317"/>
                </a:lnTo>
                <a:lnTo>
                  <a:pt x="15381" y="8320"/>
                </a:lnTo>
                <a:lnTo>
                  <a:pt x="17306" y="7579"/>
                </a:lnTo>
                <a:lnTo>
                  <a:pt x="19351" y="7119"/>
                </a:lnTo>
                <a:lnTo>
                  <a:pt x="21494" y="6960"/>
                </a:lnTo>
                <a:lnTo>
                  <a:pt x="21600" y="6960"/>
                </a:lnTo>
                <a:lnTo>
                  <a:pt x="21600" y="0"/>
                </a:lnTo>
                <a:close/>
              </a:path>
            </a:pathLst>
          </a:custGeom>
          <a:solidFill>
            <a:srgbClr val="82CCF1"/>
          </a:solidFill>
          <a:ln w="12700">
            <a:miter lim="400000"/>
          </a:ln>
        </p:spPr>
        <p:txBody>
          <a:bodyPr lIns="0" tIns="0" rIns="0" bIns="0"/>
          <a:lstStyle/>
          <a:p>
            <a:pPr>
              <a:defRPr>
                <a:latin typeface="Calibri"/>
                <a:ea typeface="Calibri"/>
                <a:cs typeface="Calibri"/>
                <a:sym typeface="Calibri"/>
              </a:defRPr>
            </a:pPr>
          </a:p>
        </p:txBody>
      </p:sp>
      <p:grpSp>
        <p:nvGrpSpPr>
          <p:cNvPr id="66" name="Google Shape;70;p2"/>
          <p:cNvGrpSpPr/>
          <p:nvPr/>
        </p:nvGrpSpPr>
        <p:grpSpPr>
          <a:xfrm>
            <a:off x="10224582" y="4695251"/>
            <a:ext cx="468807" cy="383739"/>
            <a:chOff x="0" y="0"/>
            <a:chExt cx="468805" cy="383737"/>
          </a:xfrm>
        </p:grpSpPr>
        <p:sp>
          <p:nvSpPr>
            <p:cNvPr id="64" name="Google Shape;71;p2"/>
            <p:cNvSpPr/>
            <p:nvPr/>
          </p:nvSpPr>
          <p:spPr>
            <a:xfrm>
              <a:off x="-1" y="260198"/>
              <a:ext cx="356129" cy="1235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588"/>
                  </a:lnTo>
                  <a:lnTo>
                    <a:pt x="71" y="21588"/>
                  </a:lnTo>
                  <a:lnTo>
                    <a:pt x="141" y="21600"/>
                  </a:lnTo>
                  <a:lnTo>
                    <a:pt x="212" y="21600"/>
                  </a:lnTo>
                  <a:lnTo>
                    <a:pt x="3185" y="21256"/>
                  </a:lnTo>
                  <a:lnTo>
                    <a:pt x="6073" y="20247"/>
                  </a:lnTo>
                  <a:lnTo>
                    <a:pt x="8860" y="18605"/>
                  </a:lnTo>
                  <a:lnTo>
                    <a:pt x="11532" y="16366"/>
                  </a:lnTo>
                  <a:lnTo>
                    <a:pt x="14074" y="13561"/>
                  </a:lnTo>
                  <a:lnTo>
                    <a:pt x="16471" y="10224"/>
                  </a:lnTo>
                  <a:lnTo>
                    <a:pt x="18710" y="6390"/>
                  </a:lnTo>
                  <a:lnTo>
                    <a:pt x="20775" y="2091"/>
                  </a:lnTo>
                  <a:lnTo>
                    <a:pt x="21600" y="12"/>
                  </a:lnTo>
                  <a:lnTo>
                    <a:pt x="141" y="12"/>
                  </a:lnTo>
                  <a:lnTo>
                    <a:pt x="71" y="2"/>
                  </a:lnTo>
                  <a:lnTo>
                    <a:pt x="0" y="0"/>
                  </a:lnTo>
                  <a:close/>
                </a:path>
              </a:pathLst>
            </a:custGeom>
            <a:solidFill>
              <a:srgbClr val="82CCF1"/>
            </a:solidFill>
            <a:ln w="12700" cap="flat">
              <a:noFill/>
              <a:miter lim="400000"/>
            </a:ln>
            <a:effectLst/>
          </p:spPr>
          <p:txBody>
            <a:bodyPr wrap="square" lIns="0" tIns="0" rIns="0" bIns="0" numCol="1" anchor="t">
              <a:noAutofit/>
            </a:bodyPr>
            <a:lstStyle/>
            <a:p>
              <a:pPr>
                <a:defRPr>
                  <a:latin typeface="Calibri"/>
                  <a:ea typeface="Calibri"/>
                  <a:cs typeface="Calibri"/>
                  <a:sym typeface="Calibri"/>
                </a:defRPr>
              </a:pPr>
            </a:p>
          </p:txBody>
        </p:sp>
        <p:sp>
          <p:nvSpPr>
            <p:cNvPr id="65" name="Google Shape;72;p2"/>
            <p:cNvSpPr/>
            <p:nvPr/>
          </p:nvSpPr>
          <p:spPr>
            <a:xfrm>
              <a:off x="3490" y="-1"/>
              <a:ext cx="465316" cy="260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5039" y="0"/>
                  </a:lnTo>
                  <a:lnTo>
                    <a:pt x="15044" y="228"/>
                  </a:lnTo>
                  <a:lnTo>
                    <a:pt x="14880" y="3386"/>
                  </a:lnTo>
                  <a:lnTo>
                    <a:pt x="14407" y="6401"/>
                  </a:lnTo>
                  <a:lnTo>
                    <a:pt x="13645" y="9238"/>
                  </a:lnTo>
                  <a:lnTo>
                    <a:pt x="12620" y="11866"/>
                  </a:lnTo>
                  <a:lnTo>
                    <a:pt x="11354" y="14250"/>
                  </a:lnTo>
                  <a:lnTo>
                    <a:pt x="9870" y="16358"/>
                  </a:lnTo>
                  <a:lnTo>
                    <a:pt x="8191" y="18157"/>
                  </a:lnTo>
                  <a:lnTo>
                    <a:pt x="6342" y="19614"/>
                  </a:lnTo>
                  <a:lnTo>
                    <a:pt x="4345" y="20695"/>
                  </a:lnTo>
                  <a:lnTo>
                    <a:pt x="2223" y="21368"/>
                  </a:lnTo>
                  <a:lnTo>
                    <a:pt x="0" y="21600"/>
                  </a:lnTo>
                  <a:lnTo>
                    <a:pt x="16369" y="21600"/>
                  </a:lnTo>
                  <a:lnTo>
                    <a:pt x="18455" y="17907"/>
                  </a:lnTo>
                  <a:lnTo>
                    <a:pt x="19570" y="15300"/>
                  </a:lnTo>
                  <a:lnTo>
                    <a:pt x="20507" y="12536"/>
                  </a:lnTo>
                  <a:lnTo>
                    <a:pt x="21256" y="9631"/>
                  </a:lnTo>
                  <a:lnTo>
                    <a:pt x="21600" y="7729"/>
                  </a:lnTo>
                  <a:lnTo>
                    <a:pt x="21600" y="0"/>
                  </a:lnTo>
                  <a:close/>
                </a:path>
              </a:pathLst>
            </a:custGeom>
            <a:solidFill>
              <a:srgbClr val="82CCF1"/>
            </a:solidFill>
            <a:ln w="12700" cap="flat">
              <a:noFill/>
              <a:miter lim="400000"/>
            </a:ln>
            <a:effectLst/>
          </p:spPr>
          <p:txBody>
            <a:bodyPr wrap="square" lIns="0" tIns="0" rIns="0" bIns="0" numCol="1" anchor="t">
              <a:noAutofit/>
            </a:bodyPr>
            <a:lstStyle/>
            <a:p>
              <a:pPr>
                <a:defRPr>
                  <a:latin typeface="Calibri"/>
                  <a:ea typeface="Calibri"/>
                  <a:cs typeface="Calibri"/>
                  <a:sym typeface="Calibri"/>
                </a:defRPr>
              </a:pPr>
            </a:p>
          </p:txBody>
        </p:sp>
      </p:grpSp>
      <p:sp>
        <p:nvSpPr>
          <p:cNvPr id="67" name="Google Shape;73;p2"/>
          <p:cNvSpPr/>
          <p:nvPr/>
        </p:nvSpPr>
        <p:spPr>
          <a:xfrm>
            <a:off x="9748422" y="4700646"/>
            <a:ext cx="476152" cy="378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 y="0"/>
                </a:moveTo>
                <a:lnTo>
                  <a:pt x="0" y="0"/>
                </a:lnTo>
                <a:lnTo>
                  <a:pt x="0" y="21600"/>
                </a:lnTo>
                <a:lnTo>
                  <a:pt x="21600" y="21600"/>
                </a:lnTo>
                <a:lnTo>
                  <a:pt x="19399" y="21469"/>
                </a:lnTo>
                <a:lnTo>
                  <a:pt x="17262" y="21130"/>
                </a:lnTo>
                <a:lnTo>
                  <a:pt x="15200" y="20589"/>
                </a:lnTo>
                <a:lnTo>
                  <a:pt x="13223" y="19857"/>
                </a:lnTo>
                <a:lnTo>
                  <a:pt x="11342" y="18943"/>
                </a:lnTo>
                <a:lnTo>
                  <a:pt x="9567" y="17859"/>
                </a:lnTo>
                <a:lnTo>
                  <a:pt x="7909" y="16616"/>
                </a:lnTo>
                <a:lnTo>
                  <a:pt x="6379" y="15224"/>
                </a:lnTo>
                <a:lnTo>
                  <a:pt x="4987" y="13693"/>
                </a:lnTo>
                <a:lnTo>
                  <a:pt x="3744" y="12035"/>
                </a:lnTo>
                <a:lnTo>
                  <a:pt x="2661" y="10260"/>
                </a:lnTo>
                <a:lnTo>
                  <a:pt x="1748" y="8378"/>
                </a:lnTo>
                <a:lnTo>
                  <a:pt x="1016" y="6400"/>
                </a:lnTo>
                <a:lnTo>
                  <a:pt x="476" y="4338"/>
                </a:lnTo>
                <a:lnTo>
                  <a:pt x="137" y="2201"/>
                </a:lnTo>
                <a:lnTo>
                  <a:pt x="12" y="0"/>
                </a:lnTo>
                <a:close/>
              </a:path>
            </a:pathLst>
          </a:custGeom>
          <a:solidFill>
            <a:srgbClr val="B3D235"/>
          </a:solidFill>
          <a:ln w="12700">
            <a:miter lim="400000"/>
          </a:ln>
        </p:spPr>
        <p:txBody>
          <a:bodyPr lIns="0" tIns="0" rIns="0" bIns="0"/>
          <a:lstStyle/>
          <a:p>
            <a:pPr>
              <a:defRPr>
                <a:latin typeface="Calibri"/>
                <a:ea typeface="Calibri"/>
                <a:cs typeface="Calibri"/>
                <a:sym typeface="Calibri"/>
              </a:defRPr>
            </a:pPr>
          </a:p>
        </p:txBody>
      </p:sp>
      <p:sp>
        <p:nvSpPr>
          <p:cNvPr id="68" name="Google Shape;74;p2"/>
          <p:cNvSpPr/>
          <p:nvPr/>
        </p:nvSpPr>
        <p:spPr>
          <a:xfrm>
            <a:off x="9748685" y="4700646"/>
            <a:ext cx="475899" cy="37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053" y="0"/>
                </a:moveTo>
                <a:lnTo>
                  <a:pt x="0" y="0"/>
                </a:lnTo>
                <a:lnTo>
                  <a:pt x="125" y="2201"/>
                </a:lnTo>
                <a:lnTo>
                  <a:pt x="464" y="4339"/>
                </a:lnTo>
                <a:lnTo>
                  <a:pt x="1004" y="6402"/>
                </a:lnTo>
                <a:lnTo>
                  <a:pt x="1737" y="8380"/>
                </a:lnTo>
                <a:lnTo>
                  <a:pt x="2650" y="10262"/>
                </a:lnTo>
                <a:lnTo>
                  <a:pt x="3734" y="12038"/>
                </a:lnTo>
                <a:lnTo>
                  <a:pt x="4978" y="13697"/>
                </a:lnTo>
                <a:lnTo>
                  <a:pt x="6370" y="15228"/>
                </a:lnTo>
                <a:lnTo>
                  <a:pt x="7901" y="16620"/>
                </a:lnTo>
                <a:lnTo>
                  <a:pt x="9560" y="17864"/>
                </a:lnTo>
                <a:lnTo>
                  <a:pt x="11336" y="18948"/>
                </a:lnTo>
                <a:lnTo>
                  <a:pt x="13218" y="19861"/>
                </a:lnTo>
                <a:lnTo>
                  <a:pt x="15197" y="20594"/>
                </a:lnTo>
                <a:lnTo>
                  <a:pt x="17260" y="21135"/>
                </a:lnTo>
                <a:lnTo>
                  <a:pt x="19398" y="21474"/>
                </a:lnTo>
                <a:lnTo>
                  <a:pt x="21600" y="21600"/>
                </a:lnTo>
                <a:lnTo>
                  <a:pt x="21600" y="14549"/>
                </a:lnTo>
                <a:lnTo>
                  <a:pt x="19460" y="14371"/>
                </a:lnTo>
                <a:lnTo>
                  <a:pt x="17418" y="13899"/>
                </a:lnTo>
                <a:lnTo>
                  <a:pt x="15495" y="13154"/>
                </a:lnTo>
                <a:lnTo>
                  <a:pt x="13715" y="12158"/>
                </a:lnTo>
                <a:lnTo>
                  <a:pt x="12098" y="10933"/>
                </a:lnTo>
                <a:lnTo>
                  <a:pt x="10666" y="9501"/>
                </a:lnTo>
                <a:lnTo>
                  <a:pt x="9441" y="7884"/>
                </a:lnTo>
                <a:lnTo>
                  <a:pt x="8446" y="6104"/>
                </a:lnTo>
                <a:lnTo>
                  <a:pt x="7702" y="4181"/>
                </a:lnTo>
                <a:lnTo>
                  <a:pt x="7230" y="2140"/>
                </a:lnTo>
                <a:lnTo>
                  <a:pt x="7053" y="0"/>
                </a:lnTo>
                <a:close/>
              </a:path>
            </a:pathLst>
          </a:custGeom>
          <a:solidFill>
            <a:srgbClr val="B3D235"/>
          </a:solidFill>
          <a:ln w="12700">
            <a:miter lim="400000"/>
          </a:ln>
        </p:spPr>
        <p:txBody>
          <a:bodyPr lIns="0" tIns="0" rIns="0" bIns="0"/>
          <a:lstStyle/>
          <a:p>
            <a:pPr>
              <a:defRPr>
                <a:latin typeface="Calibri"/>
                <a:ea typeface="Calibri"/>
                <a:cs typeface="Calibri"/>
                <a:sym typeface="Calibri"/>
              </a:defRPr>
            </a:pPr>
          </a:p>
        </p:txBody>
      </p:sp>
      <p:sp>
        <p:nvSpPr>
          <p:cNvPr id="69" name="Google Shape;75;p2"/>
          <p:cNvSpPr/>
          <p:nvPr/>
        </p:nvSpPr>
        <p:spPr>
          <a:xfrm>
            <a:off x="10232348" y="4316846"/>
            <a:ext cx="461059" cy="2908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16"/>
                </a:lnTo>
                <a:lnTo>
                  <a:pt x="2269" y="184"/>
                </a:lnTo>
                <a:lnTo>
                  <a:pt x="4473" y="628"/>
                </a:lnTo>
                <a:lnTo>
                  <a:pt x="6599" y="1334"/>
                </a:lnTo>
                <a:lnTo>
                  <a:pt x="8638" y="2289"/>
                </a:lnTo>
                <a:lnTo>
                  <a:pt x="10577" y="3478"/>
                </a:lnTo>
                <a:lnTo>
                  <a:pt x="12407" y="4889"/>
                </a:lnTo>
                <a:lnTo>
                  <a:pt x="14116" y="6506"/>
                </a:lnTo>
                <a:lnTo>
                  <a:pt x="15694" y="8316"/>
                </a:lnTo>
                <a:lnTo>
                  <a:pt x="17129" y="10306"/>
                </a:lnTo>
                <a:lnTo>
                  <a:pt x="18410" y="12462"/>
                </a:lnTo>
                <a:lnTo>
                  <a:pt x="19527" y="14770"/>
                </a:lnTo>
                <a:lnTo>
                  <a:pt x="20468" y="17215"/>
                </a:lnTo>
                <a:lnTo>
                  <a:pt x="21223" y="19785"/>
                </a:lnTo>
                <a:lnTo>
                  <a:pt x="21600" y="21600"/>
                </a:lnTo>
                <a:lnTo>
                  <a:pt x="21600" y="0"/>
                </a:lnTo>
                <a:close/>
              </a:path>
            </a:pathLst>
          </a:custGeom>
          <a:solidFill>
            <a:srgbClr val="B3D235"/>
          </a:solidFill>
          <a:ln w="12700">
            <a:miter lim="400000"/>
          </a:ln>
        </p:spPr>
        <p:txBody>
          <a:bodyPr lIns="0" tIns="0" rIns="0" bIns="0"/>
          <a:lstStyle/>
          <a:p>
            <a:pPr>
              <a:defRPr>
                <a:latin typeface="Calibri"/>
                <a:ea typeface="Calibri"/>
                <a:cs typeface="Calibri"/>
                <a:sym typeface="Calibri"/>
              </a:defRPr>
            </a:pPr>
          </a:p>
        </p:txBody>
      </p:sp>
      <p:sp>
        <p:nvSpPr>
          <p:cNvPr id="70" name="Google Shape;76;p2"/>
          <p:cNvSpPr/>
          <p:nvPr/>
        </p:nvSpPr>
        <p:spPr>
          <a:xfrm>
            <a:off x="10232348" y="4317058"/>
            <a:ext cx="461059" cy="3782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7052"/>
                </a:lnTo>
                <a:lnTo>
                  <a:pt x="2204" y="7235"/>
                </a:lnTo>
                <a:lnTo>
                  <a:pt x="4306" y="7710"/>
                </a:lnTo>
                <a:lnTo>
                  <a:pt x="6286" y="8457"/>
                </a:lnTo>
                <a:lnTo>
                  <a:pt x="8119" y="9454"/>
                </a:lnTo>
                <a:lnTo>
                  <a:pt x="9784" y="10679"/>
                </a:lnTo>
                <a:lnTo>
                  <a:pt x="11258" y="12111"/>
                </a:lnTo>
                <a:lnTo>
                  <a:pt x="12519" y="13726"/>
                </a:lnTo>
                <a:lnTo>
                  <a:pt x="13544" y="15505"/>
                </a:lnTo>
                <a:lnTo>
                  <a:pt x="14310" y="17424"/>
                </a:lnTo>
                <a:lnTo>
                  <a:pt x="14796" y="19463"/>
                </a:lnTo>
                <a:lnTo>
                  <a:pt x="14979" y="21600"/>
                </a:lnTo>
                <a:lnTo>
                  <a:pt x="21600" y="21600"/>
                </a:lnTo>
                <a:lnTo>
                  <a:pt x="21600" y="16599"/>
                </a:lnTo>
                <a:lnTo>
                  <a:pt x="21223" y="15203"/>
                </a:lnTo>
                <a:lnTo>
                  <a:pt x="20468" y="13227"/>
                </a:lnTo>
                <a:lnTo>
                  <a:pt x="19527" y="11346"/>
                </a:lnTo>
                <a:lnTo>
                  <a:pt x="18410" y="9572"/>
                </a:lnTo>
                <a:lnTo>
                  <a:pt x="17129" y="7914"/>
                </a:lnTo>
                <a:lnTo>
                  <a:pt x="15694" y="6384"/>
                </a:lnTo>
                <a:lnTo>
                  <a:pt x="14116" y="4991"/>
                </a:lnTo>
                <a:lnTo>
                  <a:pt x="12407" y="3747"/>
                </a:lnTo>
                <a:lnTo>
                  <a:pt x="10577" y="2663"/>
                </a:lnTo>
                <a:lnTo>
                  <a:pt x="8638" y="1748"/>
                </a:lnTo>
                <a:lnTo>
                  <a:pt x="6599" y="1014"/>
                </a:lnTo>
                <a:lnTo>
                  <a:pt x="4473" y="471"/>
                </a:lnTo>
                <a:lnTo>
                  <a:pt x="2269" y="129"/>
                </a:lnTo>
                <a:lnTo>
                  <a:pt x="0" y="0"/>
                </a:lnTo>
                <a:close/>
              </a:path>
            </a:pathLst>
          </a:custGeom>
          <a:solidFill>
            <a:srgbClr val="B3D235"/>
          </a:solidFill>
          <a:ln w="12700">
            <a:miter lim="400000"/>
          </a:ln>
        </p:spPr>
        <p:txBody>
          <a:bodyPr lIns="0" tIns="0" rIns="0" bIns="0"/>
          <a:lstStyle/>
          <a:p>
            <a:pPr>
              <a:defRPr>
                <a:latin typeface="Calibri"/>
                <a:ea typeface="Calibri"/>
                <a:cs typeface="Calibri"/>
                <a:sym typeface="Calibri"/>
              </a:defRPr>
            </a:pPr>
          </a:p>
        </p:txBody>
      </p:sp>
      <p:sp>
        <p:nvSpPr>
          <p:cNvPr id="71" name="Google Shape;78;p2"/>
          <p:cNvSpPr/>
          <p:nvPr/>
        </p:nvSpPr>
        <p:spPr>
          <a:xfrm>
            <a:off x="9748639" y="4318478"/>
            <a:ext cx="481785" cy="3785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9639" y="0"/>
                </a:lnTo>
                <a:lnTo>
                  <a:pt x="17476" y="299"/>
                </a:lnTo>
                <a:lnTo>
                  <a:pt x="15386" y="810"/>
                </a:lnTo>
                <a:lnTo>
                  <a:pt x="13381" y="1522"/>
                </a:lnTo>
                <a:lnTo>
                  <a:pt x="11473" y="2422"/>
                </a:lnTo>
                <a:lnTo>
                  <a:pt x="9672" y="3500"/>
                </a:lnTo>
                <a:lnTo>
                  <a:pt x="7989" y="4745"/>
                </a:lnTo>
                <a:lnTo>
                  <a:pt x="6435" y="6145"/>
                </a:lnTo>
                <a:lnTo>
                  <a:pt x="5022" y="7690"/>
                </a:lnTo>
                <a:lnTo>
                  <a:pt x="3761" y="9367"/>
                </a:lnTo>
                <a:lnTo>
                  <a:pt x="2663" y="11167"/>
                </a:lnTo>
                <a:lnTo>
                  <a:pt x="1738" y="13077"/>
                </a:lnTo>
                <a:lnTo>
                  <a:pt x="998" y="15087"/>
                </a:lnTo>
                <a:lnTo>
                  <a:pt x="455" y="17184"/>
                </a:lnTo>
                <a:lnTo>
                  <a:pt x="118" y="19359"/>
                </a:lnTo>
                <a:lnTo>
                  <a:pt x="0" y="21600"/>
                </a:lnTo>
                <a:lnTo>
                  <a:pt x="6966" y="21600"/>
                </a:lnTo>
                <a:lnTo>
                  <a:pt x="7130" y="19436"/>
                </a:lnTo>
                <a:lnTo>
                  <a:pt x="7593" y="17370"/>
                </a:lnTo>
                <a:lnTo>
                  <a:pt x="8332" y="15426"/>
                </a:lnTo>
                <a:lnTo>
                  <a:pt x="9324" y="13626"/>
                </a:lnTo>
                <a:lnTo>
                  <a:pt x="10547" y="11993"/>
                </a:lnTo>
                <a:lnTo>
                  <a:pt x="11979" y="10549"/>
                </a:lnTo>
                <a:lnTo>
                  <a:pt x="13598" y="9317"/>
                </a:lnTo>
                <a:lnTo>
                  <a:pt x="15381" y="8320"/>
                </a:lnTo>
                <a:lnTo>
                  <a:pt x="17306" y="7579"/>
                </a:lnTo>
                <a:lnTo>
                  <a:pt x="19351" y="7119"/>
                </a:lnTo>
                <a:lnTo>
                  <a:pt x="21494" y="6960"/>
                </a:lnTo>
                <a:lnTo>
                  <a:pt x="21600" y="6960"/>
                </a:lnTo>
                <a:lnTo>
                  <a:pt x="21600" y="0"/>
                </a:lnTo>
                <a:close/>
              </a:path>
            </a:pathLst>
          </a:custGeom>
          <a:solidFill>
            <a:srgbClr val="82CCF1"/>
          </a:solidFill>
          <a:ln w="12700">
            <a:miter lim="400000"/>
          </a:ln>
        </p:spPr>
        <p:txBody>
          <a:bodyPr lIns="0" tIns="0" rIns="0" bIns="0"/>
          <a:lstStyle/>
          <a:p>
            <a:pPr>
              <a:defRPr>
                <a:latin typeface="Calibri"/>
                <a:ea typeface="Calibri"/>
                <a:cs typeface="Calibri"/>
                <a:sym typeface="Calibri"/>
              </a:defRPr>
            </a:pPr>
          </a:p>
        </p:txBody>
      </p:sp>
      <p:sp>
        <p:nvSpPr>
          <p:cNvPr id="72" name="Google Shape;80;p2"/>
          <p:cNvSpPr/>
          <p:nvPr/>
        </p:nvSpPr>
        <p:spPr>
          <a:xfrm>
            <a:off x="9731220" y="1445278"/>
            <a:ext cx="477478" cy="3732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9416" y="118"/>
                </a:lnTo>
                <a:lnTo>
                  <a:pt x="17295" y="450"/>
                </a:lnTo>
                <a:lnTo>
                  <a:pt x="15247" y="985"/>
                </a:lnTo>
                <a:lnTo>
                  <a:pt x="13282" y="1713"/>
                </a:lnTo>
                <a:lnTo>
                  <a:pt x="11411" y="2623"/>
                </a:lnTo>
                <a:lnTo>
                  <a:pt x="9644" y="3704"/>
                </a:lnTo>
                <a:lnTo>
                  <a:pt x="7992" y="4945"/>
                </a:lnTo>
                <a:lnTo>
                  <a:pt x="6465" y="6337"/>
                </a:lnTo>
                <a:lnTo>
                  <a:pt x="5073" y="7868"/>
                </a:lnTo>
                <a:lnTo>
                  <a:pt x="3828" y="9528"/>
                </a:lnTo>
                <a:lnTo>
                  <a:pt x="2738" y="11306"/>
                </a:lnTo>
                <a:lnTo>
                  <a:pt x="1815" y="13192"/>
                </a:lnTo>
                <a:lnTo>
                  <a:pt x="1070" y="15175"/>
                </a:lnTo>
                <a:lnTo>
                  <a:pt x="512" y="17244"/>
                </a:lnTo>
                <a:lnTo>
                  <a:pt x="152" y="19390"/>
                </a:lnTo>
                <a:lnTo>
                  <a:pt x="0" y="21600"/>
                </a:lnTo>
                <a:lnTo>
                  <a:pt x="7029" y="21600"/>
                </a:lnTo>
                <a:lnTo>
                  <a:pt x="7243" y="19462"/>
                </a:lnTo>
                <a:lnTo>
                  <a:pt x="7742" y="17424"/>
                </a:lnTo>
                <a:lnTo>
                  <a:pt x="8506" y="15507"/>
                </a:lnTo>
                <a:lnTo>
                  <a:pt x="9514" y="13734"/>
                </a:lnTo>
                <a:lnTo>
                  <a:pt x="10743" y="12126"/>
                </a:lnTo>
                <a:lnTo>
                  <a:pt x="12174" y="10704"/>
                </a:lnTo>
                <a:lnTo>
                  <a:pt x="13784" y="9490"/>
                </a:lnTo>
                <a:lnTo>
                  <a:pt x="15553" y="8505"/>
                </a:lnTo>
                <a:lnTo>
                  <a:pt x="17460" y="7772"/>
                </a:lnTo>
                <a:lnTo>
                  <a:pt x="19482" y="7312"/>
                </a:lnTo>
                <a:lnTo>
                  <a:pt x="21600" y="7146"/>
                </a:lnTo>
                <a:lnTo>
                  <a:pt x="21600" y="0"/>
                </a:lnTo>
                <a:close/>
              </a:path>
            </a:pathLst>
          </a:custGeom>
          <a:solidFill>
            <a:srgbClr val="89CDF1"/>
          </a:solidFill>
          <a:ln w="12700">
            <a:miter lim="400000"/>
          </a:ln>
        </p:spPr>
        <p:txBody>
          <a:bodyPr lIns="0" tIns="0" rIns="0" bIns="0"/>
          <a:lstStyle/>
          <a:p>
            <a:pPr>
              <a:defRPr>
                <a:latin typeface="Calibri"/>
                <a:ea typeface="Calibri"/>
                <a:cs typeface="Calibri"/>
                <a:sym typeface="Calibri"/>
              </a:defRPr>
            </a:pPr>
          </a:p>
        </p:txBody>
      </p:sp>
      <p:sp>
        <p:nvSpPr>
          <p:cNvPr id="73" name="Google Shape;82;p2"/>
          <p:cNvSpPr/>
          <p:nvPr/>
        </p:nvSpPr>
        <p:spPr>
          <a:xfrm>
            <a:off x="10228271" y="1826318"/>
            <a:ext cx="463696" cy="3809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4" y="0"/>
                </a:moveTo>
                <a:lnTo>
                  <a:pt x="14265" y="0"/>
                </a:lnTo>
                <a:lnTo>
                  <a:pt x="14112" y="2087"/>
                </a:lnTo>
                <a:lnTo>
                  <a:pt x="13667" y="4082"/>
                </a:lnTo>
                <a:lnTo>
                  <a:pt x="12951" y="5966"/>
                </a:lnTo>
                <a:lnTo>
                  <a:pt x="11985" y="7718"/>
                </a:lnTo>
                <a:lnTo>
                  <a:pt x="10790" y="9317"/>
                </a:lnTo>
                <a:lnTo>
                  <a:pt x="9388" y="10744"/>
                </a:lnTo>
                <a:lnTo>
                  <a:pt x="7799" y="11978"/>
                </a:lnTo>
                <a:lnTo>
                  <a:pt x="6045" y="12999"/>
                </a:lnTo>
                <a:lnTo>
                  <a:pt x="4146" y="13785"/>
                </a:lnTo>
                <a:lnTo>
                  <a:pt x="2124" y="14318"/>
                </a:lnTo>
                <a:lnTo>
                  <a:pt x="0" y="14575"/>
                </a:lnTo>
                <a:lnTo>
                  <a:pt x="0" y="21600"/>
                </a:lnTo>
                <a:lnTo>
                  <a:pt x="21600" y="21600"/>
                </a:lnTo>
                <a:lnTo>
                  <a:pt x="21600" y="88"/>
                </a:lnTo>
                <a:lnTo>
                  <a:pt x="21502" y="88"/>
                </a:lnTo>
                <a:lnTo>
                  <a:pt x="21504" y="0"/>
                </a:lnTo>
                <a:close/>
              </a:path>
            </a:pathLst>
          </a:custGeom>
          <a:solidFill>
            <a:srgbClr val="82CCF1"/>
          </a:solidFill>
          <a:ln w="12700">
            <a:miter lim="400000"/>
          </a:ln>
        </p:spPr>
        <p:txBody>
          <a:bodyPr lIns="0" tIns="0" rIns="0" bIns="0"/>
          <a:lstStyle/>
          <a:p>
            <a:pPr>
              <a:defRPr>
                <a:latin typeface="Calibri"/>
                <a:ea typeface="Calibri"/>
                <a:cs typeface="Calibri"/>
                <a:sym typeface="Calibri"/>
              </a:defRPr>
            </a:pPr>
          </a:p>
        </p:txBody>
      </p:sp>
      <p:sp>
        <p:nvSpPr>
          <p:cNvPr id="74" name="Google Shape;85;p2"/>
          <p:cNvSpPr/>
          <p:nvPr/>
        </p:nvSpPr>
        <p:spPr>
          <a:xfrm>
            <a:off x="9731257" y="1818525"/>
            <a:ext cx="497175" cy="3887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756" y="0"/>
                </a:moveTo>
                <a:lnTo>
                  <a:pt x="6" y="0"/>
                </a:lnTo>
                <a:lnTo>
                  <a:pt x="0" y="21600"/>
                </a:lnTo>
                <a:lnTo>
                  <a:pt x="21600" y="21600"/>
                </a:lnTo>
                <a:lnTo>
                  <a:pt x="21600" y="14739"/>
                </a:lnTo>
                <a:lnTo>
                  <a:pt x="20826" y="14739"/>
                </a:lnTo>
                <a:lnTo>
                  <a:pt x="18745" y="14584"/>
                </a:lnTo>
                <a:lnTo>
                  <a:pt x="16759" y="14133"/>
                </a:lnTo>
                <a:lnTo>
                  <a:pt x="14890" y="13409"/>
                </a:lnTo>
                <a:lnTo>
                  <a:pt x="13159" y="12433"/>
                </a:lnTo>
                <a:lnTo>
                  <a:pt x="11588" y="11229"/>
                </a:lnTo>
                <a:lnTo>
                  <a:pt x="10200" y="9817"/>
                </a:lnTo>
                <a:lnTo>
                  <a:pt x="9014" y="8221"/>
                </a:lnTo>
                <a:lnTo>
                  <a:pt x="8055" y="6462"/>
                </a:lnTo>
                <a:lnTo>
                  <a:pt x="7342" y="4562"/>
                </a:lnTo>
                <a:lnTo>
                  <a:pt x="6899" y="2544"/>
                </a:lnTo>
                <a:lnTo>
                  <a:pt x="6746" y="430"/>
                </a:lnTo>
                <a:lnTo>
                  <a:pt x="6749" y="216"/>
                </a:lnTo>
                <a:lnTo>
                  <a:pt x="6756" y="0"/>
                </a:lnTo>
                <a:close/>
              </a:path>
            </a:pathLst>
          </a:custGeom>
          <a:solidFill>
            <a:srgbClr val="606161"/>
          </a:solidFill>
          <a:ln w="12700">
            <a:miter lim="400000"/>
          </a:ln>
        </p:spPr>
        <p:txBody>
          <a:bodyPr lIns="0" tIns="0" rIns="0" bIns="0"/>
          <a:lstStyle/>
          <a:p>
            <a:pPr>
              <a:defRPr>
                <a:latin typeface="Calibri"/>
                <a:ea typeface="Calibri"/>
                <a:cs typeface="Calibri"/>
                <a:sym typeface="Calibri"/>
              </a:defRPr>
            </a:pPr>
          </a:p>
        </p:txBody>
      </p:sp>
      <p:sp>
        <p:nvSpPr>
          <p:cNvPr id="75" name="Google Shape;87;p2"/>
          <p:cNvSpPr/>
          <p:nvPr/>
        </p:nvSpPr>
        <p:spPr>
          <a:xfrm>
            <a:off x="10692325" y="4007498"/>
            <a:ext cx="1" cy="124196"/>
          </a:xfrm>
          <a:prstGeom prst="line">
            <a:avLst/>
          </a:prstGeom>
          <a:ln w="3175">
            <a:solidFill>
              <a:srgbClr val="82CCF1"/>
            </a:solidFill>
          </a:ln>
        </p:spPr>
        <p:txBody>
          <a:bodyPr lIns="0" tIns="0" rIns="0" bIns="0"/>
          <a:lstStyle/>
          <a:p>
            <a:pPr/>
          </a:p>
        </p:txBody>
      </p:sp>
      <p:sp>
        <p:nvSpPr>
          <p:cNvPr id="76" name="Google Shape;88;p2"/>
          <p:cNvSpPr/>
          <p:nvPr/>
        </p:nvSpPr>
        <p:spPr>
          <a:xfrm>
            <a:off x="10215274" y="3369180"/>
            <a:ext cx="478109" cy="383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9446" y="108"/>
                </a:lnTo>
                <a:lnTo>
                  <a:pt x="17296" y="433"/>
                </a:lnTo>
                <a:lnTo>
                  <a:pt x="15220" y="961"/>
                </a:lnTo>
                <a:lnTo>
                  <a:pt x="13230" y="1683"/>
                </a:lnTo>
                <a:lnTo>
                  <a:pt x="11336" y="2586"/>
                </a:lnTo>
                <a:lnTo>
                  <a:pt x="9550" y="3661"/>
                </a:lnTo>
                <a:lnTo>
                  <a:pt x="7883" y="4896"/>
                </a:lnTo>
                <a:lnTo>
                  <a:pt x="6344" y="6280"/>
                </a:lnTo>
                <a:lnTo>
                  <a:pt x="4946" y="7804"/>
                </a:lnTo>
                <a:lnTo>
                  <a:pt x="3699" y="9455"/>
                </a:lnTo>
                <a:lnTo>
                  <a:pt x="2614" y="11224"/>
                </a:lnTo>
                <a:lnTo>
                  <a:pt x="1702" y="13100"/>
                </a:lnTo>
                <a:lnTo>
                  <a:pt x="974" y="15071"/>
                </a:lnTo>
                <a:lnTo>
                  <a:pt x="440" y="17127"/>
                </a:lnTo>
                <a:lnTo>
                  <a:pt x="112" y="19257"/>
                </a:lnTo>
                <a:lnTo>
                  <a:pt x="0" y="21451"/>
                </a:lnTo>
                <a:lnTo>
                  <a:pt x="4" y="21600"/>
                </a:lnTo>
                <a:lnTo>
                  <a:pt x="7024" y="21600"/>
                </a:lnTo>
                <a:lnTo>
                  <a:pt x="7020" y="21451"/>
                </a:lnTo>
                <a:lnTo>
                  <a:pt x="7179" y="19308"/>
                </a:lnTo>
                <a:lnTo>
                  <a:pt x="7640" y="17263"/>
                </a:lnTo>
                <a:lnTo>
                  <a:pt x="8381" y="15337"/>
                </a:lnTo>
                <a:lnTo>
                  <a:pt x="9379" y="13555"/>
                </a:lnTo>
                <a:lnTo>
                  <a:pt x="10611" y="11937"/>
                </a:lnTo>
                <a:lnTo>
                  <a:pt x="12056" y="10507"/>
                </a:lnTo>
                <a:lnTo>
                  <a:pt x="13689" y="9286"/>
                </a:lnTo>
                <a:lnTo>
                  <a:pt x="15489" y="8297"/>
                </a:lnTo>
                <a:lnTo>
                  <a:pt x="17433" y="7564"/>
                </a:lnTo>
                <a:lnTo>
                  <a:pt x="19498" y="7107"/>
                </a:lnTo>
                <a:lnTo>
                  <a:pt x="21600" y="6954"/>
                </a:lnTo>
                <a:lnTo>
                  <a:pt x="21600" y="0"/>
                </a:lnTo>
                <a:close/>
              </a:path>
            </a:pathLst>
          </a:custGeom>
          <a:solidFill>
            <a:srgbClr val="82CCF1"/>
          </a:solidFill>
          <a:ln w="12700">
            <a:miter lim="400000"/>
          </a:ln>
        </p:spPr>
        <p:txBody>
          <a:bodyPr lIns="0" tIns="0" rIns="0" bIns="0"/>
          <a:lstStyle/>
          <a:p>
            <a:pPr>
              <a:defRPr>
                <a:latin typeface="Calibri"/>
                <a:ea typeface="Calibri"/>
                <a:cs typeface="Calibri"/>
                <a:sym typeface="Calibri"/>
              </a:defRPr>
            </a:pPr>
          </a:p>
        </p:txBody>
      </p:sp>
      <p:sp>
        <p:nvSpPr>
          <p:cNvPr id="77" name="Google Shape;89;p2"/>
          <p:cNvSpPr/>
          <p:nvPr/>
        </p:nvSpPr>
        <p:spPr>
          <a:xfrm>
            <a:off x="10215085" y="3752794"/>
            <a:ext cx="476152" cy="378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 y="0"/>
                </a:moveTo>
                <a:lnTo>
                  <a:pt x="0" y="0"/>
                </a:lnTo>
                <a:lnTo>
                  <a:pt x="0" y="21600"/>
                </a:lnTo>
                <a:lnTo>
                  <a:pt x="21600" y="21600"/>
                </a:lnTo>
                <a:lnTo>
                  <a:pt x="19399" y="21469"/>
                </a:lnTo>
                <a:lnTo>
                  <a:pt x="17263" y="21130"/>
                </a:lnTo>
                <a:lnTo>
                  <a:pt x="15200" y="20589"/>
                </a:lnTo>
                <a:lnTo>
                  <a:pt x="13223" y="19857"/>
                </a:lnTo>
                <a:lnTo>
                  <a:pt x="11342" y="18943"/>
                </a:lnTo>
                <a:lnTo>
                  <a:pt x="9567" y="17859"/>
                </a:lnTo>
                <a:lnTo>
                  <a:pt x="7909" y="16616"/>
                </a:lnTo>
                <a:lnTo>
                  <a:pt x="6379" y="15224"/>
                </a:lnTo>
                <a:lnTo>
                  <a:pt x="4987" y="13693"/>
                </a:lnTo>
                <a:lnTo>
                  <a:pt x="3744" y="12035"/>
                </a:lnTo>
                <a:lnTo>
                  <a:pt x="2661" y="10260"/>
                </a:lnTo>
                <a:lnTo>
                  <a:pt x="1748" y="8378"/>
                </a:lnTo>
                <a:lnTo>
                  <a:pt x="1016" y="6400"/>
                </a:lnTo>
                <a:lnTo>
                  <a:pt x="476" y="4338"/>
                </a:lnTo>
                <a:lnTo>
                  <a:pt x="138" y="2201"/>
                </a:lnTo>
                <a:lnTo>
                  <a:pt x="13" y="0"/>
                </a:lnTo>
                <a:close/>
              </a:path>
            </a:pathLst>
          </a:custGeom>
          <a:solidFill>
            <a:srgbClr val="B3D235"/>
          </a:solidFill>
          <a:ln w="12700">
            <a:miter lim="400000"/>
          </a:ln>
        </p:spPr>
        <p:txBody>
          <a:bodyPr lIns="0" tIns="0" rIns="0" bIns="0"/>
          <a:lstStyle/>
          <a:p>
            <a:pPr>
              <a:defRPr>
                <a:latin typeface="Calibri"/>
                <a:ea typeface="Calibri"/>
                <a:cs typeface="Calibri"/>
                <a:sym typeface="Calibri"/>
              </a:defRPr>
            </a:pPr>
          </a:p>
        </p:txBody>
      </p:sp>
      <p:sp>
        <p:nvSpPr>
          <p:cNvPr id="78" name="Google Shape;90;p2"/>
          <p:cNvSpPr/>
          <p:nvPr/>
        </p:nvSpPr>
        <p:spPr>
          <a:xfrm>
            <a:off x="10215367" y="3752794"/>
            <a:ext cx="475899" cy="37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053" y="0"/>
                </a:moveTo>
                <a:lnTo>
                  <a:pt x="0" y="0"/>
                </a:lnTo>
                <a:lnTo>
                  <a:pt x="125" y="2201"/>
                </a:lnTo>
                <a:lnTo>
                  <a:pt x="464" y="4339"/>
                </a:lnTo>
                <a:lnTo>
                  <a:pt x="1004" y="6402"/>
                </a:lnTo>
                <a:lnTo>
                  <a:pt x="1737" y="8380"/>
                </a:lnTo>
                <a:lnTo>
                  <a:pt x="2650" y="10262"/>
                </a:lnTo>
                <a:lnTo>
                  <a:pt x="3734" y="12038"/>
                </a:lnTo>
                <a:lnTo>
                  <a:pt x="4977" y="13697"/>
                </a:lnTo>
                <a:lnTo>
                  <a:pt x="6370" y="15228"/>
                </a:lnTo>
                <a:lnTo>
                  <a:pt x="7901" y="16620"/>
                </a:lnTo>
                <a:lnTo>
                  <a:pt x="9560" y="17864"/>
                </a:lnTo>
                <a:lnTo>
                  <a:pt x="11336" y="18948"/>
                </a:lnTo>
                <a:lnTo>
                  <a:pt x="13218" y="19861"/>
                </a:lnTo>
                <a:lnTo>
                  <a:pt x="15197" y="20594"/>
                </a:lnTo>
                <a:lnTo>
                  <a:pt x="17260" y="21135"/>
                </a:lnTo>
                <a:lnTo>
                  <a:pt x="19398" y="21474"/>
                </a:lnTo>
                <a:lnTo>
                  <a:pt x="21600" y="21600"/>
                </a:lnTo>
                <a:lnTo>
                  <a:pt x="21600" y="14549"/>
                </a:lnTo>
                <a:lnTo>
                  <a:pt x="19460" y="14371"/>
                </a:lnTo>
                <a:lnTo>
                  <a:pt x="17418" y="13899"/>
                </a:lnTo>
                <a:lnTo>
                  <a:pt x="15495" y="13154"/>
                </a:lnTo>
                <a:lnTo>
                  <a:pt x="13715" y="12158"/>
                </a:lnTo>
                <a:lnTo>
                  <a:pt x="12097" y="10933"/>
                </a:lnTo>
                <a:lnTo>
                  <a:pt x="10666" y="9501"/>
                </a:lnTo>
                <a:lnTo>
                  <a:pt x="9441" y="7884"/>
                </a:lnTo>
                <a:lnTo>
                  <a:pt x="8446" y="6104"/>
                </a:lnTo>
                <a:lnTo>
                  <a:pt x="7701" y="4181"/>
                </a:lnTo>
                <a:lnTo>
                  <a:pt x="7230" y="2140"/>
                </a:lnTo>
                <a:lnTo>
                  <a:pt x="7053" y="0"/>
                </a:lnTo>
                <a:close/>
              </a:path>
            </a:pathLst>
          </a:custGeom>
          <a:solidFill>
            <a:srgbClr val="B3D235"/>
          </a:solidFill>
          <a:ln w="12700">
            <a:miter lim="400000"/>
          </a:ln>
        </p:spPr>
        <p:txBody>
          <a:bodyPr lIns="0" tIns="0" rIns="0" bIns="0"/>
          <a:lstStyle/>
          <a:p>
            <a:pPr>
              <a:defRPr>
                <a:latin typeface="Calibri"/>
                <a:ea typeface="Calibri"/>
                <a:cs typeface="Calibri"/>
                <a:sym typeface="Calibri"/>
              </a:defRPr>
            </a:pPr>
          </a:p>
        </p:txBody>
      </p:sp>
      <p:grpSp>
        <p:nvGrpSpPr>
          <p:cNvPr id="81" name="Google Shape;91;p2"/>
          <p:cNvGrpSpPr/>
          <p:nvPr/>
        </p:nvGrpSpPr>
        <p:grpSpPr>
          <a:xfrm>
            <a:off x="10207382" y="2220436"/>
            <a:ext cx="482863" cy="383779"/>
            <a:chOff x="0" y="0"/>
            <a:chExt cx="482862" cy="383777"/>
          </a:xfrm>
        </p:grpSpPr>
        <p:sp>
          <p:nvSpPr>
            <p:cNvPr id="79" name="Google Shape;92;p2"/>
            <p:cNvSpPr/>
            <p:nvPr/>
          </p:nvSpPr>
          <p:spPr>
            <a:xfrm>
              <a:off x="3453" y="123483"/>
              <a:ext cx="479410" cy="2602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9" y="0"/>
                  </a:moveTo>
                  <a:lnTo>
                    <a:pt x="0" y="0"/>
                  </a:lnTo>
                  <a:lnTo>
                    <a:pt x="2158" y="232"/>
                  </a:lnTo>
                  <a:lnTo>
                    <a:pt x="4217" y="905"/>
                  </a:lnTo>
                  <a:lnTo>
                    <a:pt x="6156" y="1986"/>
                  </a:lnTo>
                  <a:lnTo>
                    <a:pt x="7951" y="3443"/>
                  </a:lnTo>
                  <a:lnTo>
                    <a:pt x="9580" y="5242"/>
                  </a:lnTo>
                  <a:lnTo>
                    <a:pt x="11020" y="7350"/>
                  </a:lnTo>
                  <a:lnTo>
                    <a:pt x="12250" y="9734"/>
                  </a:lnTo>
                  <a:lnTo>
                    <a:pt x="13245" y="12361"/>
                  </a:lnTo>
                  <a:lnTo>
                    <a:pt x="13984" y="15198"/>
                  </a:lnTo>
                  <a:lnTo>
                    <a:pt x="14444" y="18212"/>
                  </a:lnTo>
                  <a:lnTo>
                    <a:pt x="14602" y="21370"/>
                  </a:lnTo>
                  <a:lnTo>
                    <a:pt x="14598" y="21600"/>
                  </a:lnTo>
                  <a:lnTo>
                    <a:pt x="21600" y="21600"/>
                  </a:lnTo>
                  <a:lnTo>
                    <a:pt x="21492" y="18137"/>
                  </a:lnTo>
                  <a:lnTo>
                    <a:pt x="21165" y="14998"/>
                  </a:lnTo>
                  <a:lnTo>
                    <a:pt x="20632" y="11968"/>
                  </a:lnTo>
                  <a:lnTo>
                    <a:pt x="19906" y="9063"/>
                  </a:lnTo>
                  <a:lnTo>
                    <a:pt x="18996" y="6299"/>
                  </a:lnTo>
                  <a:lnTo>
                    <a:pt x="17914" y="3693"/>
                  </a:lnTo>
                  <a:lnTo>
                    <a:pt x="16670" y="1259"/>
                  </a:lnTo>
                  <a:lnTo>
                    <a:pt x="15889" y="0"/>
                  </a:lnTo>
                  <a:close/>
                </a:path>
              </a:pathLst>
            </a:custGeom>
            <a:solidFill>
              <a:srgbClr val="82CCF1"/>
            </a:solidFill>
            <a:ln w="12700" cap="flat">
              <a:noFill/>
              <a:miter lim="400000"/>
            </a:ln>
            <a:effectLst/>
          </p:spPr>
          <p:txBody>
            <a:bodyPr wrap="square" lIns="0" tIns="0" rIns="0" bIns="0" numCol="1" anchor="t">
              <a:noAutofit/>
            </a:bodyPr>
            <a:lstStyle/>
            <a:p>
              <a:pPr>
                <a:defRPr>
                  <a:latin typeface="Calibri"/>
                  <a:ea typeface="Calibri"/>
                  <a:cs typeface="Calibri"/>
                  <a:sym typeface="Calibri"/>
                </a:defRPr>
              </a:pPr>
            </a:p>
          </p:txBody>
        </p:sp>
        <p:sp>
          <p:nvSpPr>
            <p:cNvPr id="80" name="Google Shape;93;p2"/>
            <p:cNvSpPr/>
            <p:nvPr/>
          </p:nvSpPr>
          <p:spPr>
            <a:xfrm>
              <a:off x="-1" y="0"/>
              <a:ext cx="356075" cy="1235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 y="0"/>
                  </a:moveTo>
                  <a:lnTo>
                    <a:pt x="139" y="0"/>
                  </a:lnTo>
                  <a:lnTo>
                    <a:pt x="70" y="12"/>
                  </a:lnTo>
                  <a:lnTo>
                    <a:pt x="0" y="12"/>
                  </a:lnTo>
                  <a:lnTo>
                    <a:pt x="0" y="21600"/>
                  </a:lnTo>
                  <a:lnTo>
                    <a:pt x="69" y="21598"/>
                  </a:lnTo>
                  <a:lnTo>
                    <a:pt x="139" y="21588"/>
                  </a:lnTo>
                  <a:lnTo>
                    <a:pt x="21600" y="21588"/>
                  </a:lnTo>
                  <a:lnTo>
                    <a:pt x="18710" y="15210"/>
                  </a:lnTo>
                  <a:lnTo>
                    <a:pt x="16471" y="11376"/>
                  </a:lnTo>
                  <a:lnTo>
                    <a:pt x="14073" y="8039"/>
                  </a:lnTo>
                  <a:lnTo>
                    <a:pt x="11531" y="5234"/>
                  </a:lnTo>
                  <a:lnTo>
                    <a:pt x="8858" y="2995"/>
                  </a:lnTo>
                  <a:lnTo>
                    <a:pt x="6071" y="1353"/>
                  </a:lnTo>
                  <a:lnTo>
                    <a:pt x="3183" y="344"/>
                  </a:lnTo>
                  <a:lnTo>
                    <a:pt x="210" y="0"/>
                  </a:lnTo>
                  <a:close/>
                </a:path>
              </a:pathLst>
            </a:custGeom>
            <a:solidFill>
              <a:srgbClr val="82CCF1"/>
            </a:solidFill>
            <a:ln w="12700" cap="flat">
              <a:noFill/>
              <a:miter lim="400000"/>
            </a:ln>
            <a:effectLst/>
          </p:spPr>
          <p:txBody>
            <a:bodyPr wrap="square" lIns="0" tIns="0" rIns="0" bIns="0" numCol="1" anchor="t">
              <a:noAutofit/>
            </a:bodyPr>
            <a:lstStyle/>
            <a:p>
              <a:pPr>
                <a:defRPr>
                  <a:latin typeface="Calibri"/>
                  <a:ea typeface="Calibri"/>
                  <a:cs typeface="Calibri"/>
                  <a:sym typeface="Calibri"/>
                </a:defRPr>
              </a:pPr>
            </a:p>
          </p:txBody>
        </p:sp>
      </p:grpSp>
      <p:sp>
        <p:nvSpPr>
          <p:cNvPr id="82" name="Google Shape;94;p2"/>
          <p:cNvSpPr/>
          <p:nvPr/>
        </p:nvSpPr>
        <p:spPr>
          <a:xfrm>
            <a:off x="10214165" y="2604235"/>
            <a:ext cx="476152" cy="378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469" y="2201"/>
                </a:lnTo>
                <a:lnTo>
                  <a:pt x="21130" y="4338"/>
                </a:lnTo>
                <a:lnTo>
                  <a:pt x="20589" y="6400"/>
                </a:lnTo>
                <a:lnTo>
                  <a:pt x="19857" y="8377"/>
                </a:lnTo>
                <a:lnTo>
                  <a:pt x="18943" y="10258"/>
                </a:lnTo>
                <a:lnTo>
                  <a:pt x="17859" y="12033"/>
                </a:lnTo>
                <a:lnTo>
                  <a:pt x="16616" y="13691"/>
                </a:lnTo>
                <a:lnTo>
                  <a:pt x="15224" y="15221"/>
                </a:lnTo>
                <a:lnTo>
                  <a:pt x="13693" y="16613"/>
                </a:lnTo>
                <a:lnTo>
                  <a:pt x="12035" y="17856"/>
                </a:lnTo>
                <a:lnTo>
                  <a:pt x="10260" y="18939"/>
                </a:lnTo>
                <a:lnTo>
                  <a:pt x="8378" y="19852"/>
                </a:lnTo>
                <a:lnTo>
                  <a:pt x="6400" y="20584"/>
                </a:lnTo>
                <a:lnTo>
                  <a:pt x="4338" y="21124"/>
                </a:lnTo>
                <a:lnTo>
                  <a:pt x="2201" y="21463"/>
                </a:lnTo>
                <a:lnTo>
                  <a:pt x="0" y="21588"/>
                </a:lnTo>
                <a:lnTo>
                  <a:pt x="0" y="21600"/>
                </a:lnTo>
                <a:lnTo>
                  <a:pt x="21600" y="21600"/>
                </a:lnTo>
                <a:lnTo>
                  <a:pt x="21600" y="0"/>
                </a:lnTo>
                <a:close/>
              </a:path>
            </a:pathLst>
          </a:custGeom>
          <a:solidFill>
            <a:srgbClr val="606161"/>
          </a:solidFill>
          <a:ln w="12700">
            <a:miter lim="400000"/>
          </a:ln>
        </p:spPr>
        <p:txBody>
          <a:bodyPr lIns="0" tIns="0" rIns="0" bIns="0"/>
          <a:lstStyle/>
          <a:p>
            <a:pPr>
              <a:defRPr>
                <a:latin typeface="Calibri"/>
                <a:ea typeface="Calibri"/>
                <a:cs typeface="Calibri"/>
                <a:sym typeface="Calibri"/>
              </a:defRPr>
            </a:pPr>
          </a:p>
        </p:txBody>
      </p:sp>
      <p:sp>
        <p:nvSpPr>
          <p:cNvPr id="83" name="Google Shape;95;p2"/>
          <p:cNvSpPr/>
          <p:nvPr/>
        </p:nvSpPr>
        <p:spPr>
          <a:xfrm>
            <a:off x="10214165" y="2604241"/>
            <a:ext cx="476026" cy="3781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4550" y="0"/>
                </a:lnTo>
                <a:lnTo>
                  <a:pt x="14372" y="2140"/>
                </a:lnTo>
                <a:lnTo>
                  <a:pt x="13900" y="4182"/>
                </a:lnTo>
                <a:lnTo>
                  <a:pt x="13155" y="6105"/>
                </a:lnTo>
                <a:lnTo>
                  <a:pt x="12159" y="7885"/>
                </a:lnTo>
                <a:lnTo>
                  <a:pt x="10934" y="9503"/>
                </a:lnTo>
                <a:lnTo>
                  <a:pt x="9502" y="10934"/>
                </a:lnTo>
                <a:lnTo>
                  <a:pt x="7885" y="12159"/>
                </a:lnTo>
                <a:lnTo>
                  <a:pt x="6104" y="13154"/>
                </a:lnTo>
                <a:lnTo>
                  <a:pt x="4182" y="13898"/>
                </a:lnTo>
                <a:lnTo>
                  <a:pt x="2140" y="14370"/>
                </a:lnTo>
                <a:lnTo>
                  <a:pt x="0" y="14547"/>
                </a:lnTo>
                <a:lnTo>
                  <a:pt x="0" y="21600"/>
                </a:lnTo>
                <a:lnTo>
                  <a:pt x="2201" y="21475"/>
                </a:lnTo>
                <a:lnTo>
                  <a:pt x="4339" y="21136"/>
                </a:lnTo>
                <a:lnTo>
                  <a:pt x="6402" y="20596"/>
                </a:lnTo>
                <a:lnTo>
                  <a:pt x="8380" y="19863"/>
                </a:lnTo>
                <a:lnTo>
                  <a:pt x="10262" y="18950"/>
                </a:lnTo>
                <a:lnTo>
                  <a:pt x="12038" y="17866"/>
                </a:lnTo>
                <a:lnTo>
                  <a:pt x="13697" y="16623"/>
                </a:lnTo>
                <a:lnTo>
                  <a:pt x="15228" y="15230"/>
                </a:lnTo>
                <a:lnTo>
                  <a:pt x="16620" y="13699"/>
                </a:lnTo>
                <a:lnTo>
                  <a:pt x="17864" y="12040"/>
                </a:lnTo>
                <a:lnTo>
                  <a:pt x="18948" y="10264"/>
                </a:lnTo>
                <a:lnTo>
                  <a:pt x="19861" y="8382"/>
                </a:lnTo>
                <a:lnTo>
                  <a:pt x="20594" y="6403"/>
                </a:lnTo>
                <a:lnTo>
                  <a:pt x="21135" y="4340"/>
                </a:lnTo>
                <a:lnTo>
                  <a:pt x="21474" y="2202"/>
                </a:lnTo>
                <a:lnTo>
                  <a:pt x="21600" y="0"/>
                </a:lnTo>
                <a:close/>
              </a:path>
            </a:pathLst>
          </a:custGeom>
          <a:solidFill>
            <a:srgbClr val="606161"/>
          </a:solidFill>
          <a:ln w="12700">
            <a:miter lim="400000"/>
          </a:ln>
        </p:spPr>
        <p:txBody>
          <a:bodyPr lIns="0" tIns="0" rIns="0" bIns="0"/>
          <a:lstStyle/>
          <a:p>
            <a:pPr>
              <a:defRPr>
                <a:latin typeface="Calibri"/>
                <a:ea typeface="Calibri"/>
                <a:cs typeface="Calibri"/>
                <a:sym typeface="Calibri"/>
              </a:defRPr>
            </a:pPr>
          </a:p>
        </p:txBody>
      </p:sp>
      <p:sp>
        <p:nvSpPr>
          <p:cNvPr id="84" name="Google Shape;96;p2"/>
          <p:cNvSpPr/>
          <p:nvPr/>
        </p:nvSpPr>
        <p:spPr>
          <a:xfrm>
            <a:off x="9731205" y="2219667"/>
            <a:ext cx="476152" cy="3783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12" y="21600"/>
                </a:lnTo>
                <a:lnTo>
                  <a:pt x="141" y="19403"/>
                </a:lnTo>
                <a:lnTo>
                  <a:pt x="483" y="17269"/>
                </a:lnTo>
                <a:lnTo>
                  <a:pt x="1025" y="15210"/>
                </a:lnTo>
                <a:lnTo>
                  <a:pt x="1759" y="13237"/>
                </a:lnTo>
                <a:lnTo>
                  <a:pt x="2673" y="11358"/>
                </a:lnTo>
                <a:lnTo>
                  <a:pt x="3757" y="9587"/>
                </a:lnTo>
                <a:lnTo>
                  <a:pt x="5000" y="7932"/>
                </a:lnTo>
                <a:lnTo>
                  <a:pt x="6392" y="6404"/>
                </a:lnTo>
                <a:lnTo>
                  <a:pt x="7922" y="5015"/>
                </a:lnTo>
                <a:lnTo>
                  <a:pt x="9578" y="3774"/>
                </a:lnTo>
                <a:lnTo>
                  <a:pt x="11352" y="2693"/>
                </a:lnTo>
                <a:lnTo>
                  <a:pt x="13232" y="1782"/>
                </a:lnTo>
                <a:lnTo>
                  <a:pt x="15207" y="1051"/>
                </a:lnTo>
                <a:lnTo>
                  <a:pt x="17267" y="511"/>
                </a:lnTo>
                <a:lnTo>
                  <a:pt x="19402" y="173"/>
                </a:lnTo>
                <a:lnTo>
                  <a:pt x="21600" y="48"/>
                </a:lnTo>
                <a:lnTo>
                  <a:pt x="21600" y="0"/>
                </a:lnTo>
                <a:close/>
              </a:path>
            </a:pathLst>
          </a:custGeom>
          <a:solidFill>
            <a:srgbClr val="606161"/>
          </a:solidFill>
          <a:ln w="12700">
            <a:miter lim="400000"/>
          </a:ln>
        </p:spPr>
        <p:txBody>
          <a:bodyPr lIns="0" tIns="0" rIns="0" bIns="0"/>
          <a:lstStyle/>
          <a:p>
            <a:pPr>
              <a:defRPr>
                <a:latin typeface="Calibri"/>
                <a:ea typeface="Calibri"/>
                <a:cs typeface="Calibri"/>
                <a:sym typeface="Calibri"/>
              </a:defRPr>
            </a:pPr>
          </a:p>
        </p:txBody>
      </p:sp>
      <p:sp>
        <p:nvSpPr>
          <p:cNvPr id="85" name="Google Shape;97;p2"/>
          <p:cNvSpPr/>
          <p:nvPr/>
        </p:nvSpPr>
        <p:spPr>
          <a:xfrm>
            <a:off x="9731474" y="2220504"/>
            <a:ext cx="475900" cy="3775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9401" y="126"/>
                </a:lnTo>
                <a:lnTo>
                  <a:pt x="17265" y="464"/>
                </a:lnTo>
                <a:lnTo>
                  <a:pt x="15203" y="1005"/>
                </a:lnTo>
                <a:lnTo>
                  <a:pt x="13227" y="1738"/>
                </a:lnTo>
                <a:lnTo>
                  <a:pt x="11346" y="2651"/>
                </a:lnTo>
                <a:lnTo>
                  <a:pt x="9572" y="3735"/>
                </a:lnTo>
                <a:lnTo>
                  <a:pt x="7914" y="4978"/>
                </a:lnTo>
                <a:lnTo>
                  <a:pt x="6384" y="6370"/>
                </a:lnTo>
                <a:lnTo>
                  <a:pt x="4991" y="7901"/>
                </a:lnTo>
                <a:lnTo>
                  <a:pt x="3747" y="9560"/>
                </a:lnTo>
                <a:lnTo>
                  <a:pt x="2663" y="11336"/>
                </a:lnTo>
                <a:lnTo>
                  <a:pt x="1748" y="13218"/>
                </a:lnTo>
                <a:lnTo>
                  <a:pt x="1014" y="15196"/>
                </a:lnTo>
                <a:lnTo>
                  <a:pt x="471" y="17260"/>
                </a:lnTo>
                <a:lnTo>
                  <a:pt x="129" y="19398"/>
                </a:lnTo>
                <a:lnTo>
                  <a:pt x="0" y="21600"/>
                </a:lnTo>
                <a:lnTo>
                  <a:pt x="7052" y="21600"/>
                </a:lnTo>
                <a:lnTo>
                  <a:pt x="7235" y="19461"/>
                </a:lnTo>
                <a:lnTo>
                  <a:pt x="7710" y="17421"/>
                </a:lnTo>
                <a:lnTo>
                  <a:pt x="8457" y="15500"/>
                </a:lnTo>
                <a:lnTo>
                  <a:pt x="9454" y="13721"/>
                </a:lnTo>
                <a:lnTo>
                  <a:pt x="10679" y="12106"/>
                </a:lnTo>
                <a:lnTo>
                  <a:pt x="12111" y="10675"/>
                </a:lnTo>
                <a:lnTo>
                  <a:pt x="13726" y="9452"/>
                </a:lnTo>
                <a:lnTo>
                  <a:pt x="15505" y="8458"/>
                </a:lnTo>
                <a:lnTo>
                  <a:pt x="17424" y="7714"/>
                </a:lnTo>
                <a:lnTo>
                  <a:pt x="19463" y="7242"/>
                </a:lnTo>
                <a:lnTo>
                  <a:pt x="21600" y="7065"/>
                </a:lnTo>
                <a:lnTo>
                  <a:pt x="21600" y="0"/>
                </a:lnTo>
                <a:close/>
              </a:path>
            </a:pathLst>
          </a:custGeom>
          <a:solidFill>
            <a:srgbClr val="606161"/>
          </a:solidFill>
          <a:ln w="12700">
            <a:miter lim="400000"/>
          </a:ln>
        </p:spPr>
        <p:txBody>
          <a:bodyPr lIns="0" tIns="0" rIns="0" bIns="0"/>
          <a:lstStyle/>
          <a:p>
            <a:pPr>
              <a:defRPr>
                <a:latin typeface="Calibri"/>
                <a:ea typeface="Calibri"/>
                <a:cs typeface="Calibri"/>
                <a:sym typeface="Calibri"/>
              </a:defRPr>
            </a:pPr>
          </a:p>
        </p:txBody>
      </p:sp>
      <p:sp>
        <p:nvSpPr>
          <p:cNvPr id="86" name="Google Shape;98;p2"/>
          <p:cNvSpPr/>
          <p:nvPr/>
        </p:nvSpPr>
        <p:spPr>
          <a:xfrm>
            <a:off x="9733259" y="2599570"/>
            <a:ext cx="476405" cy="3828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962" y="0"/>
                </a:moveTo>
                <a:lnTo>
                  <a:pt x="0" y="0"/>
                </a:lnTo>
                <a:lnTo>
                  <a:pt x="0" y="1961"/>
                </a:lnTo>
                <a:lnTo>
                  <a:pt x="299" y="4125"/>
                </a:lnTo>
                <a:lnTo>
                  <a:pt x="812" y="6219"/>
                </a:lnTo>
                <a:lnTo>
                  <a:pt x="1522" y="8219"/>
                </a:lnTo>
                <a:lnTo>
                  <a:pt x="2422" y="10127"/>
                </a:lnTo>
                <a:lnTo>
                  <a:pt x="3500" y="11929"/>
                </a:lnTo>
                <a:lnTo>
                  <a:pt x="4745" y="13611"/>
                </a:lnTo>
                <a:lnTo>
                  <a:pt x="6145" y="15165"/>
                </a:lnTo>
                <a:lnTo>
                  <a:pt x="7690" y="16578"/>
                </a:lnTo>
                <a:lnTo>
                  <a:pt x="9367" y="17839"/>
                </a:lnTo>
                <a:lnTo>
                  <a:pt x="11167" y="18937"/>
                </a:lnTo>
                <a:lnTo>
                  <a:pt x="13077" y="19862"/>
                </a:lnTo>
                <a:lnTo>
                  <a:pt x="15087" y="20602"/>
                </a:lnTo>
                <a:lnTo>
                  <a:pt x="17184" y="21145"/>
                </a:lnTo>
                <a:lnTo>
                  <a:pt x="19359" y="21482"/>
                </a:lnTo>
                <a:lnTo>
                  <a:pt x="21600" y="21600"/>
                </a:lnTo>
                <a:lnTo>
                  <a:pt x="21600" y="14634"/>
                </a:lnTo>
                <a:lnTo>
                  <a:pt x="19435" y="14470"/>
                </a:lnTo>
                <a:lnTo>
                  <a:pt x="17370" y="14007"/>
                </a:lnTo>
                <a:lnTo>
                  <a:pt x="15426" y="13268"/>
                </a:lnTo>
                <a:lnTo>
                  <a:pt x="13626" y="12276"/>
                </a:lnTo>
                <a:lnTo>
                  <a:pt x="11993" y="11053"/>
                </a:lnTo>
                <a:lnTo>
                  <a:pt x="10549" y="9621"/>
                </a:lnTo>
                <a:lnTo>
                  <a:pt x="9317" y="8002"/>
                </a:lnTo>
                <a:lnTo>
                  <a:pt x="8319" y="6219"/>
                </a:lnTo>
                <a:lnTo>
                  <a:pt x="7579" y="4294"/>
                </a:lnTo>
                <a:lnTo>
                  <a:pt x="7118" y="2249"/>
                </a:lnTo>
                <a:lnTo>
                  <a:pt x="6959" y="106"/>
                </a:lnTo>
                <a:lnTo>
                  <a:pt x="6962" y="0"/>
                </a:lnTo>
                <a:close/>
              </a:path>
            </a:pathLst>
          </a:custGeom>
          <a:solidFill>
            <a:srgbClr val="82CCF1"/>
          </a:solidFill>
          <a:ln w="12700">
            <a:miter lim="400000"/>
          </a:ln>
        </p:spPr>
        <p:txBody>
          <a:bodyPr lIns="0" tIns="0" rIns="0" bIns="0"/>
          <a:lstStyle/>
          <a:p>
            <a:pPr>
              <a:defRPr>
                <a:latin typeface="Calibri"/>
                <a:ea typeface="Calibri"/>
                <a:cs typeface="Calibri"/>
                <a:sym typeface="Calibri"/>
              </a:defRPr>
            </a:pPr>
          </a:p>
        </p:txBody>
      </p:sp>
      <p:sp>
        <p:nvSpPr>
          <p:cNvPr id="87" name="Title Text"/>
          <p:cNvSpPr txBox="1"/>
          <p:nvPr>
            <p:ph type="title"/>
          </p:nvPr>
        </p:nvSpPr>
        <p:spPr>
          <a:xfrm>
            <a:off x="4453386" y="3081062"/>
            <a:ext cx="1786796" cy="310839"/>
          </a:xfrm>
          <a:prstGeom prst="rect">
            <a:avLst/>
          </a:prstGeom>
        </p:spPr>
        <p:txBody>
          <a:bodyPr>
            <a:normAutofit fontScale="100000" lnSpcReduction="0"/>
          </a:bodyPr>
          <a:lstStyle/>
          <a:p>
            <a:pPr/>
            <a:r>
              <a:t>Title Text</a:t>
            </a: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95" name="Title Text"/>
          <p:cNvSpPr txBox="1"/>
          <p:nvPr>
            <p:ph type="title"/>
          </p:nvPr>
        </p:nvSpPr>
        <p:spPr>
          <a:xfrm>
            <a:off x="4453386" y="3081062"/>
            <a:ext cx="1786796" cy="310839"/>
          </a:xfrm>
          <a:prstGeom prst="rect">
            <a:avLst/>
          </a:prstGeom>
        </p:spPr>
        <p:txBody>
          <a:bodyPr>
            <a:normAutofit fontScale="100000" lnSpcReduction="0"/>
          </a:bodyPr>
          <a:lstStyle/>
          <a:p>
            <a:pPr/>
            <a:r>
              <a:t>Title Text</a:t>
            </a:r>
          </a:p>
        </p:txBody>
      </p:sp>
      <p:sp>
        <p:nvSpPr>
          <p:cNvPr id="96" name="Body Level One…"/>
          <p:cNvSpPr txBox="1"/>
          <p:nvPr>
            <p:ph type="body" sz="half" idx="1"/>
          </p:nvPr>
        </p:nvSpPr>
        <p:spPr>
          <a:xfrm>
            <a:off x="1009600" y="2272751"/>
            <a:ext cx="8016192" cy="3967926"/>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0">
    <p:spTree>
      <p:nvGrpSpPr>
        <p:cNvPr id="1" name=""/>
        <p:cNvGrpSpPr/>
        <p:nvPr/>
      </p:nvGrpSpPr>
      <p:grpSpPr>
        <a:xfrm>
          <a:off x="0" y="0"/>
          <a:ext cx="0" cy="0"/>
          <a:chOff x="0" y="0"/>
          <a:chExt cx="0" cy="0"/>
        </a:xfrm>
      </p:grpSpPr>
      <p:sp>
        <p:nvSpPr>
          <p:cNvPr id="104" name="Title Text"/>
          <p:cNvSpPr txBox="1"/>
          <p:nvPr>
            <p:ph type="title"/>
          </p:nvPr>
        </p:nvSpPr>
        <p:spPr>
          <a:xfrm>
            <a:off x="4453386" y="3081062"/>
            <a:ext cx="1786796" cy="310839"/>
          </a:xfrm>
          <a:prstGeom prst="rect">
            <a:avLst/>
          </a:prstGeom>
        </p:spPr>
        <p:txBody>
          <a:bodyPr>
            <a:normAutofit fontScale="100000" lnSpcReduction="0"/>
          </a:bodyPr>
          <a:lstStyle/>
          <a:p>
            <a:pPr/>
            <a:r>
              <a:t>Title Text</a:t>
            </a:r>
          </a:p>
        </p:txBody>
      </p:sp>
      <p:sp>
        <p:nvSpPr>
          <p:cNvPr id="105" name="Body Level One…"/>
          <p:cNvSpPr txBox="1"/>
          <p:nvPr>
            <p:ph type="body" sz="half" idx="1"/>
          </p:nvPr>
        </p:nvSpPr>
        <p:spPr>
          <a:xfrm>
            <a:off x="1009600" y="2272751"/>
            <a:ext cx="8016192" cy="3967926"/>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113" name="Title Text"/>
          <p:cNvSpPr txBox="1"/>
          <p:nvPr>
            <p:ph type="title"/>
          </p:nvPr>
        </p:nvSpPr>
        <p:spPr>
          <a:xfrm>
            <a:off x="802005" y="2641741"/>
            <a:ext cx="9089390" cy="1263001"/>
          </a:xfrm>
          <a:prstGeom prst="rect">
            <a:avLst/>
          </a:prstGeom>
        </p:spPr>
        <p:txBody>
          <a:bodyPr>
            <a:normAutofit fontScale="100000" lnSpcReduction="0"/>
          </a:bodyPr>
          <a:lstStyle/>
          <a:p>
            <a:pPr/>
            <a:r>
              <a:t>Title Text</a:t>
            </a:r>
          </a:p>
        </p:txBody>
      </p:sp>
      <p:sp>
        <p:nvSpPr>
          <p:cNvPr id="114" name="Body Level One…"/>
          <p:cNvSpPr txBox="1"/>
          <p:nvPr>
            <p:ph type="body" sz="quarter" idx="1"/>
          </p:nvPr>
        </p:nvSpPr>
        <p:spPr>
          <a:xfrm>
            <a:off x="1604010" y="4145502"/>
            <a:ext cx="7485380" cy="1503672"/>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122" name="Title Text"/>
          <p:cNvSpPr txBox="1"/>
          <p:nvPr>
            <p:ph type="title"/>
          </p:nvPr>
        </p:nvSpPr>
        <p:spPr>
          <a:xfrm>
            <a:off x="4453386" y="3081062"/>
            <a:ext cx="1786796" cy="310839"/>
          </a:xfrm>
          <a:prstGeom prst="rect">
            <a:avLst/>
          </a:prstGeom>
        </p:spPr>
        <p:txBody>
          <a:bodyPr>
            <a:normAutofit fontScale="100000" lnSpcReduction="0"/>
          </a:bodyPr>
          <a:lstStyle/>
          <a:p>
            <a:pPr/>
            <a:r>
              <a:t>Title Text</a:t>
            </a:r>
          </a:p>
        </p:txBody>
      </p:sp>
      <p:sp>
        <p:nvSpPr>
          <p:cNvPr id="123" name="Body Level One…"/>
          <p:cNvSpPr txBox="1"/>
          <p:nvPr>
            <p:ph type="body" sz="half" idx="1"/>
          </p:nvPr>
        </p:nvSpPr>
        <p:spPr>
          <a:xfrm>
            <a:off x="534668" y="2160539"/>
            <a:ext cx="4651700" cy="3970032"/>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_1">
    <p:spTree>
      <p:nvGrpSpPr>
        <p:cNvPr id="1" name=""/>
        <p:cNvGrpSpPr/>
        <p:nvPr/>
      </p:nvGrpSpPr>
      <p:grpSpPr>
        <a:xfrm>
          <a:off x="0" y="0"/>
          <a:ext cx="0" cy="0"/>
          <a:chOff x="0" y="0"/>
          <a:chExt cx="0" cy="0"/>
        </a:xfrm>
      </p:grpSpPr>
      <p:sp>
        <p:nvSpPr>
          <p:cNvPr id="138" name="Google Shape;120;p8"/>
          <p:cNvSpPr/>
          <p:nvPr/>
        </p:nvSpPr>
        <p:spPr>
          <a:xfrm>
            <a:off x="10167882" y="6612192"/>
            <a:ext cx="445208" cy="2559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886" y="0"/>
                </a:moveTo>
                <a:lnTo>
                  <a:pt x="15492" y="234"/>
                </a:lnTo>
                <a:lnTo>
                  <a:pt x="12787" y="1428"/>
                </a:lnTo>
                <a:lnTo>
                  <a:pt x="11070" y="3114"/>
                </a:lnTo>
                <a:lnTo>
                  <a:pt x="9515" y="5402"/>
                </a:lnTo>
                <a:lnTo>
                  <a:pt x="8006" y="8220"/>
                </a:lnTo>
                <a:lnTo>
                  <a:pt x="6429" y="11496"/>
                </a:lnTo>
                <a:lnTo>
                  <a:pt x="4393" y="15412"/>
                </a:lnTo>
                <a:lnTo>
                  <a:pt x="2796" y="17941"/>
                </a:lnTo>
                <a:lnTo>
                  <a:pt x="1749" y="19303"/>
                </a:lnTo>
                <a:lnTo>
                  <a:pt x="1364" y="19718"/>
                </a:lnTo>
                <a:lnTo>
                  <a:pt x="0" y="20970"/>
                </a:lnTo>
                <a:lnTo>
                  <a:pt x="1698" y="21282"/>
                </a:lnTo>
                <a:lnTo>
                  <a:pt x="2034" y="21337"/>
                </a:lnTo>
                <a:lnTo>
                  <a:pt x="2847" y="21446"/>
                </a:lnTo>
                <a:lnTo>
                  <a:pt x="4007" y="21552"/>
                </a:lnTo>
                <a:lnTo>
                  <a:pt x="5382" y="21600"/>
                </a:lnTo>
                <a:lnTo>
                  <a:pt x="6431" y="21566"/>
                </a:lnTo>
                <a:lnTo>
                  <a:pt x="8960" y="21068"/>
                </a:lnTo>
                <a:lnTo>
                  <a:pt x="10875" y="19539"/>
                </a:lnTo>
                <a:lnTo>
                  <a:pt x="12512" y="17133"/>
                </a:lnTo>
                <a:lnTo>
                  <a:pt x="13705" y="14779"/>
                </a:lnTo>
                <a:lnTo>
                  <a:pt x="14288" y="13407"/>
                </a:lnTo>
                <a:lnTo>
                  <a:pt x="14624" y="12651"/>
                </a:lnTo>
                <a:lnTo>
                  <a:pt x="16215" y="9222"/>
                </a:lnTo>
                <a:lnTo>
                  <a:pt x="18451" y="4957"/>
                </a:lnTo>
                <a:lnTo>
                  <a:pt x="20416" y="2108"/>
                </a:lnTo>
                <a:lnTo>
                  <a:pt x="21600" y="814"/>
                </a:lnTo>
                <a:lnTo>
                  <a:pt x="21532" y="456"/>
                </a:lnTo>
                <a:lnTo>
                  <a:pt x="20368" y="218"/>
                </a:lnTo>
                <a:lnTo>
                  <a:pt x="20158" y="180"/>
                </a:lnTo>
                <a:lnTo>
                  <a:pt x="19633" y="106"/>
                </a:lnTo>
                <a:lnTo>
                  <a:pt x="18856" y="33"/>
                </a:lnTo>
                <a:lnTo>
                  <a:pt x="17886" y="0"/>
                </a:lnTo>
                <a:close/>
              </a:path>
            </a:pathLst>
          </a:custGeom>
          <a:solidFill>
            <a:srgbClr val="B3D235"/>
          </a:solidFill>
          <a:ln w="12700">
            <a:miter lim="400000"/>
          </a:ln>
        </p:spPr>
        <p:txBody>
          <a:bodyPr lIns="0" tIns="0" rIns="0" bIns="0"/>
          <a:lstStyle/>
          <a:p>
            <a:pPr>
              <a:defRPr>
                <a:latin typeface="Calibri"/>
                <a:ea typeface="Calibri"/>
                <a:cs typeface="Calibri"/>
                <a:sym typeface="Calibri"/>
              </a:defRPr>
            </a:pPr>
          </a:p>
        </p:txBody>
      </p:sp>
      <p:sp>
        <p:nvSpPr>
          <p:cNvPr id="139" name="Google Shape;121;p8"/>
          <p:cNvSpPr/>
          <p:nvPr/>
        </p:nvSpPr>
        <p:spPr>
          <a:xfrm>
            <a:off x="9979565" y="6613992"/>
            <a:ext cx="226288" cy="108058"/>
          </a:xfrm>
          <a:prstGeom prst="rect">
            <a:avLst/>
          </a:prstGeom>
          <a:blipFill>
            <a:blip r:embed="rId2"/>
            <a:stretch>
              <a:fillRect/>
            </a:stretch>
          </a:blipFill>
          <a:ln w="12700">
            <a:miter lim="400000"/>
          </a:ln>
        </p:spPr>
        <p:txBody>
          <a:bodyPr lIns="0" tIns="0" rIns="0" bIns="0"/>
          <a:lstStyle/>
          <a:p>
            <a:pPr>
              <a:defRPr>
                <a:latin typeface="Calibri"/>
                <a:ea typeface="Calibri"/>
                <a:cs typeface="Calibri"/>
                <a:sym typeface="Calibri"/>
              </a:defRPr>
            </a:pPr>
          </a:p>
        </p:txBody>
      </p:sp>
      <p:sp>
        <p:nvSpPr>
          <p:cNvPr id="140" name="Google Shape;122;p8"/>
          <p:cNvSpPr/>
          <p:nvPr/>
        </p:nvSpPr>
        <p:spPr>
          <a:xfrm>
            <a:off x="10044151" y="6751290"/>
            <a:ext cx="286260" cy="1172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75" y="0"/>
                </a:moveTo>
                <a:lnTo>
                  <a:pt x="0" y="0"/>
                </a:lnTo>
                <a:lnTo>
                  <a:pt x="1192" y="4580"/>
                </a:lnTo>
                <a:lnTo>
                  <a:pt x="1492" y="5726"/>
                </a:lnTo>
                <a:lnTo>
                  <a:pt x="2060" y="7863"/>
                </a:lnTo>
                <a:lnTo>
                  <a:pt x="3718" y="12699"/>
                </a:lnTo>
                <a:lnTo>
                  <a:pt x="7294" y="18678"/>
                </a:lnTo>
                <a:lnTo>
                  <a:pt x="10802" y="20817"/>
                </a:lnTo>
                <a:lnTo>
                  <a:pt x="14927" y="21537"/>
                </a:lnTo>
                <a:lnTo>
                  <a:pt x="16813" y="21600"/>
                </a:lnTo>
                <a:lnTo>
                  <a:pt x="17782" y="21584"/>
                </a:lnTo>
                <a:lnTo>
                  <a:pt x="20941" y="21286"/>
                </a:lnTo>
                <a:lnTo>
                  <a:pt x="21600" y="21046"/>
                </a:lnTo>
                <a:lnTo>
                  <a:pt x="19999" y="18263"/>
                </a:lnTo>
                <a:lnTo>
                  <a:pt x="19052" y="16197"/>
                </a:lnTo>
                <a:lnTo>
                  <a:pt x="18037" y="13413"/>
                </a:lnTo>
                <a:lnTo>
                  <a:pt x="17043" y="10372"/>
                </a:lnTo>
                <a:lnTo>
                  <a:pt x="16161" y="7530"/>
                </a:lnTo>
                <a:lnTo>
                  <a:pt x="15479" y="5315"/>
                </a:lnTo>
                <a:lnTo>
                  <a:pt x="15104" y="4208"/>
                </a:lnTo>
                <a:lnTo>
                  <a:pt x="14889" y="3507"/>
                </a:lnTo>
                <a:lnTo>
                  <a:pt x="14404" y="1890"/>
                </a:lnTo>
                <a:lnTo>
                  <a:pt x="14389" y="1890"/>
                </a:lnTo>
                <a:lnTo>
                  <a:pt x="13775" y="0"/>
                </a:lnTo>
                <a:close/>
              </a:path>
            </a:pathLst>
          </a:custGeom>
          <a:solidFill>
            <a:srgbClr val="606161"/>
          </a:solidFill>
          <a:ln w="12700">
            <a:miter lim="400000"/>
          </a:ln>
        </p:spPr>
        <p:txBody>
          <a:bodyPr lIns="0" tIns="0" rIns="0" bIns="0"/>
          <a:lstStyle/>
          <a:p>
            <a:pPr>
              <a:defRPr>
                <a:latin typeface="Calibri"/>
                <a:ea typeface="Calibri"/>
                <a:cs typeface="Calibri"/>
                <a:sym typeface="Calibri"/>
              </a:defRPr>
            </a:pPr>
          </a:p>
        </p:txBody>
      </p:sp>
      <p:sp>
        <p:nvSpPr>
          <p:cNvPr id="141" name="Google Shape;123;p8"/>
          <p:cNvSpPr/>
          <p:nvPr/>
        </p:nvSpPr>
        <p:spPr>
          <a:xfrm>
            <a:off x="9636899" y="6611975"/>
            <a:ext cx="442114" cy="255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206" y="0"/>
                </a:moveTo>
                <a:lnTo>
                  <a:pt x="16916" y="45"/>
                </a:lnTo>
                <a:lnTo>
                  <a:pt x="14632" y="434"/>
                </a:lnTo>
                <a:lnTo>
                  <a:pt x="12625" y="1450"/>
                </a:lnTo>
                <a:lnTo>
                  <a:pt x="10897" y="3141"/>
                </a:lnTo>
                <a:lnTo>
                  <a:pt x="9331" y="5435"/>
                </a:lnTo>
                <a:lnTo>
                  <a:pt x="7812" y="8260"/>
                </a:lnTo>
                <a:lnTo>
                  <a:pt x="6224" y="11545"/>
                </a:lnTo>
                <a:lnTo>
                  <a:pt x="4194" y="15470"/>
                </a:lnTo>
                <a:lnTo>
                  <a:pt x="2659" y="17940"/>
                </a:lnTo>
                <a:lnTo>
                  <a:pt x="1686" y="19226"/>
                </a:lnTo>
                <a:lnTo>
                  <a:pt x="1338" y="19602"/>
                </a:lnTo>
                <a:lnTo>
                  <a:pt x="0" y="20808"/>
                </a:lnTo>
                <a:lnTo>
                  <a:pt x="1650" y="21169"/>
                </a:lnTo>
                <a:lnTo>
                  <a:pt x="2027" y="21243"/>
                </a:lnTo>
                <a:lnTo>
                  <a:pt x="2931" y="21391"/>
                </a:lnTo>
                <a:lnTo>
                  <a:pt x="4205" y="21535"/>
                </a:lnTo>
                <a:lnTo>
                  <a:pt x="5688" y="21600"/>
                </a:lnTo>
                <a:lnTo>
                  <a:pt x="6578" y="21571"/>
                </a:lnTo>
                <a:lnTo>
                  <a:pt x="8766" y="21142"/>
                </a:lnTo>
                <a:lnTo>
                  <a:pt x="10698" y="19622"/>
                </a:lnTo>
                <a:lnTo>
                  <a:pt x="12348" y="17209"/>
                </a:lnTo>
                <a:lnTo>
                  <a:pt x="13550" y="14843"/>
                </a:lnTo>
                <a:lnTo>
                  <a:pt x="14138" y="13461"/>
                </a:lnTo>
                <a:lnTo>
                  <a:pt x="14477" y="12699"/>
                </a:lnTo>
                <a:lnTo>
                  <a:pt x="16079" y="9263"/>
                </a:lnTo>
                <a:lnTo>
                  <a:pt x="18330" y="4988"/>
                </a:lnTo>
                <a:lnTo>
                  <a:pt x="20308" y="2131"/>
                </a:lnTo>
                <a:lnTo>
                  <a:pt x="21600" y="654"/>
                </a:lnTo>
                <a:lnTo>
                  <a:pt x="20765" y="258"/>
                </a:lnTo>
                <a:lnTo>
                  <a:pt x="20087" y="60"/>
                </a:lnTo>
                <a:lnTo>
                  <a:pt x="19206" y="0"/>
                </a:lnTo>
                <a:close/>
              </a:path>
            </a:pathLst>
          </a:custGeom>
          <a:solidFill>
            <a:srgbClr val="2B93D1"/>
          </a:solidFill>
          <a:ln w="12700">
            <a:miter lim="400000"/>
          </a:ln>
        </p:spPr>
        <p:txBody>
          <a:bodyPr lIns="0" tIns="0" rIns="0" bIns="0"/>
          <a:lstStyle/>
          <a:p>
            <a:pPr>
              <a:defRPr>
                <a:latin typeface="Calibri"/>
                <a:ea typeface="Calibri"/>
                <a:cs typeface="Calibri"/>
                <a:sym typeface="Calibri"/>
              </a:defRPr>
            </a:pPr>
          </a:p>
        </p:txBody>
      </p:sp>
      <p:sp>
        <p:nvSpPr>
          <p:cNvPr id="142" name="Google Shape;124;p8"/>
          <p:cNvSpPr/>
          <p:nvPr/>
        </p:nvSpPr>
        <p:spPr>
          <a:xfrm>
            <a:off x="9443784" y="6613992"/>
            <a:ext cx="226289" cy="108058"/>
          </a:xfrm>
          <a:prstGeom prst="rect">
            <a:avLst/>
          </a:prstGeom>
          <a:blipFill>
            <a:blip r:embed="rId3"/>
            <a:stretch>
              <a:fillRect/>
            </a:stretch>
          </a:blipFill>
          <a:ln w="12700">
            <a:miter lim="400000"/>
          </a:ln>
        </p:spPr>
        <p:txBody>
          <a:bodyPr lIns="0" tIns="0" rIns="0" bIns="0"/>
          <a:lstStyle/>
          <a:p>
            <a:pPr>
              <a:defRPr>
                <a:latin typeface="Calibri"/>
                <a:ea typeface="Calibri"/>
                <a:cs typeface="Calibri"/>
                <a:sym typeface="Calibri"/>
              </a:defRPr>
            </a:pPr>
          </a:p>
        </p:txBody>
      </p:sp>
      <p:sp>
        <p:nvSpPr>
          <p:cNvPr id="143" name="Google Shape;125;p8"/>
          <p:cNvSpPr/>
          <p:nvPr/>
        </p:nvSpPr>
        <p:spPr>
          <a:xfrm>
            <a:off x="9508375" y="6751290"/>
            <a:ext cx="287334" cy="1172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22" y="0"/>
                </a:moveTo>
                <a:lnTo>
                  <a:pt x="0" y="0"/>
                </a:lnTo>
                <a:lnTo>
                  <a:pt x="1187" y="4580"/>
                </a:lnTo>
                <a:lnTo>
                  <a:pt x="1485" y="5726"/>
                </a:lnTo>
                <a:lnTo>
                  <a:pt x="2062" y="7908"/>
                </a:lnTo>
                <a:lnTo>
                  <a:pt x="3704" y="12699"/>
                </a:lnTo>
                <a:lnTo>
                  <a:pt x="7266" y="18678"/>
                </a:lnTo>
                <a:lnTo>
                  <a:pt x="10761" y="20817"/>
                </a:lnTo>
                <a:lnTo>
                  <a:pt x="14870" y="21537"/>
                </a:lnTo>
                <a:lnTo>
                  <a:pt x="16747" y="21600"/>
                </a:lnTo>
                <a:lnTo>
                  <a:pt x="17713" y="21584"/>
                </a:lnTo>
                <a:lnTo>
                  <a:pt x="18469" y="21548"/>
                </a:lnTo>
                <a:lnTo>
                  <a:pt x="19167" y="21494"/>
                </a:lnTo>
                <a:lnTo>
                  <a:pt x="21600" y="20982"/>
                </a:lnTo>
                <a:lnTo>
                  <a:pt x="19921" y="18263"/>
                </a:lnTo>
                <a:lnTo>
                  <a:pt x="18978" y="16197"/>
                </a:lnTo>
                <a:lnTo>
                  <a:pt x="17967" y="13413"/>
                </a:lnTo>
                <a:lnTo>
                  <a:pt x="16977" y="10372"/>
                </a:lnTo>
                <a:lnTo>
                  <a:pt x="15418" y="5315"/>
                </a:lnTo>
                <a:lnTo>
                  <a:pt x="15045" y="4208"/>
                </a:lnTo>
                <a:lnTo>
                  <a:pt x="14831" y="3507"/>
                </a:lnTo>
                <a:lnTo>
                  <a:pt x="14347" y="1890"/>
                </a:lnTo>
                <a:lnTo>
                  <a:pt x="14336" y="1890"/>
                </a:lnTo>
                <a:lnTo>
                  <a:pt x="13722" y="0"/>
                </a:lnTo>
                <a:close/>
              </a:path>
            </a:pathLst>
          </a:custGeom>
          <a:solidFill>
            <a:srgbClr val="606161"/>
          </a:solidFill>
          <a:ln w="12700">
            <a:miter lim="400000"/>
          </a:ln>
        </p:spPr>
        <p:txBody>
          <a:bodyPr lIns="0" tIns="0" rIns="0" bIns="0"/>
          <a:lstStyle/>
          <a:p>
            <a:pPr>
              <a:defRPr>
                <a:latin typeface="Calibri"/>
                <a:ea typeface="Calibri"/>
                <a:cs typeface="Calibri"/>
                <a:sym typeface="Calibri"/>
              </a:defRPr>
            </a:pPr>
          </a:p>
        </p:txBody>
      </p:sp>
      <p:sp>
        <p:nvSpPr>
          <p:cNvPr id="144" name="Google Shape;126;p8"/>
          <p:cNvSpPr/>
          <p:nvPr/>
        </p:nvSpPr>
        <p:spPr>
          <a:xfrm>
            <a:off x="9105647" y="6611963"/>
            <a:ext cx="432515" cy="2552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152" y="0"/>
                </a:moveTo>
                <a:lnTo>
                  <a:pt x="16811" y="46"/>
                </a:lnTo>
                <a:lnTo>
                  <a:pt x="14477" y="435"/>
                </a:lnTo>
                <a:lnTo>
                  <a:pt x="12425" y="1451"/>
                </a:lnTo>
                <a:lnTo>
                  <a:pt x="10658" y="3142"/>
                </a:lnTo>
                <a:lnTo>
                  <a:pt x="9058" y="5436"/>
                </a:lnTo>
                <a:lnTo>
                  <a:pt x="7505" y="8261"/>
                </a:lnTo>
                <a:lnTo>
                  <a:pt x="5882" y="11545"/>
                </a:lnTo>
                <a:lnTo>
                  <a:pt x="3806" y="15470"/>
                </a:lnTo>
                <a:lnTo>
                  <a:pt x="2237" y="17940"/>
                </a:lnTo>
                <a:lnTo>
                  <a:pt x="1242" y="19226"/>
                </a:lnTo>
                <a:lnTo>
                  <a:pt x="885" y="19603"/>
                </a:lnTo>
                <a:lnTo>
                  <a:pt x="0" y="20384"/>
                </a:lnTo>
                <a:lnTo>
                  <a:pt x="86" y="20929"/>
                </a:lnTo>
                <a:lnTo>
                  <a:pt x="2515" y="21391"/>
                </a:lnTo>
                <a:lnTo>
                  <a:pt x="5332" y="21600"/>
                </a:lnTo>
                <a:lnTo>
                  <a:pt x="6243" y="21571"/>
                </a:lnTo>
                <a:lnTo>
                  <a:pt x="8479" y="21142"/>
                </a:lnTo>
                <a:lnTo>
                  <a:pt x="10455" y="19622"/>
                </a:lnTo>
                <a:lnTo>
                  <a:pt x="12142" y="17209"/>
                </a:lnTo>
                <a:lnTo>
                  <a:pt x="13370" y="14843"/>
                </a:lnTo>
                <a:lnTo>
                  <a:pt x="13971" y="13461"/>
                </a:lnTo>
                <a:lnTo>
                  <a:pt x="14318" y="12699"/>
                </a:lnTo>
                <a:lnTo>
                  <a:pt x="15041" y="11148"/>
                </a:lnTo>
                <a:lnTo>
                  <a:pt x="15955" y="9264"/>
                </a:lnTo>
                <a:lnTo>
                  <a:pt x="16884" y="7481"/>
                </a:lnTo>
                <a:lnTo>
                  <a:pt x="16895" y="7463"/>
                </a:lnTo>
                <a:lnTo>
                  <a:pt x="18257" y="4989"/>
                </a:lnTo>
                <a:lnTo>
                  <a:pt x="19441" y="3210"/>
                </a:lnTo>
                <a:lnTo>
                  <a:pt x="20280" y="2132"/>
                </a:lnTo>
                <a:lnTo>
                  <a:pt x="20605" y="1762"/>
                </a:lnTo>
                <a:lnTo>
                  <a:pt x="21600" y="592"/>
                </a:lnTo>
                <a:lnTo>
                  <a:pt x="20747" y="232"/>
                </a:lnTo>
                <a:lnTo>
                  <a:pt x="20053" y="53"/>
                </a:lnTo>
                <a:lnTo>
                  <a:pt x="19152" y="0"/>
                </a:lnTo>
                <a:close/>
              </a:path>
            </a:pathLst>
          </a:custGeom>
          <a:solidFill>
            <a:srgbClr val="F15B40"/>
          </a:solidFill>
          <a:ln w="12700">
            <a:miter lim="400000"/>
          </a:ln>
        </p:spPr>
        <p:txBody>
          <a:bodyPr lIns="0" tIns="0" rIns="0" bIns="0"/>
          <a:lstStyle/>
          <a:p>
            <a:pPr>
              <a:defRPr>
                <a:latin typeface="Calibri"/>
                <a:ea typeface="Calibri"/>
                <a:cs typeface="Calibri"/>
                <a:sym typeface="Calibri"/>
              </a:defRPr>
            </a:pPr>
          </a:p>
        </p:txBody>
      </p:sp>
      <p:grpSp>
        <p:nvGrpSpPr>
          <p:cNvPr id="149" name="Google Shape;127;p8"/>
          <p:cNvGrpSpPr/>
          <p:nvPr/>
        </p:nvGrpSpPr>
        <p:grpSpPr>
          <a:xfrm>
            <a:off x="9107784" y="6965199"/>
            <a:ext cx="282096" cy="143838"/>
            <a:chOff x="0" y="0"/>
            <a:chExt cx="282095" cy="143836"/>
          </a:xfrm>
        </p:grpSpPr>
        <p:sp>
          <p:nvSpPr>
            <p:cNvPr id="145" name="Google Shape;128;p8"/>
            <p:cNvSpPr/>
            <p:nvPr/>
          </p:nvSpPr>
          <p:spPr>
            <a:xfrm>
              <a:off x="-1" y="0"/>
              <a:ext cx="121933" cy="1438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887" y="0"/>
                  </a:moveTo>
                  <a:lnTo>
                    <a:pt x="0" y="0"/>
                  </a:lnTo>
                  <a:lnTo>
                    <a:pt x="10869" y="21600"/>
                  </a:lnTo>
                  <a:lnTo>
                    <a:pt x="18387" y="21600"/>
                  </a:lnTo>
                  <a:lnTo>
                    <a:pt x="21600" y="15011"/>
                  </a:lnTo>
                  <a:lnTo>
                    <a:pt x="15035" y="15011"/>
                  </a:lnTo>
                  <a:lnTo>
                    <a:pt x="8887" y="0"/>
                  </a:lnTo>
                  <a:close/>
                </a:path>
              </a:pathLst>
            </a:custGeom>
            <a:solidFill>
              <a:srgbClr val="606161"/>
            </a:solidFill>
            <a:ln w="12700" cap="flat">
              <a:noFill/>
              <a:miter lim="400000"/>
            </a:ln>
            <a:effectLst/>
          </p:spPr>
          <p:txBody>
            <a:bodyPr wrap="square" lIns="0" tIns="0" rIns="0" bIns="0" numCol="1" anchor="t">
              <a:noAutofit/>
            </a:bodyPr>
            <a:lstStyle/>
            <a:p>
              <a:pPr>
                <a:defRPr>
                  <a:latin typeface="Calibri"/>
                  <a:ea typeface="Calibri"/>
                  <a:cs typeface="Calibri"/>
                  <a:sym typeface="Calibri"/>
                </a:defRPr>
              </a:pPr>
            </a:p>
          </p:txBody>
        </p:sp>
        <p:sp>
          <p:nvSpPr>
            <p:cNvPr id="146" name="Google Shape;129;p8"/>
            <p:cNvSpPr/>
            <p:nvPr/>
          </p:nvSpPr>
          <p:spPr>
            <a:xfrm>
              <a:off x="139697" y="57028"/>
              <a:ext cx="99739" cy="868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448" y="0"/>
                  </a:moveTo>
                  <a:lnTo>
                    <a:pt x="0" y="0"/>
                  </a:lnTo>
                  <a:lnTo>
                    <a:pt x="8022" y="21600"/>
                  </a:lnTo>
                  <a:lnTo>
                    <a:pt x="17547" y="21600"/>
                  </a:lnTo>
                  <a:lnTo>
                    <a:pt x="21600" y="10682"/>
                  </a:lnTo>
                  <a:lnTo>
                    <a:pt x="13039" y="10682"/>
                  </a:lnTo>
                  <a:lnTo>
                    <a:pt x="9448" y="0"/>
                  </a:lnTo>
                  <a:close/>
                </a:path>
              </a:pathLst>
            </a:custGeom>
            <a:solidFill>
              <a:srgbClr val="606161"/>
            </a:solidFill>
            <a:ln w="12700" cap="flat">
              <a:noFill/>
              <a:miter lim="400000"/>
            </a:ln>
            <a:effectLst/>
          </p:spPr>
          <p:txBody>
            <a:bodyPr wrap="square" lIns="0" tIns="0" rIns="0" bIns="0" numCol="1" anchor="t">
              <a:noAutofit/>
            </a:bodyPr>
            <a:lstStyle/>
            <a:p>
              <a:pPr>
                <a:defRPr>
                  <a:latin typeface="Calibri"/>
                  <a:ea typeface="Calibri"/>
                  <a:cs typeface="Calibri"/>
                  <a:sym typeface="Calibri"/>
                </a:defRPr>
              </a:pPr>
            </a:p>
          </p:txBody>
        </p:sp>
        <p:sp>
          <p:nvSpPr>
            <p:cNvPr id="147" name="Google Shape;130;p8"/>
            <p:cNvSpPr/>
            <p:nvPr/>
          </p:nvSpPr>
          <p:spPr>
            <a:xfrm>
              <a:off x="84884" y="0"/>
              <a:ext cx="98442" cy="999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767" y="0"/>
                  </a:moveTo>
                  <a:lnTo>
                    <a:pt x="8387" y="0"/>
                  </a:lnTo>
                  <a:lnTo>
                    <a:pt x="0" y="21600"/>
                  </a:lnTo>
                  <a:lnTo>
                    <a:pt x="8133" y="21600"/>
                  </a:lnTo>
                  <a:lnTo>
                    <a:pt x="12027" y="12324"/>
                  </a:lnTo>
                  <a:lnTo>
                    <a:pt x="21600" y="12324"/>
                  </a:lnTo>
                  <a:lnTo>
                    <a:pt x="16767" y="0"/>
                  </a:lnTo>
                  <a:close/>
                </a:path>
              </a:pathLst>
            </a:custGeom>
            <a:solidFill>
              <a:srgbClr val="606161"/>
            </a:solidFill>
            <a:ln w="12700" cap="flat">
              <a:noFill/>
              <a:miter lim="400000"/>
            </a:ln>
            <a:effectLst/>
          </p:spPr>
          <p:txBody>
            <a:bodyPr wrap="square" lIns="0" tIns="0" rIns="0" bIns="0" numCol="1" anchor="t">
              <a:noAutofit/>
            </a:bodyPr>
            <a:lstStyle/>
            <a:p>
              <a:pPr>
                <a:defRPr>
                  <a:latin typeface="Calibri"/>
                  <a:ea typeface="Calibri"/>
                  <a:cs typeface="Calibri"/>
                  <a:sym typeface="Calibri"/>
                </a:defRPr>
              </a:pPr>
            </a:p>
          </p:txBody>
        </p:sp>
        <p:sp>
          <p:nvSpPr>
            <p:cNvPr id="148" name="Google Shape;131;p8"/>
            <p:cNvSpPr/>
            <p:nvPr/>
          </p:nvSpPr>
          <p:spPr>
            <a:xfrm>
              <a:off x="199908" y="0"/>
              <a:ext cx="82188" cy="999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9022" y="0"/>
                  </a:lnTo>
                  <a:lnTo>
                    <a:pt x="0" y="21600"/>
                  </a:lnTo>
                  <a:lnTo>
                    <a:pt x="10391" y="21600"/>
                  </a:lnTo>
                  <a:lnTo>
                    <a:pt x="21600" y="0"/>
                  </a:lnTo>
                  <a:close/>
                </a:path>
              </a:pathLst>
            </a:custGeom>
            <a:solidFill>
              <a:srgbClr val="606161"/>
            </a:solidFill>
            <a:ln w="12700" cap="flat">
              <a:noFill/>
              <a:miter lim="400000"/>
            </a:ln>
            <a:effectLst/>
          </p:spPr>
          <p:txBody>
            <a:bodyPr wrap="square" lIns="0" tIns="0" rIns="0" bIns="0" numCol="1" anchor="t">
              <a:noAutofit/>
            </a:bodyPr>
            <a:lstStyle/>
            <a:p>
              <a:pPr>
                <a:defRPr>
                  <a:latin typeface="Calibri"/>
                  <a:ea typeface="Calibri"/>
                  <a:cs typeface="Calibri"/>
                  <a:sym typeface="Calibri"/>
                </a:defRPr>
              </a:pPr>
            </a:p>
          </p:txBody>
        </p:sp>
      </p:grpSp>
      <p:grpSp>
        <p:nvGrpSpPr>
          <p:cNvPr id="153" name="Google Shape;132;p8"/>
          <p:cNvGrpSpPr/>
          <p:nvPr/>
        </p:nvGrpSpPr>
        <p:grpSpPr>
          <a:xfrm>
            <a:off x="9404145" y="6960290"/>
            <a:ext cx="162109" cy="153307"/>
            <a:chOff x="0" y="0"/>
            <a:chExt cx="162107" cy="153305"/>
          </a:xfrm>
        </p:grpSpPr>
        <p:sp>
          <p:nvSpPr>
            <p:cNvPr id="150" name="Google Shape;133;p8"/>
            <p:cNvSpPr/>
            <p:nvPr/>
          </p:nvSpPr>
          <p:spPr>
            <a:xfrm>
              <a:off x="0" y="55212"/>
              <a:ext cx="162108" cy="980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073" y="0"/>
                  </a:moveTo>
                  <a:lnTo>
                    <a:pt x="10596" y="0"/>
                  </a:lnTo>
                  <a:lnTo>
                    <a:pt x="9438" y="46"/>
                  </a:lnTo>
                  <a:lnTo>
                    <a:pt x="4461" y="1659"/>
                  </a:lnTo>
                  <a:lnTo>
                    <a:pt x="773" y="6513"/>
                  </a:lnTo>
                  <a:lnTo>
                    <a:pt x="0" y="11337"/>
                  </a:lnTo>
                  <a:lnTo>
                    <a:pt x="47" y="12613"/>
                  </a:lnTo>
                  <a:lnTo>
                    <a:pt x="3503" y="19974"/>
                  </a:lnTo>
                  <a:lnTo>
                    <a:pt x="7336" y="21600"/>
                  </a:lnTo>
                  <a:lnTo>
                    <a:pt x="8332" y="21600"/>
                  </a:lnTo>
                  <a:lnTo>
                    <a:pt x="13743" y="19759"/>
                  </a:lnTo>
                  <a:lnTo>
                    <a:pt x="15788" y="17618"/>
                  </a:lnTo>
                  <a:lnTo>
                    <a:pt x="21600" y="17618"/>
                  </a:lnTo>
                  <a:lnTo>
                    <a:pt x="21600" y="15325"/>
                  </a:lnTo>
                  <a:lnTo>
                    <a:pt x="8744" y="15325"/>
                  </a:lnTo>
                  <a:lnTo>
                    <a:pt x="7653" y="14941"/>
                  </a:lnTo>
                  <a:lnTo>
                    <a:pt x="6179" y="13414"/>
                  </a:lnTo>
                  <a:lnTo>
                    <a:pt x="5828" y="12399"/>
                  </a:lnTo>
                  <a:lnTo>
                    <a:pt x="5812" y="9697"/>
                  </a:lnTo>
                  <a:lnTo>
                    <a:pt x="6206" y="8539"/>
                  </a:lnTo>
                  <a:lnTo>
                    <a:pt x="11107" y="6004"/>
                  </a:lnTo>
                  <a:lnTo>
                    <a:pt x="21600" y="6004"/>
                  </a:lnTo>
                  <a:lnTo>
                    <a:pt x="21600" y="269"/>
                  </a:lnTo>
                  <a:lnTo>
                    <a:pt x="15788" y="269"/>
                  </a:lnTo>
                  <a:lnTo>
                    <a:pt x="12769" y="53"/>
                  </a:lnTo>
                  <a:lnTo>
                    <a:pt x="11605" y="9"/>
                  </a:lnTo>
                  <a:lnTo>
                    <a:pt x="11073" y="0"/>
                  </a:lnTo>
                  <a:close/>
                </a:path>
              </a:pathLst>
            </a:custGeom>
            <a:solidFill>
              <a:srgbClr val="606161"/>
            </a:solidFill>
            <a:ln w="12700" cap="flat">
              <a:noFill/>
              <a:miter lim="400000"/>
            </a:ln>
            <a:effectLst/>
          </p:spPr>
          <p:txBody>
            <a:bodyPr wrap="square" lIns="0" tIns="0" rIns="0" bIns="0" numCol="1" anchor="t">
              <a:noAutofit/>
            </a:bodyPr>
            <a:lstStyle/>
            <a:p>
              <a:pPr>
                <a:defRPr>
                  <a:latin typeface="Calibri"/>
                  <a:ea typeface="Calibri"/>
                  <a:cs typeface="Calibri"/>
                  <a:sym typeface="Calibri"/>
                </a:defRPr>
              </a:pPr>
            </a:p>
          </p:txBody>
        </p:sp>
        <p:sp>
          <p:nvSpPr>
            <p:cNvPr id="151" name="Google Shape;134;p8"/>
            <p:cNvSpPr/>
            <p:nvPr/>
          </p:nvSpPr>
          <p:spPr>
            <a:xfrm>
              <a:off x="79512" y="30063"/>
              <a:ext cx="82567" cy="263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03" y="0"/>
                  </a:moveTo>
                  <a:lnTo>
                    <a:pt x="0" y="0"/>
                  </a:lnTo>
                  <a:lnTo>
                    <a:pt x="2163" y="314"/>
                  </a:lnTo>
                  <a:lnTo>
                    <a:pt x="4111" y="1258"/>
                  </a:lnTo>
                  <a:lnTo>
                    <a:pt x="5847" y="2828"/>
                  </a:lnTo>
                  <a:lnTo>
                    <a:pt x="7368" y="5026"/>
                  </a:lnTo>
                  <a:lnTo>
                    <a:pt x="9249" y="8365"/>
                  </a:lnTo>
                  <a:lnTo>
                    <a:pt x="10192" y="12978"/>
                  </a:lnTo>
                  <a:lnTo>
                    <a:pt x="10192" y="21600"/>
                  </a:lnTo>
                  <a:lnTo>
                    <a:pt x="21600" y="21600"/>
                  </a:lnTo>
                  <a:lnTo>
                    <a:pt x="21600" y="18079"/>
                  </a:lnTo>
                  <a:lnTo>
                    <a:pt x="21511" y="13521"/>
                  </a:lnTo>
                  <a:lnTo>
                    <a:pt x="21246" y="9135"/>
                  </a:lnTo>
                  <a:lnTo>
                    <a:pt x="20802" y="4918"/>
                  </a:lnTo>
                  <a:lnTo>
                    <a:pt x="20170" y="812"/>
                  </a:lnTo>
                  <a:lnTo>
                    <a:pt x="20003" y="0"/>
                  </a:lnTo>
                  <a:close/>
                </a:path>
              </a:pathLst>
            </a:custGeom>
            <a:solidFill>
              <a:srgbClr val="606161"/>
            </a:solidFill>
            <a:ln w="12700" cap="flat">
              <a:noFill/>
              <a:miter lim="400000"/>
            </a:ln>
            <a:effectLst/>
          </p:spPr>
          <p:txBody>
            <a:bodyPr wrap="square" lIns="0" tIns="0" rIns="0" bIns="0" numCol="1" anchor="t">
              <a:noAutofit/>
            </a:bodyPr>
            <a:lstStyle/>
            <a:p>
              <a:pPr>
                <a:defRPr>
                  <a:latin typeface="Calibri"/>
                  <a:ea typeface="Calibri"/>
                  <a:cs typeface="Calibri"/>
                  <a:sym typeface="Calibri"/>
                </a:defRPr>
              </a:pPr>
            </a:p>
          </p:txBody>
        </p:sp>
        <p:sp>
          <p:nvSpPr>
            <p:cNvPr id="152" name="Google Shape;135;p8"/>
            <p:cNvSpPr/>
            <p:nvPr/>
          </p:nvSpPr>
          <p:spPr>
            <a:xfrm>
              <a:off x="7351" y="-1"/>
              <a:ext cx="148609" cy="426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382" y="0"/>
                  </a:moveTo>
                  <a:lnTo>
                    <a:pt x="5044" y="2157"/>
                  </a:lnTo>
                  <a:lnTo>
                    <a:pt x="0" y="9167"/>
                  </a:lnTo>
                  <a:lnTo>
                    <a:pt x="3027" y="21600"/>
                  </a:lnTo>
                  <a:lnTo>
                    <a:pt x="3887" y="20041"/>
                  </a:lnTo>
                  <a:lnTo>
                    <a:pt x="4876" y="18589"/>
                  </a:lnTo>
                  <a:lnTo>
                    <a:pt x="10487" y="15230"/>
                  </a:lnTo>
                  <a:lnTo>
                    <a:pt x="21600" y="15230"/>
                  </a:lnTo>
                  <a:lnTo>
                    <a:pt x="21264" y="13408"/>
                  </a:lnTo>
                  <a:lnTo>
                    <a:pt x="16938" y="3017"/>
                  </a:lnTo>
                  <a:lnTo>
                    <a:pt x="12613" y="122"/>
                  </a:lnTo>
                  <a:lnTo>
                    <a:pt x="11382" y="0"/>
                  </a:lnTo>
                  <a:close/>
                </a:path>
              </a:pathLst>
            </a:custGeom>
            <a:solidFill>
              <a:srgbClr val="606161"/>
            </a:solidFill>
            <a:ln w="12700" cap="flat">
              <a:noFill/>
              <a:miter lim="400000"/>
            </a:ln>
            <a:effectLst/>
          </p:spPr>
          <p:txBody>
            <a:bodyPr wrap="square" lIns="0" tIns="0" rIns="0" bIns="0" numCol="1" anchor="t">
              <a:noAutofit/>
            </a:bodyPr>
            <a:lstStyle/>
            <a:p>
              <a:pPr>
                <a:defRPr>
                  <a:latin typeface="Calibri"/>
                  <a:ea typeface="Calibri"/>
                  <a:cs typeface="Calibri"/>
                  <a:sym typeface="Calibri"/>
                </a:defRPr>
              </a:pPr>
            </a:p>
          </p:txBody>
        </p:sp>
      </p:grpSp>
      <p:grpSp>
        <p:nvGrpSpPr>
          <p:cNvPr id="156" name="Google Shape;137;p8"/>
          <p:cNvGrpSpPr/>
          <p:nvPr/>
        </p:nvGrpSpPr>
        <p:grpSpPr>
          <a:xfrm>
            <a:off x="9583960" y="6965199"/>
            <a:ext cx="199504" cy="143837"/>
            <a:chOff x="0" y="0"/>
            <a:chExt cx="199503" cy="143835"/>
          </a:xfrm>
        </p:grpSpPr>
        <p:sp>
          <p:nvSpPr>
            <p:cNvPr id="154" name="Google Shape;138;p8"/>
            <p:cNvSpPr/>
            <p:nvPr/>
          </p:nvSpPr>
          <p:spPr>
            <a:xfrm>
              <a:off x="0" y="-1"/>
              <a:ext cx="144774" cy="1438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31" y="0"/>
                  </a:moveTo>
                  <a:lnTo>
                    <a:pt x="0" y="0"/>
                  </a:lnTo>
                  <a:lnTo>
                    <a:pt x="11462" y="21600"/>
                  </a:lnTo>
                  <a:lnTo>
                    <a:pt x="18366" y="21600"/>
                  </a:lnTo>
                  <a:lnTo>
                    <a:pt x="21600" y="15474"/>
                  </a:lnTo>
                  <a:lnTo>
                    <a:pt x="15086" y="15474"/>
                  </a:lnTo>
                  <a:lnTo>
                    <a:pt x="7831" y="0"/>
                  </a:lnTo>
                  <a:close/>
                </a:path>
              </a:pathLst>
            </a:custGeom>
            <a:solidFill>
              <a:srgbClr val="606161"/>
            </a:solidFill>
            <a:ln w="12700" cap="flat">
              <a:noFill/>
              <a:miter lim="400000"/>
            </a:ln>
            <a:effectLst/>
          </p:spPr>
          <p:txBody>
            <a:bodyPr wrap="square" lIns="0" tIns="0" rIns="0" bIns="0" numCol="1" anchor="t">
              <a:noAutofit/>
            </a:bodyPr>
            <a:lstStyle/>
            <a:p>
              <a:pPr>
                <a:defRPr>
                  <a:latin typeface="Calibri"/>
                  <a:ea typeface="Calibri"/>
                  <a:cs typeface="Calibri"/>
                  <a:sym typeface="Calibri"/>
                </a:defRPr>
              </a:pPr>
            </a:p>
          </p:txBody>
        </p:sp>
        <p:sp>
          <p:nvSpPr>
            <p:cNvPr id="155" name="Google Shape;139;p8"/>
            <p:cNvSpPr/>
            <p:nvPr/>
          </p:nvSpPr>
          <p:spPr>
            <a:xfrm>
              <a:off x="101116" y="-1"/>
              <a:ext cx="98388" cy="1030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0672" y="0"/>
                  </a:lnTo>
                  <a:lnTo>
                    <a:pt x="0" y="21600"/>
                  </a:lnTo>
                  <a:lnTo>
                    <a:pt x="9583" y="21600"/>
                  </a:lnTo>
                  <a:lnTo>
                    <a:pt x="21600" y="0"/>
                  </a:lnTo>
                  <a:close/>
                </a:path>
              </a:pathLst>
            </a:custGeom>
            <a:solidFill>
              <a:srgbClr val="606161"/>
            </a:solidFill>
            <a:ln w="12700" cap="flat">
              <a:noFill/>
              <a:miter lim="400000"/>
            </a:ln>
            <a:effectLst/>
          </p:spPr>
          <p:txBody>
            <a:bodyPr wrap="square" lIns="0" tIns="0" rIns="0" bIns="0" numCol="1" anchor="t">
              <a:noAutofit/>
            </a:bodyPr>
            <a:lstStyle/>
            <a:p>
              <a:pPr>
                <a:defRPr>
                  <a:latin typeface="Calibri"/>
                  <a:ea typeface="Calibri"/>
                  <a:cs typeface="Calibri"/>
                  <a:sym typeface="Calibri"/>
                </a:defRPr>
              </a:pPr>
            </a:p>
          </p:txBody>
        </p:sp>
      </p:grpSp>
      <p:sp>
        <p:nvSpPr>
          <p:cNvPr id="157" name="Google Shape;141;p8"/>
          <p:cNvSpPr/>
          <p:nvPr/>
        </p:nvSpPr>
        <p:spPr>
          <a:xfrm>
            <a:off x="9791565" y="6960295"/>
            <a:ext cx="181008" cy="1536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62" y="0"/>
                </a:moveTo>
                <a:lnTo>
                  <a:pt x="5553" y="1267"/>
                </a:lnTo>
                <a:lnTo>
                  <a:pt x="1775" y="4608"/>
                </a:lnTo>
                <a:lnTo>
                  <a:pt x="51" y="9465"/>
                </a:lnTo>
                <a:lnTo>
                  <a:pt x="0" y="10563"/>
                </a:lnTo>
                <a:lnTo>
                  <a:pt x="51" y="11765"/>
                </a:lnTo>
                <a:lnTo>
                  <a:pt x="1253" y="16025"/>
                </a:lnTo>
                <a:lnTo>
                  <a:pt x="4764" y="19806"/>
                </a:lnTo>
                <a:lnTo>
                  <a:pt x="10163" y="21549"/>
                </a:lnTo>
                <a:lnTo>
                  <a:pt x="11423" y="21600"/>
                </a:lnTo>
                <a:lnTo>
                  <a:pt x="12645" y="21568"/>
                </a:lnTo>
                <a:lnTo>
                  <a:pt x="17433" y="20534"/>
                </a:lnTo>
                <a:lnTo>
                  <a:pt x="21230" y="18064"/>
                </a:lnTo>
                <a:lnTo>
                  <a:pt x="21326" y="17977"/>
                </a:lnTo>
                <a:lnTo>
                  <a:pt x="20631" y="17246"/>
                </a:lnTo>
                <a:lnTo>
                  <a:pt x="10762" y="17246"/>
                </a:lnTo>
                <a:lnTo>
                  <a:pt x="10048" y="17132"/>
                </a:lnTo>
                <a:lnTo>
                  <a:pt x="5659" y="13754"/>
                </a:lnTo>
                <a:lnTo>
                  <a:pt x="5482" y="13080"/>
                </a:lnTo>
                <a:lnTo>
                  <a:pt x="5482" y="12331"/>
                </a:lnTo>
                <a:lnTo>
                  <a:pt x="21600" y="12331"/>
                </a:lnTo>
                <a:lnTo>
                  <a:pt x="21600" y="11596"/>
                </a:lnTo>
                <a:lnTo>
                  <a:pt x="21566" y="10526"/>
                </a:lnTo>
                <a:lnTo>
                  <a:pt x="21463" y="9462"/>
                </a:lnTo>
                <a:lnTo>
                  <a:pt x="21332" y="8666"/>
                </a:lnTo>
                <a:lnTo>
                  <a:pt x="5438" y="8666"/>
                </a:lnTo>
                <a:lnTo>
                  <a:pt x="5438" y="8148"/>
                </a:lnTo>
                <a:lnTo>
                  <a:pt x="9283" y="4404"/>
                </a:lnTo>
                <a:lnTo>
                  <a:pt x="10073" y="4268"/>
                </a:lnTo>
                <a:lnTo>
                  <a:pt x="19664" y="4268"/>
                </a:lnTo>
                <a:lnTo>
                  <a:pt x="19252" y="3665"/>
                </a:lnTo>
                <a:lnTo>
                  <a:pt x="14878" y="570"/>
                </a:lnTo>
                <a:lnTo>
                  <a:pt x="12380" y="63"/>
                </a:lnTo>
                <a:lnTo>
                  <a:pt x="10962" y="0"/>
                </a:lnTo>
                <a:close/>
              </a:path>
            </a:pathLst>
          </a:custGeom>
          <a:solidFill>
            <a:srgbClr val="606161"/>
          </a:solidFill>
          <a:ln w="12700">
            <a:miter lim="400000"/>
          </a:ln>
        </p:spPr>
        <p:txBody>
          <a:bodyPr lIns="0" tIns="0" rIns="0" bIns="0"/>
          <a:lstStyle/>
          <a:p>
            <a:pPr>
              <a:defRPr>
                <a:latin typeface="Calibri"/>
                <a:ea typeface="Calibri"/>
                <a:cs typeface="Calibri"/>
                <a:sym typeface="Calibri"/>
              </a:defRPr>
            </a:pPr>
          </a:p>
        </p:txBody>
      </p:sp>
      <p:sp>
        <p:nvSpPr>
          <p:cNvPr id="158" name="Google Shape;143;p8"/>
          <p:cNvSpPr/>
          <p:nvPr/>
        </p:nvSpPr>
        <p:spPr>
          <a:xfrm>
            <a:off x="10020600" y="6904501"/>
            <a:ext cx="1" cy="204537"/>
          </a:xfrm>
          <a:prstGeom prst="line">
            <a:avLst/>
          </a:prstGeom>
          <a:ln w="12700">
            <a:solidFill>
              <a:srgbClr val="606161"/>
            </a:solidFill>
          </a:ln>
        </p:spPr>
        <p:txBody>
          <a:bodyPr lIns="0" tIns="0" rIns="0" bIns="0"/>
          <a:lstStyle/>
          <a:p>
            <a:pPr/>
          </a:p>
        </p:txBody>
      </p:sp>
      <p:sp>
        <p:nvSpPr>
          <p:cNvPr id="159" name="Google Shape;144;p8"/>
          <p:cNvSpPr/>
          <p:nvPr/>
        </p:nvSpPr>
        <p:spPr>
          <a:xfrm>
            <a:off x="10074438" y="6964284"/>
            <a:ext cx="146297" cy="148403"/>
          </a:xfrm>
          <a:prstGeom prst="rect">
            <a:avLst/>
          </a:prstGeom>
          <a:blipFill>
            <a:blip r:embed="rId4"/>
            <a:stretch>
              <a:fillRect/>
            </a:stretch>
          </a:blipFill>
          <a:ln w="12700">
            <a:miter lim="400000"/>
          </a:ln>
        </p:spPr>
        <p:txBody>
          <a:bodyPr lIns="0" tIns="0" rIns="0" bIns="0"/>
          <a:lstStyle/>
          <a:p>
            <a:pPr>
              <a:defRPr>
                <a:latin typeface="Calibri"/>
                <a:ea typeface="Calibri"/>
                <a:cs typeface="Calibri"/>
                <a:sym typeface="Calibri"/>
              </a:defRPr>
            </a:pPr>
          </a:p>
        </p:txBody>
      </p:sp>
      <p:grpSp>
        <p:nvGrpSpPr>
          <p:cNvPr id="163" name="Google Shape;145;p8"/>
          <p:cNvGrpSpPr/>
          <p:nvPr/>
        </p:nvGrpSpPr>
        <p:grpSpPr>
          <a:xfrm>
            <a:off x="10272414" y="6904472"/>
            <a:ext cx="162437" cy="208202"/>
            <a:chOff x="0" y="0"/>
            <a:chExt cx="162435" cy="208200"/>
          </a:xfrm>
        </p:grpSpPr>
        <p:sp>
          <p:nvSpPr>
            <p:cNvPr id="160" name="Google Shape;146;p8"/>
            <p:cNvSpPr/>
            <p:nvPr/>
          </p:nvSpPr>
          <p:spPr>
            <a:xfrm>
              <a:off x="0" y="0"/>
              <a:ext cx="123498" cy="208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39" y="0"/>
                  </a:moveTo>
                  <a:lnTo>
                    <a:pt x="0" y="0"/>
                  </a:lnTo>
                  <a:lnTo>
                    <a:pt x="0" y="20679"/>
                  </a:lnTo>
                  <a:lnTo>
                    <a:pt x="7919" y="21533"/>
                  </a:lnTo>
                  <a:lnTo>
                    <a:pt x="11203" y="21600"/>
                  </a:lnTo>
                  <a:lnTo>
                    <a:pt x="12993" y="21568"/>
                  </a:lnTo>
                  <a:lnTo>
                    <a:pt x="19506" y="20810"/>
                  </a:lnTo>
                  <a:lnTo>
                    <a:pt x="21600" y="20264"/>
                  </a:lnTo>
                  <a:lnTo>
                    <a:pt x="11269" y="20264"/>
                  </a:lnTo>
                  <a:lnTo>
                    <a:pt x="9610" y="20250"/>
                  </a:lnTo>
                  <a:lnTo>
                    <a:pt x="2966" y="19694"/>
                  </a:lnTo>
                  <a:lnTo>
                    <a:pt x="2966" y="12812"/>
                  </a:lnTo>
                  <a:lnTo>
                    <a:pt x="5702" y="9576"/>
                  </a:lnTo>
                  <a:lnTo>
                    <a:pt x="6382" y="9196"/>
                  </a:lnTo>
                  <a:lnTo>
                    <a:pt x="3039" y="9196"/>
                  </a:lnTo>
                  <a:lnTo>
                    <a:pt x="3039" y="0"/>
                  </a:lnTo>
                  <a:close/>
                </a:path>
              </a:pathLst>
            </a:custGeom>
            <a:solidFill>
              <a:srgbClr val="606161"/>
            </a:solidFill>
            <a:ln w="12700" cap="flat">
              <a:noFill/>
              <a:miter lim="400000"/>
            </a:ln>
            <a:effectLst/>
          </p:spPr>
          <p:txBody>
            <a:bodyPr wrap="square" lIns="0" tIns="0" rIns="0" bIns="0" numCol="1" anchor="t">
              <a:noAutofit/>
            </a:bodyPr>
            <a:lstStyle/>
            <a:p>
              <a:pPr>
                <a:defRPr>
                  <a:latin typeface="Calibri"/>
                  <a:ea typeface="Calibri"/>
                  <a:cs typeface="Calibri"/>
                  <a:sym typeface="Calibri"/>
                </a:defRPr>
              </a:pPr>
            </a:p>
          </p:txBody>
        </p:sp>
        <p:sp>
          <p:nvSpPr>
            <p:cNvPr id="161" name="Google Shape;147;p8"/>
            <p:cNvSpPr/>
            <p:nvPr/>
          </p:nvSpPr>
          <p:spPr>
            <a:xfrm>
              <a:off x="64426" y="72994"/>
              <a:ext cx="98010" cy="1223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87" y="0"/>
                  </a:moveTo>
                  <a:lnTo>
                    <a:pt x="3571" y="0"/>
                  </a:lnTo>
                  <a:lnTo>
                    <a:pt x="5411" y="54"/>
                  </a:lnTo>
                  <a:lnTo>
                    <a:pt x="7102" y="217"/>
                  </a:lnTo>
                  <a:lnTo>
                    <a:pt x="14330" y="3193"/>
                  </a:lnTo>
                  <a:lnTo>
                    <a:pt x="17326" y="8657"/>
                  </a:lnTo>
                  <a:lnTo>
                    <a:pt x="17517" y="10775"/>
                  </a:lnTo>
                  <a:lnTo>
                    <a:pt x="17435" y="12085"/>
                  </a:lnTo>
                  <a:lnTo>
                    <a:pt x="14615" y="17373"/>
                  </a:lnTo>
                  <a:lnTo>
                    <a:pt x="6931" y="20925"/>
                  </a:lnTo>
                  <a:lnTo>
                    <a:pt x="0" y="21600"/>
                  </a:lnTo>
                  <a:lnTo>
                    <a:pt x="13013" y="21600"/>
                  </a:lnTo>
                  <a:lnTo>
                    <a:pt x="19032" y="17573"/>
                  </a:lnTo>
                  <a:lnTo>
                    <a:pt x="21496" y="12355"/>
                  </a:lnTo>
                  <a:lnTo>
                    <a:pt x="21600" y="10829"/>
                  </a:lnTo>
                  <a:lnTo>
                    <a:pt x="21533" y="9446"/>
                  </a:lnTo>
                  <a:lnTo>
                    <a:pt x="19197" y="3357"/>
                  </a:lnTo>
                  <a:lnTo>
                    <a:pt x="16151" y="604"/>
                  </a:lnTo>
                  <a:lnTo>
                    <a:pt x="15087" y="0"/>
                  </a:lnTo>
                  <a:close/>
                </a:path>
              </a:pathLst>
            </a:custGeom>
            <a:solidFill>
              <a:srgbClr val="606161"/>
            </a:solidFill>
            <a:ln w="12700" cap="flat">
              <a:noFill/>
              <a:miter lim="400000"/>
            </a:ln>
            <a:effectLst/>
          </p:spPr>
          <p:txBody>
            <a:bodyPr wrap="square" lIns="0" tIns="0" rIns="0" bIns="0" numCol="1" anchor="t">
              <a:noAutofit/>
            </a:bodyPr>
            <a:lstStyle/>
            <a:p>
              <a:pPr>
                <a:defRPr>
                  <a:latin typeface="Calibri"/>
                  <a:ea typeface="Calibri"/>
                  <a:cs typeface="Calibri"/>
                  <a:sym typeface="Calibri"/>
                </a:defRPr>
              </a:pPr>
            </a:p>
          </p:txBody>
        </p:sp>
        <p:sp>
          <p:nvSpPr>
            <p:cNvPr id="162" name="Google Shape;148;p8"/>
            <p:cNvSpPr/>
            <p:nvPr/>
          </p:nvSpPr>
          <p:spPr>
            <a:xfrm>
              <a:off x="17372" y="59804"/>
              <a:ext cx="115507" cy="288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91" y="0"/>
                  </a:moveTo>
                  <a:lnTo>
                    <a:pt x="5001" y="5201"/>
                  </a:lnTo>
                  <a:lnTo>
                    <a:pt x="0" y="21600"/>
                  </a:lnTo>
                  <a:lnTo>
                    <a:pt x="3573" y="21600"/>
                  </a:lnTo>
                  <a:lnTo>
                    <a:pt x="3633" y="21376"/>
                  </a:lnTo>
                  <a:lnTo>
                    <a:pt x="4514" y="18663"/>
                  </a:lnTo>
                  <a:lnTo>
                    <a:pt x="11828" y="9881"/>
                  </a:lnTo>
                  <a:lnTo>
                    <a:pt x="21600" y="9881"/>
                  </a:lnTo>
                  <a:lnTo>
                    <a:pt x="21400" y="9312"/>
                  </a:lnTo>
                  <a:lnTo>
                    <a:pt x="14039" y="267"/>
                  </a:lnTo>
                  <a:lnTo>
                    <a:pt x="12191" y="0"/>
                  </a:lnTo>
                  <a:close/>
                </a:path>
              </a:pathLst>
            </a:custGeom>
            <a:solidFill>
              <a:srgbClr val="606161"/>
            </a:solidFill>
            <a:ln w="12700" cap="flat">
              <a:noFill/>
              <a:miter lim="400000"/>
            </a:ln>
            <a:effectLst/>
          </p:spPr>
          <p:txBody>
            <a:bodyPr wrap="square" lIns="0" tIns="0" rIns="0" bIns="0" numCol="1" anchor="t">
              <a:noAutofit/>
            </a:bodyPr>
            <a:lstStyle/>
            <a:p>
              <a:pPr>
                <a:defRPr>
                  <a:latin typeface="Calibri"/>
                  <a:ea typeface="Calibri"/>
                  <a:cs typeface="Calibri"/>
                  <a:sym typeface="Calibri"/>
                </a:defRPr>
              </a:pPr>
            </a:p>
          </p:txBody>
        </p:sp>
      </p:grpSp>
      <p:sp>
        <p:nvSpPr>
          <p:cNvPr id="164" name="Google Shape;149;p8"/>
          <p:cNvSpPr/>
          <p:nvPr/>
        </p:nvSpPr>
        <p:spPr>
          <a:xfrm>
            <a:off x="10468449" y="6964287"/>
            <a:ext cx="143141" cy="148402"/>
          </a:xfrm>
          <a:prstGeom prst="rect">
            <a:avLst/>
          </a:prstGeom>
          <a:blipFill>
            <a:blip r:embed="rId5"/>
            <a:stretch>
              <a:fillRect/>
            </a:stretch>
          </a:blipFill>
          <a:ln w="12700">
            <a:miter lim="400000"/>
          </a:ln>
        </p:spPr>
        <p:txBody>
          <a:bodyPr lIns="0" tIns="0" rIns="0" bIns="0"/>
          <a:lstStyle/>
          <a:p>
            <a:pPr>
              <a:defRPr>
                <a:latin typeface="Calibri"/>
                <a:ea typeface="Calibri"/>
                <a:cs typeface="Calibri"/>
                <a:sym typeface="Calibri"/>
              </a:defRPr>
            </a:pPr>
          </a:p>
        </p:txBody>
      </p:sp>
      <p:sp>
        <p:nvSpPr>
          <p:cNvPr id="165" name="Google Shape;151;p8"/>
          <p:cNvSpPr/>
          <p:nvPr/>
        </p:nvSpPr>
        <p:spPr>
          <a:xfrm>
            <a:off x="8292479" y="5063402"/>
            <a:ext cx="482919" cy="3837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954" y="0"/>
                </a:moveTo>
                <a:lnTo>
                  <a:pt x="4" y="0"/>
                </a:lnTo>
                <a:lnTo>
                  <a:pt x="0" y="156"/>
                </a:lnTo>
                <a:lnTo>
                  <a:pt x="111" y="2349"/>
                </a:lnTo>
                <a:lnTo>
                  <a:pt x="436" y="4478"/>
                </a:lnTo>
                <a:lnTo>
                  <a:pt x="964" y="6533"/>
                </a:lnTo>
                <a:lnTo>
                  <a:pt x="1685" y="8503"/>
                </a:lnTo>
                <a:lnTo>
                  <a:pt x="2588" y="10378"/>
                </a:lnTo>
                <a:lnTo>
                  <a:pt x="3663" y="12146"/>
                </a:lnTo>
                <a:lnTo>
                  <a:pt x="4897" y="13797"/>
                </a:lnTo>
                <a:lnTo>
                  <a:pt x="6281" y="15319"/>
                </a:lnTo>
                <a:lnTo>
                  <a:pt x="7804" y="16703"/>
                </a:lnTo>
                <a:lnTo>
                  <a:pt x="9455" y="17938"/>
                </a:lnTo>
                <a:lnTo>
                  <a:pt x="11223" y="19012"/>
                </a:lnTo>
                <a:lnTo>
                  <a:pt x="13098" y="19915"/>
                </a:lnTo>
                <a:lnTo>
                  <a:pt x="15068" y="20636"/>
                </a:lnTo>
                <a:lnTo>
                  <a:pt x="17123" y="21164"/>
                </a:lnTo>
                <a:lnTo>
                  <a:pt x="19253" y="21489"/>
                </a:lnTo>
                <a:lnTo>
                  <a:pt x="21445" y="21600"/>
                </a:lnTo>
                <a:lnTo>
                  <a:pt x="21497" y="21600"/>
                </a:lnTo>
                <a:lnTo>
                  <a:pt x="21548" y="21597"/>
                </a:lnTo>
                <a:lnTo>
                  <a:pt x="21600" y="21597"/>
                </a:lnTo>
                <a:lnTo>
                  <a:pt x="21600" y="14651"/>
                </a:lnTo>
                <a:lnTo>
                  <a:pt x="21445" y="14651"/>
                </a:lnTo>
                <a:lnTo>
                  <a:pt x="19304" y="14493"/>
                </a:lnTo>
                <a:lnTo>
                  <a:pt x="17259" y="14037"/>
                </a:lnTo>
                <a:lnTo>
                  <a:pt x="15335" y="13303"/>
                </a:lnTo>
                <a:lnTo>
                  <a:pt x="13553" y="12315"/>
                </a:lnTo>
                <a:lnTo>
                  <a:pt x="11936" y="11095"/>
                </a:lnTo>
                <a:lnTo>
                  <a:pt x="10506" y="9665"/>
                </a:lnTo>
                <a:lnTo>
                  <a:pt x="9286" y="8048"/>
                </a:lnTo>
                <a:lnTo>
                  <a:pt x="8298" y="6267"/>
                </a:lnTo>
                <a:lnTo>
                  <a:pt x="7564" y="4342"/>
                </a:lnTo>
                <a:lnTo>
                  <a:pt x="7108" y="2298"/>
                </a:lnTo>
                <a:lnTo>
                  <a:pt x="6950" y="156"/>
                </a:lnTo>
                <a:lnTo>
                  <a:pt x="6954" y="0"/>
                </a:lnTo>
                <a:close/>
              </a:path>
            </a:pathLst>
          </a:custGeom>
          <a:solidFill>
            <a:srgbClr val="82CCF1"/>
          </a:solidFill>
          <a:ln w="12700">
            <a:miter lim="400000"/>
          </a:ln>
        </p:spPr>
        <p:txBody>
          <a:bodyPr lIns="0" tIns="0" rIns="0" bIns="0"/>
          <a:lstStyle/>
          <a:p>
            <a:pPr>
              <a:defRPr>
                <a:latin typeface="Calibri"/>
                <a:ea typeface="Calibri"/>
                <a:cs typeface="Calibri"/>
                <a:sym typeface="Calibri"/>
              </a:defRPr>
            </a:pPr>
          </a:p>
        </p:txBody>
      </p:sp>
      <p:grpSp>
        <p:nvGrpSpPr>
          <p:cNvPr id="168" name="Google Shape;153;p8"/>
          <p:cNvGrpSpPr/>
          <p:nvPr/>
        </p:nvGrpSpPr>
        <p:grpSpPr>
          <a:xfrm>
            <a:off x="8768627" y="4685160"/>
            <a:ext cx="482682" cy="384369"/>
            <a:chOff x="0" y="0"/>
            <a:chExt cx="482681" cy="384368"/>
          </a:xfrm>
        </p:grpSpPr>
        <p:sp>
          <p:nvSpPr>
            <p:cNvPr id="166" name="Google Shape;154;p8"/>
            <p:cNvSpPr/>
            <p:nvPr/>
          </p:nvSpPr>
          <p:spPr>
            <a:xfrm>
              <a:off x="3326" y="123473"/>
              <a:ext cx="479356" cy="2608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9" y="0"/>
                  </a:moveTo>
                  <a:lnTo>
                    <a:pt x="0" y="0"/>
                  </a:lnTo>
                  <a:lnTo>
                    <a:pt x="2158" y="231"/>
                  </a:lnTo>
                  <a:lnTo>
                    <a:pt x="4217" y="903"/>
                  </a:lnTo>
                  <a:lnTo>
                    <a:pt x="6156" y="1981"/>
                  </a:lnTo>
                  <a:lnTo>
                    <a:pt x="7951" y="3435"/>
                  </a:lnTo>
                  <a:lnTo>
                    <a:pt x="9581" y="5229"/>
                  </a:lnTo>
                  <a:lnTo>
                    <a:pt x="11021" y="7332"/>
                  </a:lnTo>
                  <a:lnTo>
                    <a:pt x="12250" y="9711"/>
                  </a:lnTo>
                  <a:lnTo>
                    <a:pt x="13246" y="12332"/>
                  </a:lnTo>
                  <a:lnTo>
                    <a:pt x="13985" y="15162"/>
                  </a:lnTo>
                  <a:lnTo>
                    <a:pt x="14445" y="18170"/>
                  </a:lnTo>
                  <a:lnTo>
                    <a:pt x="14603" y="21320"/>
                  </a:lnTo>
                  <a:lnTo>
                    <a:pt x="14598" y="21600"/>
                  </a:lnTo>
                  <a:lnTo>
                    <a:pt x="21600" y="21600"/>
                  </a:lnTo>
                  <a:lnTo>
                    <a:pt x="21493" y="18095"/>
                  </a:lnTo>
                  <a:lnTo>
                    <a:pt x="21166" y="14963"/>
                  </a:lnTo>
                  <a:lnTo>
                    <a:pt x="20633" y="11941"/>
                  </a:lnTo>
                  <a:lnTo>
                    <a:pt x="19907" y="9043"/>
                  </a:lnTo>
                  <a:lnTo>
                    <a:pt x="18997" y="6285"/>
                  </a:lnTo>
                  <a:lnTo>
                    <a:pt x="17915" y="3685"/>
                  </a:lnTo>
                  <a:lnTo>
                    <a:pt x="16671" y="1256"/>
                  </a:lnTo>
                  <a:lnTo>
                    <a:pt x="15889" y="0"/>
                  </a:lnTo>
                  <a:close/>
                </a:path>
              </a:pathLst>
            </a:custGeom>
            <a:solidFill>
              <a:srgbClr val="82CCF1"/>
            </a:solidFill>
            <a:ln w="12700" cap="flat">
              <a:noFill/>
              <a:miter lim="400000"/>
            </a:ln>
            <a:effectLst/>
          </p:spPr>
          <p:txBody>
            <a:bodyPr wrap="square" lIns="0" tIns="0" rIns="0" bIns="0" numCol="1" anchor="t">
              <a:noAutofit/>
            </a:bodyPr>
            <a:lstStyle/>
            <a:p>
              <a:pPr>
                <a:defRPr>
                  <a:latin typeface="Calibri"/>
                  <a:ea typeface="Calibri"/>
                  <a:cs typeface="Calibri"/>
                  <a:sym typeface="Calibri"/>
                </a:defRPr>
              </a:pPr>
            </a:p>
          </p:txBody>
        </p:sp>
        <p:sp>
          <p:nvSpPr>
            <p:cNvPr id="167" name="Google Shape;155;p8"/>
            <p:cNvSpPr/>
            <p:nvPr/>
          </p:nvSpPr>
          <p:spPr>
            <a:xfrm>
              <a:off x="-1" y="0"/>
              <a:ext cx="355967" cy="1235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 y="0"/>
                  </a:moveTo>
                  <a:lnTo>
                    <a:pt x="134" y="0"/>
                  </a:lnTo>
                  <a:lnTo>
                    <a:pt x="68" y="11"/>
                  </a:lnTo>
                  <a:lnTo>
                    <a:pt x="0" y="11"/>
                  </a:lnTo>
                  <a:lnTo>
                    <a:pt x="0" y="21600"/>
                  </a:lnTo>
                  <a:lnTo>
                    <a:pt x="67" y="21598"/>
                  </a:lnTo>
                  <a:lnTo>
                    <a:pt x="134" y="21588"/>
                  </a:lnTo>
                  <a:lnTo>
                    <a:pt x="21600" y="21588"/>
                  </a:lnTo>
                  <a:lnTo>
                    <a:pt x="18709" y="15211"/>
                  </a:lnTo>
                  <a:lnTo>
                    <a:pt x="16470" y="11376"/>
                  </a:lnTo>
                  <a:lnTo>
                    <a:pt x="14071" y="8040"/>
                  </a:lnTo>
                  <a:lnTo>
                    <a:pt x="11527" y="5235"/>
                  </a:lnTo>
                  <a:lnTo>
                    <a:pt x="8854" y="2995"/>
                  </a:lnTo>
                  <a:lnTo>
                    <a:pt x="6066" y="1353"/>
                  </a:lnTo>
                  <a:lnTo>
                    <a:pt x="3177" y="344"/>
                  </a:lnTo>
                  <a:lnTo>
                    <a:pt x="202" y="0"/>
                  </a:lnTo>
                  <a:close/>
                </a:path>
              </a:pathLst>
            </a:custGeom>
            <a:solidFill>
              <a:srgbClr val="82CCF1"/>
            </a:solidFill>
            <a:ln w="12700" cap="flat">
              <a:noFill/>
              <a:miter lim="400000"/>
            </a:ln>
            <a:effectLst/>
          </p:spPr>
          <p:txBody>
            <a:bodyPr wrap="square" lIns="0" tIns="0" rIns="0" bIns="0" numCol="1" anchor="t">
              <a:noAutofit/>
            </a:bodyPr>
            <a:lstStyle/>
            <a:p>
              <a:pPr>
                <a:defRPr>
                  <a:latin typeface="Calibri"/>
                  <a:ea typeface="Calibri"/>
                  <a:cs typeface="Calibri"/>
                  <a:sym typeface="Calibri"/>
                </a:defRPr>
              </a:pPr>
            </a:p>
          </p:txBody>
        </p:sp>
      </p:grpSp>
      <p:sp>
        <p:nvSpPr>
          <p:cNvPr id="169" name="Google Shape;156;p8"/>
          <p:cNvSpPr/>
          <p:nvPr/>
        </p:nvSpPr>
        <p:spPr>
          <a:xfrm>
            <a:off x="8292463" y="4685014"/>
            <a:ext cx="476152" cy="378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131" y="19399"/>
                </a:lnTo>
                <a:lnTo>
                  <a:pt x="470" y="17262"/>
                </a:lnTo>
                <a:lnTo>
                  <a:pt x="1011" y="15200"/>
                </a:lnTo>
                <a:lnTo>
                  <a:pt x="1743" y="13223"/>
                </a:lnTo>
                <a:lnTo>
                  <a:pt x="2657" y="11342"/>
                </a:lnTo>
                <a:lnTo>
                  <a:pt x="3741" y="9567"/>
                </a:lnTo>
                <a:lnTo>
                  <a:pt x="4984" y="7909"/>
                </a:lnTo>
                <a:lnTo>
                  <a:pt x="6376" y="6379"/>
                </a:lnTo>
                <a:lnTo>
                  <a:pt x="7907" y="4987"/>
                </a:lnTo>
                <a:lnTo>
                  <a:pt x="9565" y="3744"/>
                </a:lnTo>
                <a:lnTo>
                  <a:pt x="11340" y="2661"/>
                </a:lnTo>
                <a:lnTo>
                  <a:pt x="13222" y="1748"/>
                </a:lnTo>
                <a:lnTo>
                  <a:pt x="15200" y="1016"/>
                </a:lnTo>
                <a:lnTo>
                  <a:pt x="17262" y="476"/>
                </a:lnTo>
                <a:lnTo>
                  <a:pt x="19399" y="137"/>
                </a:lnTo>
                <a:lnTo>
                  <a:pt x="21600" y="12"/>
                </a:lnTo>
                <a:lnTo>
                  <a:pt x="21600" y="0"/>
                </a:lnTo>
                <a:close/>
              </a:path>
            </a:pathLst>
          </a:custGeom>
          <a:solidFill>
            <a:srgbClr val="2B93D1"/>
          </a:solidFill>
          <a:ln w="12700">
            <a:miter lim="400000"/>
          </a:ln>
        </p:spPr>
        <p:txBody>
          <a:bodyPr lIns="0" tIns="0" rIns="0" bIns="0"/>
          <a:lstStyle/>
          <a:p>
            <a:pPr>
              <a:defRPr>
                <a:latin typeface="Calibri"/>
                <a:ea typeface="Calibri"/>
                <a:cs typeface="Calibri"/>
                <a:sym typeface="Calibri"/>
              </a:defRPr>
            </a:pPr>
          </a:p>
        </p:txBody>
      </p:sp>
      <p:sp>
        <p:nvSpPr>
          <p:cNvPr id="170" name="Google Shape;157;p8"/>
          <p:cNvSpPr/>
          <p:nvPr/>
        </p:nvSpPr>
        <p:spPr>
          <a:xfrm>
            <a:off x="8292577" y="4685229"/>
            <a:ext cx="476026" cy="3781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9399" y="125"/>
                </a:lnTo>
                <a:lnTo>
                  <a:pt x="17261" y="464"/>
                </a:lnTo>
                <a:lnTo>
                  <a:pt x="15198" y="1004"/>
                </a:lnTo>
                <a:lnTo>
                  <a:pt x="13220" y="1737"/>
                </a:lnTo>
                <a:lnTo>
                  <a:pt x="11338" y="2650"/>
                </a:lnTo>
                <a:lnTo>
                  <a:pt x="9562" y="3734"/>
                </a:lnTo>
                <a:lnTo>
                  <a:pt x="7903" y="4977"/>
                </a:lnTo>
                <a:lnTo>
                  <a:pt x="6372" y="6370"/>
                </a:lnTo>
                <a:lnTo>
                  <a:pt x="4980" y="7901"/>
                </a:lnTo>
                <a:lnTo>
                  <a:pt x="3736" y="9560"/>
                </a:lnTo>
                <a:lnTo>
                  <a:pt x="2652" y="11336"/>
                </a:lnTo>
                <a:lnTo>
                  <a:pt x="1739" y="13218"/>
                </a:lnTo>
                <a:lnTo>
                  <a:pt x="1006" y="15197"/>
                </a:lnTo>
                <a:lnTo>
                  <a:pt x="465" y="17260"/>
                </a:lnTo>
                <a:lnTo>
                  <a:pt x="126" y="19398"/>
                </a:lnTo>
                <a:lnTo>
                  <a:pt x="0" y="21600"/>
                </a:lnTo>
                <a:lnTo>
                  <a:pt x="7050" y="21600"/>
                </a:lnTo>
                <a:lnTo>
                  <a:pt x="7228" y="19460"/>
                </a:lnTo>
                <a:lnTo>
                  <a:pt x="7700" y="17418"/>
                </a:lnTo>
                <a:lnTo>
                  <a:pt x="8445" y="15495"/>
                </a:lnTo>
                <a:lnTo>
                  <a:pt x="9441" y="13715"/>
                </a:lnTo>
                <a:lnTo>
                  <a:pt x="10666" y="12097"/>
                </a:lnTo>
                <a:lnTo>
                  <a:pt x="12098" y="10666"/>
                </a:lnTo>
                <a:lnTo>
                  <a:pt x="13715" y="9441"/>
                </a:lnTo>
                <a:lnTo>
                  <a:pt x="15496" y="8446"/>
                </a:lnTo>
                <a:lnTo>
                  <a:pt x="17418" y="7701"/>
                </a:lnTo>
                <a:lnTo>
                  <a:pt x="19460" y="7230"/>
                </a:lnTo>
                <a:lnTo>
                  <a:pt x="21600" y="7053"/>
                </a:lnTo>
                <a:lnTo>
                  <a:pt x="21600" y="0"/>
                </a:lnTo>
                <a:close/>
              </a:path>
            </a:pathLst>
          </a:custGeom>
          <a:solidFill>
            <a:srgbClr val="2B93D1"/>
          </a:solidFill>
          <a:ln w="12700">
            <a:miter lim="400000"/>
          </a:ln>
        </p:spPr>
        <p:txBody>
          <a:bodyPr lIns="0" tIns="0" rIns="0" bIns="0"/>
          <a:lstStyle/>
          <a:p>
            <a:pPr>
              <a:defRPr>
                <a:latin typeface="Calibri"/>
                <a:ea typeface="Calibri"/>
                <a:cs typeface="Calibri"/>
                <a:sym typeface="Calibri"/>
              </a:defRPr>
            </a:pPr>
          </a:p>
        </p:txBody>
      </p:sp>
      <p:sp>
        <p:nvSpPr>
          <p:cNvPr id="171" name="Google Shape;158;p8"/>
          <p:cNvSpPr/>
          <p:nvPr/>
        </p:nvSpPr>
        <p:spPr>
          <a:xfrm>
            <a:off x="8775412" y="5069574"/>
            <a:ext cx="476152" cy="378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588" y="0"/>
                </a:lnTo>
                <a:lnTo>
                  <a:pt x="21459" y="2197"/>
                </a:lnTo>
                <a:lnTo>
                  <a:pt x="21117" y="4331"/>
                </a:lnTo>
                <a:lnTo>
                  <a:pt x="20575" y="6390"/>
                </a:lnTo>
                <a:lnTo>
                  <a:pt x="19841" y="8363"/>
                </a:lnTo>
                <a:lnTo>
                  <a:pt x="18927" y="10242"/>
                </a:lnTo>
                <a:lnTo>
                  <a:pt x="17843" y="12013"/>
                </a:lnTo>
                <a:lnTo>
                  <a:pt x="16600" y="13668"/>
                </a:lnTo>
                <a:lnTo>
                  <a:pt x="15208" y="15196"/>
                </a:lnTo>
                <a:lnTo>
                  <a:pt x="13678" y="16585"/>
                </a:lnTo>
                <a:lnTo>
                  <a:pt x="12022" y="17826"/>
                </a:lnTo>
                <a:lnTo>
                  <a:pt x="10248" y="18907"/>
                </a:lnTo>
                <a:lnTo>
                  <a:pt x="8368" y="19818"/>
                </a:lnTo>
                <a:lnTo>
                  <a:pt x="6393" y="20549"/>
                </a:lnTo>
                <a:lnTo>
                  <a:pt x="4333" y="21089"/>
                </a:lnTo>
                <a:lnTo>
                  <a:pt x="2198" y="21427"/>
                </a:lnTo>
                <a:lnTo>
                  <a:pt x="0" y="21552"/>
                </a:lnTo>
                <a:lnTo>
                  <a:pt x="0" y="21600"/>
                </a:lnTo>
                <a:lnTo>
                  <a:pt x="21600" y="21600"/>
                </a:lnTo>
                <a:lnTo>
                  <a:pt x="21600" y="0"/>
                </a:lnTo>
                <a:close/>
              </a:path>
            </a:pathLst>
          </a:custGeom>
          <a:solidFill>
            <a:srgbClr val="82CCF1"/>
          </a:solidFill>
          <a:ln w="12700">
            <a:miter lim="400000"/>
          </a:ln>
        </p:spPr>
        <p:txBody>
          <a:bodyPr lIns="0" tIns="0" rIns="0" bIns="0"/>
          <a:lstStyle/>
          <a:p>
            <a:pPr>
              <a:defRPr>
                <a:latin typeface="Calibri"/>
                <a:ea typeface="Calibri"/>
                <a:cs typeface="Calibri"/>
                <a:sym typeface="Calibri"/>
              </a:defRPr>
            </a:pPr>
          </a:p>
        </p:txBody>
      </p:sp>
      <p:sp>
        <p:nvSpPr>
          <p:cNvPr id="172" name="Google Shape;159;p8"/>
          <p:cNvSpPr/>
          <p:nvPr/>
        </p:nvSpPr>
        <p:spPr>
          <a:xfrm>
            <a:off x="8775412" y="5069574"/>
            <a:ext cx="475900" cy="3775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4547" y="0"/>
                </a:lnTo>
                <a:lnTo>
                  <a:pt x="14365" y="2139"/>
                </a:lnTo>
                <a:lnTo>
                  <a:pt x="13889" y="4179"/>
                </a:lnTo>
                <a:lnTo>
                  <a:pt x="13142" y="6100"/>
                </a:lnTo>
                <a:lnTo>
                  <a:pt x="12145" y="7879"/>
                </a:lnTo>
                <a:lnTo>
                  <a:pt x="10921" y="9495"/>
                </a:lnTo>
                <a:lnTo>
                  <a:pt x="9489" y="10925"/>
                </a:lnTo>
                <a:lnTo>
                  <a:pt x="7874" y="12148"/>
                </a:lnTo>
                <a:lnTo>
                  <a:pt x="6095" y="13143"/>
                </a:lnTo>
                <a:lnTo>
                  <a:pt x="4175" y="13887"/>
                </a:lnTo>
                <a:lnTo>
                  <a:pt x="2137" y="14358"/>
                </a:lnTo>
                <a:lnTo>
                  <a:pt x="0" y="14536"/>
                </a:lnTo>
                <a:lnTo>
                  <a:pt x="0" y="21600"/>
                </a:lnTo>
                <a:lnTo>
                  <a:pt x="2199" y="21474"/>
                </a:lnTo>
                <a:lnTo>
                  <a:pt x="4335" y="21136"/>
                </a:lnTo>
                <a:lnTo>
                  <a:pt x="6396" y="20595"/>
                </a:lnTo>
                <a:lnTo>
                  <a:pt x="8373" y="19862"/>
                </a:lnTo>
                <a:lnTo>
                  <a:pt x="10254" y="18949"/>
                </a:lnTo>
                <a:lnTo>
                  <a:pt x="12028" y="17865"/>
                </a:lnTo>
                <a:lnTo>
                  <a:pt x="13686" y="16622"/>
                </a:lnTo>
                <a:lnTo>
                  <a:pt x="15216" y="15230"/>
                </a:lnTo>
                <a:lnTo>
                  <a:pt x="16609" y="13699"/>
                </a:lnTo>
                <a:lnTo>
                  <a:pt x="17853" y="12040"/>
                </a:lnTo>
                <a:lnTo>
                  <a:pt x="18937" y="10264"/>
                </a:lnTo>
                <a:lnTo>
                  <a:pt x="19852" y="8382"/>
                </a:lnTo>
                <a:lnTo>
                  <a:pt x="20586" y="6404"/>
                </a:lnTo>
                <a:lnTo>
                  <a:pt x="21129" y="4340"/>
                </a:lnTo>
                <a:lnTo>
                  <a:pt x="21471" y="2202"/>
                </a:lnTo>
                <a:lnTo>
                  <a:pt x="21600" y="0"/>
                </a:lnTo>
                <a:close/>
              </a:path>
            </a:pathLst>
          </a:custGeom>
          <a:solidFill>
            <a:srgbClr val="82CCF1"/>
          </a:solidFill>
          <a:ln w="12700">
            <a:miter lim="400000"/>
          </a:ln>
        </p:spPr>
        <p:txBody>
          <a:bodyPr lIns="0" tIns="0" rIns="0" bIns="0"/>
          <a:lstStyle/>
          <a:p>
            <a:pPr>
              <a:defRPr>
                <a:latin typeface="Calibri"/>
                <a:ea typeface="Calibri"/>
                <a:cs typeface="Calibri"/>
                <a:sym typeface="Calibri"/>
              </a:defRPr>
            </a:pPr>
          </a:p>
        </p:txBody>
      </p:sp>
      <p:grpSp>
        <p:nvGrpSpPr>
          <p:cNvPr id="176" name="Google Shape;160;p8"/>
          <p:cNvGrpSpPr/>
          <p:nvPr/>
        </p:nvGrpSpPr>
        <p:grpSpPr>
          <a:xfrm>
            <a:off x="7386767" y="5669515"/>
            <a:ext cx="958933" cy="762027"/>
            <a:chOff x="0" y="0"/>
            <a:chExt cx="958932" cy="762025"/>
          </a:xfrm>
        </p:grpSpPr>
        <p:sp>
          <p:nvSpPr>
            <p:cNvPr id="173" name="Google Shape;161;p8"/>
            <p:cNvSpPr/>
            <p:nvPr/>
          </p:nvSpPr>
          <p:spPr>
            <a:xfrm>
              <a:off x="-1" y="378234"/>
              <a:ext cx="832080" cy="3837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36" y="0"/>
                  </a:moveTo>
                  <a:lnTo>
                    <a:pt x="2" y="0"/>
                  </a:lnTo>
                  <a:lnTo>
                    <a:pt x="0" y="156"/>
                  </a:lnTo>
                  <a:lnTo>
                    <a:pt x="64" y="2349"/>
                  </a:lnTo>
                  <a:lnTo>
                    <a:pt x="253" y="4478"/>
                  </a:lnTo>
                  <a:lnTo>
                    <a:pt x="560" y="6533"/>
                  </a:lnTo>
                  <a:lnTo>
                    <a:pt x="978" y="8503"/>
                  </a:lnTo>
                  <a:lnTo>
                    <a:pt x="1502" y="10378"/>
                  </a:lnTo>
                  <a:lnTo>
                    <a:pt x="2126" y="12146"/>
                  </a:lnTo>
                  <a:lnTo>
                    <a:pt x="2842" y="13796"/>
                  </a:lnTo>
                  <a:lnTo>
                    <a:pt x="3645" y="15319"/>
                  </a:lnTo>
                  <a:lnTo>
                    <a:pt x="4529" y="16703"/>
                  </a:lnTo>
                  <a:lnTo>
                    <a:pt x="5487" y="17938"/>
                  </a:lnTo>
                  <a:lnTo>
                    <a:pt x="6514" y="19012"/>
                  </a:lnTo>
                  <a:lnTo>
                    <a:pt x="7602" y="19915"/>
                  </a:lnTo>
                  <a:lnTo>
                    <a:pt x="8745" y="20636"/>
                  </a:lnTo>
                  <a:lnTo>
                    <a:pt x="9938" y="21164"/>
                  </a:lnTo>
                  <a:lnTo>
                    <a:pt x="11174" y="21489"/>
                  </a:lnTo>
                  <a:lnTo>
                    <a:pt x="12446" y="21600"/>
                  </a:lnTo>
                  <a:lnTo>
                    <a:pt x="13719" y="21489"/>
                  </a:lnTo>
                  <a:lnTo>
                    <a:pt x="14955" y="21164"/>
                  </a:lnTo>
                  <a:lnTo>
                    <a:pt x="16147" y="20636"/>
                  </a:lnTo>
                  <a:lnTo>
                    <a:pt x="17291" y="19915"/>
                  </a:lnTo>
                  <a:lnTo>
                    <a:pt x="18379" y="19012"/>
                  </a:lnTo>
                  <a:lnTo>
                    <a:pt x="19405" y="17938"/>
                  </a:lnTo>
                  <a:lnTo>
                    <a:pt x="20363" y="16703"/>
                  </a:lnTo>
                  <a:lnTo>
                    <a:pt x="21247" y="15319"/>
                  </a:lnTo>
                  <a:lnTo>
                    <a:pt x="21600" y="14650"/>
                  </a:lnTo>
                  <a:lnTo>
                    <a:pt x="12446" y="14650"/>
                  </a:lnTo>
                  <a:lnTo>
                    <a:pt x="11203" y="14493"/>
                  </a:lnTo>
                  <a:lnTo>
                    <a:pt x="10017" y="14036"/>
                  </a:lnTo>
                  <a:lnTo>
                    <a:pt x="8900" y="13303"/>
                  </a:lnTo>
                  <a:lnTo>
                    <a:pt x="7866" y="12315"/>
                  </a:lnTo>
                  <a:lnTo>
                    <a:pt x="6927" y="11095"/>
                  </a:lnTo>
                  <a:lnTo>
                    <a:pt x="6097" y="9665"/>
                  </a:lnTo>
                  <a:lnTo>
                    <a:pt x="5389" y="8048"/>
                  </a:lnTo>
                  <a:lnTo>
                    <a:pt x="4816" y="6266"/>
                  </a:lnTo>
                  <a:lnTo>
                    <a:pt x="4390" y="4342"/>
                  </a:lnTo>
                  <a:lnTo>
                    <a:pt x="4125" y="2298"/>
                  </a:lnTo>
                  <a:lnTo>
                    <a:pt x="4034" y="156"/>
                  </a:lnTo>
                  <a:lnTo>
                    <a:pt x="4036" y="0"/>
                  </a:lnTo>
                  <a:close/>
                </a:path>
              </a:pathLst>
            </a:custGeom>
            <a:solidFill>
              <a:srgbClr val="82CCF1"/>
            </a:solidFill>
            <a:ln w="12700" cap="flat">
              <a:noFill/>
              <a:miter lim="400000"/>
            </a:ln>
            <a:effectLst/>
          </p:spPr>
          <p:txBody>
            <a:bodyPr wrap="square" lIns="0" tIns="0" rIns="0" bIns="0" numCol="1" anchor="t">
              <a:noAutofit/>
            </a:bodyPr>
            <a:lstStyle/>
            <a:p>
              <a:pPr>
                <a:defRPr>
                  <a:latin typeface="Calibri"/>
                  <a:ea typeface="Calibri"/>
                  <a:cs typeface="Calibri"/>
                  <a:sym typeface="Calibri"/>
                </a:defRPr>
              </a:pPr>
            </a:p>
          </p:txBody>
        </p:sp>
        <p:sp>
          <p:nvSpPr>
            <p:cNvPr id="174" name="Google Shape;162;p8"/>
            <p:cNvSpPr/>
            <p:nvPr/>
          </p:nvSpPr>
          <p:spPr>
            <a:xfrm>
              <a:off x="479470" y="123474"/>
              <a:ext cx="479463" cy="5150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6" y="0"/>
                  </a:moveTo>
                  <a:lnTo>
                    <a:pt x="0" y="0"/>
                  </a:lnTo>
                  <a:lnTo>
                    <a:pt x="2157" y="117"/>
                  </a:lnTo>
                  <a:lnTo>
                    <a:pt x="4217" y="457"/>
                  </a:lnTo>
                  <a:lnTo>
                    <a:pt x="6155" y="1004"/>
                  </a:lnTo>
                  <a:lnTo>
                    <a:pt x="7950" y="1740"/>
                  </a:lnTo>
                  <a:lnTo>
                    <a:pt x="9579" y="2649"/>
                  </a:lnTo>
                  <a:lnTo>
                    <a:pt x="11019" y="3715"/>
                  </a:lnTo>
                  <a:lnTo>
                    <a:pt x="12248" y="4919"/>
                  </a:lnTo>
                  <a:lnTo>
                    <a:pt x="13243" y="6247"/>
                  </a:lnTo>
                  <a:lnTo>
                    <a:pt x="13982" y="7681"/>
                  </a:lnTo>
                  <a:lnTo>
                    <a:pt x="14442" y="9204"/>
                  </a:lnTo>
                  <a:lnTo>
                    <a:pt x="14600" y="10800"/>
                  </a:lnTo>
                  <a:lnTo>
                    <a:pt x="14442" y="12396"/>
                  </a:lnTo>
                  <a:lnTo>
                    <a:pt x="13982" y="13920"/>
                  </a:lnTo>
                  <a:lnTo>
                    <a:pt x="13243" y="15353"/>
                  </a:lnTo>
                  <a:lnTo>
                    <a:pt x="12248" y="16681"/>
                  </a:lnTo>
                  <a:lnTo>
                    <a:pt x="11019" y="17886"/>
                  </a:lnTo>
                  <a:lnTo>
                    <a:pt x="9579" y="18951"/>
                  </a:lnTo>
                  <a:lnTo>
                    <a:pt x="7950" y="19860"/>
                  </a:lnTo>
                  <a:lnTo>
                    <a:pt x="6155" y="20596"/>
                  </a:lnTo>
                  <a:lnTo>
                    <a:pt x="4217" y="21143"/>
                  </a:lnTo>
                  <a:lnTo>
                    <a:pt x="2157" y="21483"/>
                  </a:lnTo>
                  <a:lnTo>
                    <a:pt x="0" y="21600"/>
                  </a:lnTo>
                  <a:lnTo>
                    <a:pt x="15886" y="21600"/>
                  </a:lnTo>
                  <a:lnTo>
                    <a:pt x="17911" y="19734"/>
                  </a:lnTo>
                  <a:lnTo>
                    <a:pt x="18993" y="18417"/>
                  </a:lnTo>
                  <a:lnTo>
                    <a:pt x="19903" y="17020"/>
                  </a:lnTo>
                  <a:lnTo>
                    <a:pt x="20629" y="15552"/>
                  </a:lnTo>
                  <a:lnTo>
                    <a:pt x="21161" y="14021"/>
                  </a:lnTo>
                  <a:lnTo>
                    <a:pt x="21489" y="12434"/>
                  </a:lnTo>
                  <a:lnTo>
                    <a:pt x="21600" y="10800"/>
                  </a:lnTo>
                  <a:lnTo>
                    <a:pt x="21489" y="9167"/>
                  </a:lnTo>
                  <a:lnTo>
                    <a:pt x="21161" y="7580"/>
                  </a:lnTo>
                  <a:lnTo>
                    <a:pt x="20629" y="6049"/>
                  </a:lnTo>
                  <a:lnTo>
                    <a:pt x="19903" y="4581"/>
                  </a:lnTo>
                  <a:lnTo>
                    <a:pt x="18993" y="3184"/>
                  </a:lnTo>
                  <a:lnTo>
                    <a:pt x="17911" y="1866"/>
                  </a:lnTo>
                  <a:lnTo>
                    <a:pt x="16668" y="636"/>
                  </a:lnTo>
                  <a:lnTo>
                    <a:pt x="15886" y="0"/>
                  </a:lnTo>
                  <a:close/>
                </a:path>
              </a:pathLst>
            </a:custGeom>
            <a:solidFill>
              <a:srgbClr val="82CCF1"/>
            </a:solidFill>
            <a:ln w="12700" cap="flat">
              <a:noFill/>
              <a:miter lim="400000"/>
            </a:ln>
            <a:effectLst/>
          </p:spPr>
          <p:txBody>
            <a:bodyPr wrap="square" lIns="0" tIns="0" rIns="0" bIns="0" numCol="1" anchor="t">
              <a:noAutofit/>
            </a:bodyPr>
            <a:lstStyle/>
            <a:p>
              <a:pPr>
                <a:defRPr>
                  <a:latin typeface="Calibri"/>
                  <a:ea typeface="Calibri"/>
                  <a:cs typeface="Calibri"/>
                  <a:sym typeface="Calibri"/>
                </a:defRPr>
              </a:pPr>
            </a:p>
          </p:txBody>
        </p:sp>
        <p:sp>
          <p:nvSpPr>
            <p:cNvPr id="175" name="Google Shape;163;p8"/>
            <p:cNvSpPr/>
            <p:nvPr/>
          </p:nvSpPr>
          <p:spPr>
            <a:xfrm>
              <a:off x="476143" y="-1"/>
              <a:ext cx="355966" cy="1235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 y="0"/>
                  </a:moveTo>
                  <a:lnTo>
                    <a:pt x="134" y="0"/>
                  </a:lnTo>
                  <a:lnTo>
                    <a:pt x="68" y="11"/>
                  </a:lnTo>
                  <a:lnTo>
                    <a:pt x="0" y="12"/>
                  </a:lnTo>
                  <a:lnTo>
                    <a:pt x="0" y="21600"/>
                  </a:lnTo>
                  <a:lnTo>
                    <a:pt x="67" y="21598"/>
                  </a:lnTo>
                  <a:lnTo>
                    <a:pt x="134" y="21588"/>
                  </a:lnTo>
                  <a:lnTo>
                    <a:pt x="21600" y="21588"/>
                  </a:lnTo>
                  <a:lnTo>
                    <a:pt x="18709" y="15211"/>
                  </a:lnTo>
                  <a:lnTo>
                    <a:pt x="16469" y="11376"/>
                  </a:lnTo>
                  <a:lnTo>
                    <a:pt x="14070" y="8040"/>
                  </a:lnTo>
                  <a:lnTo>
                    <a:pt x="11527" y="5234"/>
                  </a:lnTo>
                  <a:lnTo>
                    <a:pt x="8854" y="2995"/>
                  </a:lnTo>
                  <a:lnTo>
                    <a:pt x="6066" y="1353"/>
                  </a:lnTo>
                  <a:lnTo>
                    <a:pt x="3177" y="344"/>
                  </a:lnTo>
                  <a:lnTo>
                    <a:pt x="202" y="0"/>
                  </a:lnTo>
                  <a:close/>
                </a:path>
              </a:pathLst>
            </a:custGeom>
            <a:solidFill>
              <a:srgbClr val="82CCF1"/>
            </a:solidFill>
            <a:ln w="12700" cap="flat">
              <a:noFill/>
              <a:miter lim="400000"/>
            </a:ln>
            <a:effectLst/>
          </p:spPr>
          <p:txBody>
            <a:bodyPr wrap="square" lIns="0" tIns="0" rIns="0" bIns="0" numCol="1" anchor="t">
              <a:noAutofit/>
            </a:bodyPr>
            <a:lstStyle/>
            <a:p>
              <a:pPr>
                <a:defRPr>
                  <a:latin typeface="Calibri"/>
                  <a:ea typeface="Calibri"/>
                  <a:cs typeface="Calibri"/>
                  <a:sym typeface="Calibri"/>
                </a:defRPr>
              </a:pPr>
            </a:p>
          </p:txBody>
        </p:sp>
      </p:grpSp>
      <p:sp>
        <p:nvSpPr>
          <p:cNvPr id="177" name="Google Shape;164;p8"/>
          <p:cNvSpPr/>
          <p:nvPr/>
        </p:nvSpPr>
        <p:spPr>
          <a:xfrm>
            <a:off x="7386750" y="5669362"/>
            <a:ext cx="476152" cy="378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131" y="19399"/>
                </a:lnTo>
                <a:lnTo>
                  <a:pt x="470" y="17263"/>
                </a:lnTo>
                <a:lnTo>
                  <a:pt x="1011" y="15200"/>
                </a:lnTo>
                <a:lnTo>
                  <a:pt x="1743" y="13223"/>
                </a:lnTo>
                <a:lnTo>
                  <a:pt x="2657" y="11342"/>
                </a:lnTo>
                <a:lnTo>
                  <a:pt x="3740" y="9567"/>
                </a:lnTo>
                <a:lnTo>
                  <a:pt x="4984" y="7909"/>
                </a:lnTo>
                <a:lnTo>
                  <a:pt x="6376" y="6379"/>
                </a:lnTo>
                <a:lnTo>
                  <a:pt x="7907" y="4987"/>
                </a:lnTo>
                <a:lnTo>
                  <a:pt x="9565" y="3744"/>
                </a:lnTo>
                <a:lnTo>
                  <a:pt x="11340" y="2661"/>
                </a:lnTo>
                <a:lnTo>
                  <a:pt x="13222" y="1748"/>
                </a:lnTo>
                <a:lnTo>
                  <a:pt x="15200" y="1016"/>
                </a:lnTo>
                <a:lnTo>
                  <a:pt x="17262" y="476"/>
                </a:lnTo>
                <a:lnTo>
                  <a:pt x="19399" y="138"/>
                </a:lnTo>
                <a:lnTo>
                  <a:pt x="21600" y="13"/>
                </a:lnTo>
                <a:lnTo>
                  <a:pt x="21600" y="0"/>
                </a:lnTo>
                <a:close/>
              </a:path>
            </a:pathLst>
          </a:custGeom>
          <a:solidFill>
            <a:srgbClr val="2B93D1"/>
          </a:solidFill>
          <a:ln w="12700">
            <a:miter lim="400000"/>
          </a:ln>
        </p:spPr>
        <p:txBody>
          <a:bodyPr lIns="0" tIns="0" rIns="0" bIns="0"/>
          <a:lstStyle/>
          <a:p>
            <a:pPr>
              <a:defRPr>
                <a:latin typeface="Calibri"/>
                <a:ea typeface="Calibri"/>
                <a:cs typeface="Calibri"/>
                <a:sym typeface="Calibri"/>
              </a:defRPr>
            </a:pPr>
          </a:p>
        </p:txBody>
      </p:sp>
      <p:sp>
        <p:nvSpPr>
          <p:cNvPr id="178" name="Google Shape;165;p8"/>
          <p:cNvSpPr/>
          <p:nvPr/>
        </p:nvSpPr>
        <p:spPr>
          <a:xfrm>
            <a:off x="7386852" y="5669588"/>
            <a:ext cx="476089" cy="3781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9399" y="125"/>
                </a:lnTo>
                <a:lnTo>
                  <a:pt x="17261" y="463"/>
                </a:lnTo>
                <a:lnTo>
                  <a:pt x="15198" y="1004"/>
                </a:lnTo>
                <a:lnTo>
                  <a:pt x="13220" y="1736"/>
                </a:lnTo>
                <a:lnTo>
                  <a:pt x="11338" y="2650"/>
                </a:lnTo>
                <a:lnTo>
                  <a:pt x="9562" y="3733"/>
                </a:lnTo>
                <a:lnTo>
                  <a:pt x="7904" y="4977"/>
                </a:lnTo>
                <a:lnTo>
                  <a:pt x="6373" y="6370"/>
                </a:lnTo>
                <a:lnTo>
                  <a:pt x="4980" y="7901"/>
                </a:lnTo>
                <a:lnTo>
                  <a:pt x="3737" y="9560"/>
                </a:lnTo>
                <a:lnTo>
                  <a:pt x="2653" y="11336"/>
                </a:lnTo>
                <a:lnTo>
                  <a:pt x="1739" y="13218"/>
                </a:lnTo>
                <a:lnTo>
                  <a:pt x="1006" y="15196"/>
                </a:lnTo>
                <a:lnTo>
                  <a:pt x="465" y="17260"/>
                </a:lnTo>
                <a:lnTo>
                  <a:pt x="126" y="19398"/>
                </a:lnTo>
                <a:lnTo>
                  <a:pt x="0" y="21600"/>
                </a:lnTo>
                <a:lnTo>
                  <a:pt x="7051" y="21600"/>
                </a:lnTo>
                <a:lnTo>
                  <a:pt x="7228" y="19460"/>
                </a:lnTo>
                <a:lnTo>
                  <a:pt x="7701" y="17418"/>
                </a:lnTo>
                <a:lnTo>
                  <a:pt x="8446" y="15495"/>
                </a:lnTo>
                <a:lnTo>
                  <a:pt x="9442" y="13715"/>
                </a:lnTo>
                <a:lnTo>
                  <a:pt x="10666" y="12097"/>
                </a:lnTo>
                <a:lnTo>
                  <a:pt x="12098" y="10666"/>
                </a:lnTo>
                <a:lnTo>
                  <a:pt x="13716" y="9441"/>
                </a:lnTo>
                <a:lnTo>
                  <a:pt x="15496" y="8446"/>
                </a:lnTo>
                <a:lnTo>
                  <a:pt x="17418" y="7701"/>
                </a:lnTo>
                <a:lnTo>
                  <a:pt x="19460" y="7230"/>
                </a:lnTo>
                <a:lnTo>
                  <a:pt x="21600" y="7053"/>
                </a:lnTo>
                <a:lnTo>
                  <a:pt x="21600" y="0"/>
                </a:lnTo>
                <a:close/>
              </a:path>
            </a:pathLst>
          </a:custGeom>
          <a:solidFill>
            <a:srgbClr val="2B93D1"/>
          </a:solidFill>
          <a:ln w="12700">
            <a:miter lim="400000"/>
          </a:ln>
        </p:spPr>
        <p:txBody>
          <a:bodyPr lIns="0" tIns="0" rIns="0" bIns="0"/>
          <a:lstStyle/>
          <a:p>
            <a:pPr>
              <a:defRPr>
                <a:latin typeface="Calibri"/>
                <a:ea typeface="Calibri"/>
                <a:cs typeface="Calibri"/>
                <a:sym typeface="Calibri"/>
              </a:defRPr>
            </a:pPr>
          </a:p>
        </p:txBody>
      </p:sp>
      <p:sp>
        <p:nvSpPr>
          <p:cNvPr id="179" name="Google Shape;166;p8"/>
          <p:cNvSpPr/>
          <p:nvPr/>
        </p:nvSpPr>
        <p:spPr>
          <a:xfrm>
            <a:off x="9734609" y="5069073"/>
            <a:ext cx="1" cy="122091"/>
          </a:xfrm>
          <a:prstGeom prst="line">
            <a:avLst/>
          </a:prstGeom>
          <a:ln w="3175">
            <a:solidFill>
              <a:srgbClr val="82CCF1"/>
            </a:solidFill>
          </a:ln>
        </p:spPr>
        <p:txBody>
          <a:bodyPr lIns="0" tIns="0" rIns="0" bIns="0"/>
          <a:lstStyle/>
          <a:p>
            <a:pPr/>
          </a:p>
        </p:txBody>
      </p:sp>
      <p:sp>
        <p:nvSpPr>
          <p:cNvPr id="180" name="Google Shape;167;p8"/>
          <p:cNvSpPr/>
          <p:nvPr/>
        </p:nvSpPr>
        <p:spPr>
          <a:xfrm>
            <a:off x="9706530" y="5061183"/>
            <a:ext cx="29121" cy="14853"/>
          </a:xfrm>
          <a:prstGeom prst="rect">
            <a:avLst/>
          </a:prstGeom>
          <a:solidFill>
            <a:srgbClr val="82CCF1"/>
          </a:solidFill>
          <a:ln w="12700">
            <a:miter lim="400000"/>
          </a:ln>
        </p:spPr>
        <p:txBody>
          <a:bodyPr lIns="0" tIns="0" rIns="0" bIns="0"/>
          <a:lstStyle/>
          <a:p>
            <a:pPr>
              <a:defRPr>
                <a:latin typeface="Calibri"/>
                <a:ea typeface="Calibri"/>
                <a:cs typeface="Calibri"/>
                <a:sym typeface="Calibri"/>
              </a:defRPr>
            </a:pPr>
          </a:p>
        </p:txBody>
      </p:sp>
      <p:sp>
        <p:nvSpPr>
          <p:cNvPr id="181" name="Google Shape;168;p8"/>
          <p:cNvSpPr/>
          <p:nvPr/>
        </p:nvSpPr>
        <p:spPr>
          <a:xfrm>
            <a:off x="9251837" y="5449854"/>
            <a:ext cx="155421" cy="1"/>
          </a:xfrm>
          <a:prstGeom prst="line">
            <a:avLst/>
          </a:prstGeom>
          <a:ln w="3175">
            <a:solidFill>
              <a:srgbClr val="82CCF1"/>
            </a:solidFill>
          </a:ln>
        </p:spPr>
        <p:txBody>
          <a:bodyPr lIns="0" tIns="0" rIns="0" bIns="0"/>
          <a:lstStyle/>
          <a:p>
            <a:pPr/>
          </a:p>
        </p:txBody>
      </p:sp>
      <p:sp>
        <p:nvSpPr>
          <p:cNvPr id="182" name="Google Shape;169;p8"/>
          <p:cNvSpPr/>
          <p:nvPr/>
        </p:nvSpPr>
        <p:spPr>
          <a:xfrm>
            <a:off x="9251730" y="5069485"/>
            <a:ext cx="438199" cy="3785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136" y="19359"/>
                </a:lnTo>
                <a:lnTo>
                  <a:pt x="506" y="17184"/>
                </a:lnTo>
                <a:lnTo>
                  <a:pt x="1103" y="15087"/>
                </a:lnTo>
                <a:lnTo>
                  <a:pt x="1917" y="13077"/>
                </a:lnTo>
                <a:lnTo>
                  <a:pt x="2933" y="11167"/>
                </a:lnTo>
                <a:lnTo>
                  <a:pt x="4141" y="9367"/>
                </a:lnTo>
                <a:lnTo>
                  <a:pt x="5528" y="7690"/>
                </a:lnTo>
                <a:lnTo>
                  <a:pt x="7081" y="6145"/>
                </a:lnTo>
                <a:lnTo>
                  <a:pt x="8789" y="4745"/>
                </a:lnTo>
                <a:lnTo>
                  <a:pt x="10640" y="3500"/>
                </a:lnTo>
                <a:lnTo>
                  <a:pt x="12620" y="2422"/>
                </a:lnTo>
                <a:lnTo>
                  <a:pt x="14719" y="1522"/>
                </a:lnTo>
                <a:lnTo>
                  <a:pt x="16923" y="810"/>
                </a:lnTo>
                <a:lnTo>
                  <a:pt x="19221" y="299"/>
                </a:lnTo>
                <a:lnTo>
                  <a:pt x="21600" y="0"/>
                </a:lnTo>
                <a:close/>
              </a:path>
            </a:pathLst>
          </a:custGeom>
          <a:solidFill>
            <a:srgbClr val="82CCF1"/>
          </a:solidFill>
          <a:ln w="12700">
            <a:miter lim="400000"/>
          </a:ln>
        </p:spPr>
        <p:txBody>
          <a:bodyPr lIns="0" tIns="0" rIns="0" bIns="0"/>
          <a:lstStyle/>
          <a:p>
            <a:pPr>
              <a:defRPr>
                <a:latin typeface="Calibri"/>
                <a:ea typeface="Calibri"/>
                <a:cs typeface="Calibri"/>
                <a:sym typeface="Calibri"/>
              </a:defRPr>
            </a:pPr>
          </a:p>
        </p:txBody>
      </p:sp>
      <p:grpSp>
        <p:nvGrpSpPr>
          <p:cNvPr id="185" name="Google Shape;170;p8"/>
          <p:cNvGrpSpPr/>
          <p:nvPr/>
        </p:nvGrpSpPr>
        <p:grpSpPr>
          <a:xfrm>
            <a:off x="9727791" y="5446258"/>
            <a:ext cx="482955" cy="383748"/>
            <a:chOff x="0" y="0"/>
            <a:chExt cx="482953" cy="383747"/>
          </a:xfrm>
        </p:grpSpPr>
        <p:sp>
          <p:nvSpPr>
            <p:cNvPr id="183" name="Google Shape;171;p8"/>
            <p:cNvSpPr/>
            <p:nvPr/>
          </p:nvSpPr>
          <p:spPr>
            <a:xfrm>
              <a:off x="0" y="260208"/>
              <a:ext cx="356128" cy="1235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1" y="0"/>
                  </a:moveTo>
                  <a:lnTo>
                    <a:pt x="0" y="0"/>
                  </a:lnTo>
                  <a:lnTo>
                    <a:pt x="0" y="21588"/>
                  </a:lnTo>
                  <a:lnTo>
                    <a:pt x="71" y="21588"/>
                  </a:lnTo>
                  <a:lnTo>
                    <a:pt x="141" y="21600"/>
                  </a:lnTo>
                  <a:lnTo>
                    <a:pt x="212" y="21600"/>
                  </a:lnTo>
                  <a:lnTo>
                    <a:pt x="3185" y="21256"/>
                  </a:lnTo>
                  <a:lnTo>
                    <a:pt x="6073" y="20247"/>
                  </a:lnTo>
                  <a:lnTo>
                    <a:pt x="8860" y="18605"/>
                  </a:lnTo>
                  <a:lnTo>
                    <a:pt x="11532" y="16365"/>
                  </a:lnTo>
                  <a:lnTo>
                    <a:pt x="14074" y="13560"/>
                  </a:lnTo>
                  <a:lnTo>
                    <a:pt x="16472" y="10223"/>
                  </a:lnTo>
                  <a:lnTo>
                    <a:pt x="18711" y="6389"/>
                  </a:lnTo>
                  <a:lnTo>
                    <a:pt x="20776" y="2089"/>
                  </a:lnTo>
                  <a:lnTo>
                    <a:pt x="21600" y="12"/>
                  </a:lnTo>
                  <a:lnTo>
                    <a:pt x="141" y="12"/>
                  </a:lnTo>
                  <a:lnTo>
                    <a:pt x="71" y="0"/>
                  </a:lnTo>
                  <a:close/>
                </a:path>
              </a:pathLst>
            </a:custGeom>
            <a:solidFill>
              <a:srgbClr val="82CCF1"/>
            </a:solidFill>
            <a:ln w="12700" cap="flat">
              <a:noFill/>
              <a:miter lim="400000"/>
            </a:ln>
            <a:effectLst/>
          </p:spPr>
          <p:txBody>
            <a:bodyPr wrap="square" lIns="0" tIns="0" rIns="0" bIns="0" numCol="1" anchor="t">
              <a:noAutofit/>
            </a:bodyPr>
            <a:lstStyle/>
            <a:p>
              <a:pPr>
                <a:defRPr>
                  <a:latin typeface="Calibri"/>
                  <a:ea typeface="Calibri"/>
                  <a:cs typeface="Calibri"/>
                  <a:sym typeface="Calibri"/>
                </a:defRPr>
              </a:pPr>
            </a:p>
          </p:txBody>
        </p:sp>
        <p:sp>
          <p:nvSpPr>
            <p:cNvPr id="184" name="Google Shape;172;p8"/>
            <p:cNvSpPr/>
            <p:nvPr/>
          </p:nvSpPr>
          <p:spPr>
            <a:xfrm>
              <a:off x="3490" y="0"/>
              <a:ext cx="479464" cy="2602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97" y="0"/>
                  </a:moveTo>
                  <a:lnTo>
                    <a:pt x="14596" y="0"/>
                  </a:lnTo>
                  <a:lnTo>
                    <a:pt x="14600" y="228"/>
                  </a:lnTo>
                  <a:lnTo>
                    <a:pt x="14442" y="3386"/>
                  </a:lnTo>
                  <a:lnTo>
                    <a:pt x="13982" y="6400"/>
                  </a:lnTo>
                  <a:lnTo>
                    <a:pt x="13243" y="9238"/>
                  </a:lnTo>
                  <a:lnTo>
                    <a:pt x="12248" y="11865"/>
                  </a:lnTo>
                  <a:lnTo>
                    <a:pt x="11019" y="14250"/>
                  </a:lnTo>
                  <a:lnTo>
                    <a:pt x="9579" y="16358"/>
                  </a:lnTo>
                  <a:lnTo>
                    <a:pt x="7950" y="18157"/>
                  </a:lnTo>
                  <a:lnTo>
                    <a:pt x="6155" y="19614"/>
                  </a:lnTo>
                  <a:lnTo>
                    <a:pt x="4217" y="20695"/>
                  </a:lnTo>
                  <a:lnTo>
                    <a:pt x="2157" y="21368"/>
                  </a:lnTo>
                  <a:lnTo>
                    <a:pt x="0" y="21600"/>
                  </a:lnTo>
                  <a:lnTo>
                    <a:pt x="15886" y="21600"/>
                  </a:lnTo>
                  <a:lnTo>
                    <a:pt x="17911" y="17906"/>
                  </a:lnTo>
                  <a:lnTo>
                    <a:pt x="18993" y="15299"/>
                  </a:lnTo>
                  <a:lnTo>
                    <a:pt x="19903" y="12535"/>
                  </a:lnTo>
                  <a:lnTo>
                    <a:pt x="20629" y="9630"/>
                  </a:lnTo>
                  <a:lnTo>
                    <a:pt x="21161" y="6600"/>
                  </a:lnTo>
                  <a:lnTo>
                    <a:pt x="21489" y="3461"/>
                  </a:lnTo>
                  <a:lnTo>
                    <a:pt x="21600" y="228"/>
                  </a:lnTo>
                  <a:lnTo>
                    <a:pt x="21597" y="0"/>
                  </a:lnTo>
                  <a:close/>
                </a:path>
              </a:pathLst>
            </a:custGeom>
            <a:solidFill>
              <a:srgbClr val="82CCF1"/>
            </a:solidFill>
            <a:ln w="12700" cap="flat">
              <a:noFill/>
              <a:miter lim="400000"/>
            </a:ln>
            <a:effectLst/>
          </p:spPr>
          <p:txBody>
            <a:bodyPr wrap="square" lIns="0" tIns="0" rIns="0" bIns="0" numCol="1" anchor="t">
              <a:noAutofit/>
            </a:bodyPr>
            <a:lstStyle/>
            <a:p>
              <a:pPr>
                <a:defRPr>
                  <a:latin typeface="Calibri"/>
                  <a:ea typeface="Calibri"/>
                  <a:cs typeface="Calibri"/>
                  <a:sym typeface="Calibri"/>
                </a:defRPr>
              </a:pPr>
            </a:p>
          </p:txBody>
        </p:sp>
      </p:grpSp>
      <p:sp>
        <p:nvSpPr>
          <p:cNvPr id="186" name="Google Shape;173;p8"/>
          <p:cNvSpPr/>
          <p:nvPr/>
        </p:nvSpPr>
        <p:spPr>
          <a:xfrm>
            <a:off x="9251626" y="5451652"/>
            <a:ext cx="476152" cy="378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 y="0"/>
                </a:moveTo>
                <a:lnTo>
                  <a:pt x="0" y="0"/>
                </a:lnTo>
                <a:lnTo>
                  <a:pt x="0" y="21600"/>
                </a:lnTo>
                <a:lnTo>
                  <a:pt x="21600" y="21600"/>
                </a:lnTo>
                <a:lnTo>
                  <a:pt x="19399" y="21469"/>
                </a:lnTo>
                <a:lnTo>
                  <a:pt x="17262" y="21130"/>
                </a:lnTo>
                <a:lnTo>
                  <a:pt x="15200" y="20589"/>
                </a:lnTo>
                <a:lnTo>
                  <a:pt x="13223" y="19857"/>
                </a:lnTo>
                <a:lnTo>
                  <a:pt x="11341" y="18943"/>
                </a:lnTo>
                <a:lnTo>
                  <a:pt x="9566" y="17859"/>
                </a:lnTo>
                <a:lnTo>
                  <a:pt x="7908" y="16616"/>
                </a:lnTo>
                <a:lnTo>
                  <a:pt x="6378" y="15224"/>
                </a:lnTo>
                <a:lnTo>
                  <a:pt x="4986" y="13693"/>
                </a:lnTo>
                <a:lnTo>
                  <a:pt x="3744" y="12035"/>
                </a:lnTo>
                <a:lnTo>
                  <a:pt x="2660" y="10260"/>
                </a:lnTo>
                <a:lnTo>
                  <a:pt x="1748" y="8378"/>
                </a:lnTo>
                <a:lnTo>
                  <a:pt x="1016" y="6400"/>
                </a:lnTo>
                <a:lnTo>
                  <a:pt x="475" y="4338"/>
                </a:lnTo>
                <a:lnTo>
                  <a:pt x="137" y="2201"/>
                </a:lnTo>
                <a:lnTo>
                  <a:pt x="12" y="0"/>
                </a:lnTo>
                <a:close/>
              </a:path>
            </a:pathLst>
          </a:custGeom>
          <a:solidFill>
            <a:srgbClr val="2B93D1"/>
          </a:solidFill>
          <a:ln w="12700">
            <a:miter lim="400000"/>
          </a:ln>
        </p:spPr>
        <p:txBody>
          <a:bodyPr lIns="0" tIns="0" rIns="0" bIns="0"/>
          <a:lstStyle/>
          <a:p>
            <a:pPr>
              <a:defRPr>
                <a:latin typeface="Calibri"/>
                <a:ea typeface="Calibri"/>
                <a:cs typeface="Calibri"/>
                <a:sym typeface="Calibri"/>
              </a:defRPr>
            </a:pPr>
          </a:p>
        </p:txBody>
      </p:sp>
      <p:sp>
        <p:nvSpPr>
          <p:cNvPr id="187" name="Google Shape;174;p8"/>
          <p:cNvSpPr/>
          <p:nvPr/>
        </p:nvSpPr>
        <p:spPr>
          <a:xfrm>
            <a:off x="9251893" y="5451652"/>
            <a:ext cx="475899" cy="37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053" y="0"/>
                </a:moveTo>
                <a:lnTo>
                  <a:pt x="0" y="0"/>
                </a:lnTo>
                <a:lnTo>
                  <a:pt x="125" y="2201"/>
                </a:lnTo>
                <a:lnTo>
                  <a:pt x="464" y="4339"/>
                </a:lnTo>
                <a:lnTo>
                  <a:pt x="1004" y="6402"/>
                </a:lnTo>
                <a:lnTo>
                  <a:pt x="1737" y="8380"/>
                </a:lnTo>
                <a:lnTo>
                  <a:pt x="2650" y="10262"/>
                </a:lnTo>
                <a:lnTo>
                  <a:pt x="3734" y="12038"/>
                </a:lnTo>
                <a:lnTo>
                  <a:pt x="4977" y="13697"/>
                </a:lnTo>
                <a:lnTo>
                  <a:pt x="6370" y="15228"/>
                </a:lnTo>
                <a:lnTo>
                  <a:pt x="7901" y="16620"/>
                </a:lnTo>
                <a:lnTo>
                  <a:pt x="9560" y="17864"/>
                </a:lnTo>
                <a:lnTo>
                  <a:pt x="11336" y="18948"/>
                </a:lnTo>
                <a:lnTo>
                  <a:pt x="13218" y="19861"/>
                </a:lnTo>
                <a:lnTo>
                  <a:pt x="15197" y="20594"/>
                </a:lnTo>
                <a:lnTo>
                  <a:pt x="17260" y="21135"/>
                </a:lnTo>
                <a:lnTo>
                  <a:pt x="19398" y="21474"/>
                </a:lnTo>
                <a:lnTo>
                  <a:pt x="21600" y="21600"/>
                </a:lnTo>
                <a:lnTo>
                  <a:pt x="21600" y="14550"/>
                </a:lnTo>
                <a:lnTo>
                  <a:pt x="19460" y="14372"/>
                </a:lnTo>
                <a:lnTo>
                  <a:pt x="17418" y="13900"/>
                </a:lnTo>
                <a:lnTo>
                  <a:pt x="15495" y="13155"/>
                </a:lnTo>
                <a:lnTo>
                  <a:pt x="13715" y="12159"/>
                </a:lnTo>
                <a:lnTo>
                  <a:pt x="12097" y="10934"/>
                </a:lnTo>
                <a:lnTo>
                  <a:pt x="10666" y="9502"/>
                </a:lnTo>
                <a:lnTo>
                  <a:pt x="9441" y="7884"/>
                </a:lnTo>
                <a:lnTo>
                  <a:pt x="8446" y="6104"/>
                </a:lnTo>
                <a:lnTo>
                  <a:pt x="7701" y="4181"/>
                </a:lnTo>
                <a:lnTo>
                  <a:pt x="7230" y="2140"/>
                </a:lnTo>
                <a:lnTo>
                  <a:pt x="7053" y="0"/>
                </a:lnTo>
                <a:close/>
              </a:path>
            </a:pathLst>
          </a:custGeom>
          <a:solidFill>
            <a:srgbClr val="2B93D1"/>
          </a:solidFill>
          <a:ln w="12700">
            <a:miter lim="400000"/>
          </a:ln>
        </p:spPr>
        <p:txBody>
          <a:bodyPr lIns="0" tIns="0" rIns="0" bIns="0"/>
          <a:lstStyle/>
          <a:p>
            <a:pPr>
              <a:defRPr>
                <a:latin typeface="Calibri"/>
                <a:ea typeface="Calibri"/>
                <a:cs typeface="Calibri"/>
                <a:sym typeface="Calibri"/>
              </a:defRPr>
            </a:pPr>
          </a:p>
        </p:txBody>
      </p:sp>
      <p:sp>
        <p:nvSpPr>
          <p:cNvPr id="188" name="Google Shape;175;p8"/>
          <p:cNvSpPr/>
          <p:nvPr/>
        </p:nvSpPr>
        <p:spPr>
          <a:xfrm>
            <a:off x="9735555" y="5067852"/>
            <a:ext cx="476152" cy="3783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12"/>
                </a:lnTo>
                <a:lnTo>
                  <a:pt x="2197" y="141"/>
                </a:lnTo>
                <a:lnTo>
                  <a:pt x="4331" y="483"/>
                </a:lnTo>
                <a:lnTo>
                  <a:pt x="6390" y="1025"/>
                </a:lnTo>
                <a:lnTo>
                  <a:pt x="8363" y="1759"/>
                </a:lnTo>
                <a:lnTo>
                  <a:pt x="10242" y="2673"/>
                </a:lnTo>
                <a:lnTo>
                  <a:pt x="12013" y="3757"/>
                </a:lnTo>
                <a:lnTo>
                  <a:pt x="13668" y="5000"/>
                </a:lnTo>
                <a:lnTo>
                  <a:pt x="15196" y="6392"/>
                </a:lnTo>
                <a:lnTo>
                  <a:pt x="16585" y="7922"/>
                </a:lnTo>
                <a:lnTo>
                  <a:pt x="17826" y="9578"/>
                </a:lnTo>
                <a:lnTo>
                  <a:pt x="18907" y="11352"/>
                </a:lnTo>
                <a:lnTo>
                  <a:pt x="19818" y="13232"/>
                </a:lnTo>
                <a:lnTo>
                  <a:pt x="20549" y="15207"/>
                </a:lnTo>
                <a:lnTo>
                  <a:pt x="21089" y="17267"/>
                </a:lnTo>
                <a:lnTo>
                  <a:pt x="21427" y="19402"/>
                </a:lnTo>
                <a:lnTo>
                  <a:pt x="21552" y="21600"/>
                </a:lnTo>
                <a:lnTo>
                  <a:pt x="21600" y="21600"/>
                </a:lnTo>
                <a:lnTo>
                  <a:pt x="21600" y="0"/>
                </a:lnTo>
                <a:close/>
              </a:path>
            </a:pathLst>
          </a:custGeom>
          <a:solidFill>
            <a:srgbClr val="5FC19C"/>
          </a:solidFill>
          <a:ln w="12700">
            <a:miter lim="400000"/>
          </a:ln>
        </p:spPr>
        <p:txBody>
          <a:bodyPr lIns="0" tIns="0" rIns="0" bIns="0"/>
          <a:lstStyle/>
          <a:p>
            <a:pPr>
              <a:defRPr>
                <a:latin typeface="Calibri"/>
                <a:ea typeface="Calibri"/>
                <a:cs typeface="Calibri"/>
                <a:sym typeface="Calibri"/>
              </a:defRPr>
            </a:pPr>
          </a:p>
        </p:txBody>
      </p:sp>
      <p:sp>
        <p:nvSpPr>
          <p:cNvPr id="189" name="Google Shape;176;p8"/>
          <p:cNvSpPr/>
          <p:nvPr/>
        </p:nvSpPr>
        <p:spPr>
          <a:xfrm>
            <a:off x="9735555" y="5068064"/>
            <a:ext cx="475079" cy="3782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7052"/>
                </a:lnTo>
                <a:lnTo>
                  <a:pt x="2139" y="7235"/>
                </a:lnTo>
                <a:lnTo>
                  <a:pt x="4179" y="7710"/>
                </a:lnTo>
                <a:lnTo>
                  <a:pt x="6100" y="8457"/>
                </a:lnTo>
                <a:lnTo>
                  <a:pt x="7879" y="9454"/>
                </a:lnTo>
                <a:lnTo>
                  <a:pt x="9494" y="10679"/>
                </a:lnTo>
                <a:lnTo>
                  <a:pt x="10925" y="12111"/>
                </a:lnTo>
                <a:lnTo>
                  <a:pt x="12148" y="13726"/>
                </a:lnTo>
                <a:lnTo>
                  <a:pt x="13143" y="15505"/>
                </a:lnTo>
                <a:lnTo>
                  <a:pt x="13886" y="17424"/>
                </a:lnTo>
                <a:lnTo>
                  <a:pt x="14358" y="19463"/>
                </a:lnTo>
                <a:lnTo>
                  <a:pt x="14535" y="21600"/>
                </a:lnTo>
                <a:lnTo>
                  <a:pt x="21600" y="21600"/>
                </a:lnTo>
                <a:lnTo>
                  <a:pt x="21474" y="19401"/>
                </a:lnTo>
                <a:lnTo>
                  <a:pt x="21136" y="17265"/>
                </a:lnTo>
                <a:lnTo>
                  <a:pt x="20595" y="15203"/>
                </a:lnTo>
                <a:lnTo>
                  <a:pt x="19862" y="13227"/>
                </a:lnTo>
                <a:lnTo>
                  <a:pt x="18949" y="11346"/>
                </a:lnTo>
                <a:lnTo>
                  <a:pt x="17865" y="9572"/>
                </a:lnTo>
                <a:lnTo>
                  <a:pt x="16622" y="7914"/>
                </a:lnTo>
                <a:lnTo>
                  <a:pt x="15230" y="6384"/>
                </a:lnTo>
                <a:lnTo>
                  <a:pt x="13699" y="4991"/>
                </a:lnTo>
                <a:lnTo>
                  <a:pt x="12040" y="3747"/>
                </a:lnTo>
                <a:lnTo>
                  <a:pt x="10264" y="2663"/>
                </a:lnTo>
                <a:lnTo>
                  <a:pt x="8382" y="1748"/>
                </a:lnTo>
                <a:lnTo>
                  <a:pt x="6404" y="1014"/>
                </a:lnTo>
                <a:lnTo>
                  <a:pt x="4340" y="471"/>
                </a:lnTo>
                <a:lnTo>
                  <a:pt x="2202" y="129"/>
                </a:lnTo>
                <a:lnTo>
                  <a:pt x="0" y="0"/>
                </a:lnTo>
                <a:close/>
              </a:path>
            </a:pathLst>
          </a:custGeom>
          <a:solidFill>
            <a:srgbClr val="5FC19C"/>
          </a:solidFill>
          <a:ln w="12700">
            <a:miter lim="400000"/>
          </a:ln>
        </p:spPr>
        <p:txBody>
          <a:bodyPr lIns="0" tIns="0" rIns="0" bIns="0"/>
          <a:lstStyle/>
          <a:p>
            <a:pPr>
              <a:defRPr>
                <a:latin typeface="Calibri"/>
                <a:ea typeface="Calibri"/>
                <a:cs typeface="Calibri"/>
                <a:sym typeface="Calibri"/>
              </a:defRPr>
            </a:pPr>
          </a:p>
        </p:txBody>
      </p:sp>
      <p:sp>
        <p:nvSpPr>
          <p:cNvPr id="190" name="Google Shape;178;p8"/>
          <p:cNvSpPr/>
          <p:nvPr/>
        </p:nvSpPr>
        <p:spPr>
          <a:xfrm>
            <a:off x="9251846" y="5069485"/>
            <a:ext cx="481785" cy="3785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9639" y="0"/>
                </a:lnTo>
                <a:lnTo>
                  <a:pt x="17475" y="299"/>
                </a:lnTo>
                <a:lnTo>
                  <a:pt x="15386" y="810"/>
                </a:lnTo>
                <a:lnTo>
                  <a:pt x="13381" y="1522"/>
                </a:lnTo>
                <a:lnTo>
                  <a:pt x="11473" y="2422"/>
                </a:lnTo>
                <a:lnTo>
                  <a:pt x="9671" y="3500"/>
                </a:lnTo>
                <a:lnTo>
                  <a:pt x="7988" y="4745"/>
                </a:lnTo>
                <a:lnTo>
                  <a:pt x="6435" y="6145"/>
                </a:lnTo>
                <a:lnTo>
                  <a:pt x="5022" y="7690"/>
                </a:lnTo>
                <a:lnTo>
                  <a:pt x="3761" y="9367"/>
                </a:lnTo>
                <a:lnTo>
                  <a:pt x="2663" y="11167"/>
                </a:lnTo>
                <a:lnTo>
                  <a:pt x="1738" y="13077"/>
                </a:lnTo>
                <a:lnTo>
                  <a:pt x="998" y="15087"/>
                </a:lnTo>
                <a:lnTo>
                  <a:pt x="455" y="17184"/>
                </a:lnTo>
                <a:lnTo>
                  <a:pt x="118" y="19359"/>
                </a:lnTo>
                <a:lnTo>
                  <a:pt x="0" y="21600"/>
                </a:lnTo>
                <a:lnTo>
                  <a:pt x="6966" y="21600"/>
                </a:lnTo>
                <a:lnTo>
                  <a:pt x="7130" y="19436"/>
                </a:lnTo>
                <a:lnTo>
                  <a:pt x="7593" y="17370"/>
                </a:lnTo>
                <a:lnTo>
                  <a:pt x="8332" y="15426"/>
                </a:lnTo>
                <a:lnTo>
                  <a:pt x="9324" y="13626"/>
                </a:lnTo>
                <a:lnTo>
                  <a:pt x="10547" y="11993"/>
                </a:lnTo>
                <a:lnTo>
                  <a:pt x="11979" y="10549"/>
                </a:lnTo>
                <a:lnTo>
                  <a:pt x="13598" y="9317"/>
                </a:lnTo>
                <a:lnTo>
                  <a:pt x="15381" y="8320"/>
                </a:lnTo>
                <a:lnTo>
                  <a:pt x="17306" y="7579"/>
                </a:lnTo>
                <a:lnTo>
                  <a:pt x="19351" y="7119"/>
                </a:lnTo>
                <a:lnTo>
                  <a:pt x="21494" y="6960"/>
                </a:lnTo>
                <a:lnTo>
                  <a:pt x="21600" y="6960"/>
                </a:lnTo>
                <a:lnTo>
                  <a:pt x="21600" y="0"/>
                </a:lnTo>
                <a:close/>
              </a:path>
            </a:pathLst>
          </a:custGeom>
          <a:solidFill>
            <a:srgbClr val="82CCF1"/>
          </a:solidFill>
          <a:ln w="12700">
            <a:miter lim="400000"/>
          </a:ln>
        </p:spPr>
        <p:txBody>
          <a:bodyPr lIns="0" tIns="0" rIns="0" bIns="0"/>
          <a:lstStyle/>
          <a:p>
            <a:pPr>
              <a:defRPr>
                <a:latin typeface="Calibri"/>
                <a:ea typeface="Calibri"/>
                <a:cs typeface="Calibri"/>
                <a:sym typeface="Calibri"/>
              </a:defRPr>
            </a:pPr>
          </a:p>
        </p:txBody>
      </p:sp>
      <p:grpSp>
        <p:nvGrpSpPr>
          <p:cNvPr id="193" name="Google Shape;180;p8"/>
          <p:cNvGrpSpPr/>
          <p:nvPr/>
        </p:nvGrpSpPr>
        <p:grpSpPr>
          <a:xfrm>
            <a:off x="10213942" y="4678884"/>
            <a:ext cx="468807" cy="383739"/>
            <a:chOff x="0" y="0"/>
            <a:chExt cx="468805" cy="383737"/>
          </a:xfrm>
        </p:grpSpPr>
        <p:sp>
          <p:nvSpPr>
            <p:cNvPr id="191" name="Google Shape;181;p8"/>
            <p:cNvSpPr/>
            <p:nvPr/>
          </p:nvSpPr>
          <p:spPr>
            <a:xfrm>
              <a:off x="-1" y="260198"/>
              <a:ext cx="356129" cy="1235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588"/>
                  </a:lnTo>
                  <a:lnTo>
                    <a:pt x="71" y="21588"/>
                  </a:lnTo>
                  <a:lnTo>
                    <a:pt x="141" y="21600"/>
                  </a:lnTo>
                  <a:lnTo>
                    <a:pt x="212" y="21600"/>
                  </a:lnTo>
                  <a:lnTo>
                    <a:pt x="3185" y="21256"/>
                  </a:lnTo>
                  <a:lnTo>
                    <a:pt x="6073" y="20247"/>
                  </a:lnTo>
                  <a:lnTo>
                    <a:pt x="8860" y="18605"/>
                  </a:lnTo>
                  <a:lnTo>
                    <a:pt x="11532" y="16366"/>
                  </a:lnTo>
                  <a:lnTo>
                    <a:pt x="14074" y="13561"/>
                  </a:lnTo>
                  <a:lnTo>
                    <a:pt x="16471" y="10224"/>
                  </a:lnTo>
                  <a:lnTo>
                    <a:pt x="18710" y="6390"/>
                  </a:lnTo>
                  <a:lnTo>
                    <a:pt x="20775" y="2091"/>
                  </a:lnTo>
                  <a:lnTo>
                    <a:pt x="21600" y="12"/>
                  </a:lnTo>
                  <a:lnTo>
                    <a:pt x="141" y="12"/>
                  </a:lnTo>
                  <a:lnTo>
                    <a:pt x="71" y="2"/>
                  </a:lnTo>
                  <a:lnTo>
                    <a:pt x="0" y="0"/>
                  </a:lnTo>
                  <a:close/>
                </a:path>
              </a:pathLst>
            </a:custGeom>
            <a:solidFill>
              <a:srgbClr val="82CCF1"/>
            </a:solidFill>
            <a:ln w="12700" cap="flat">
              <a:noFill/>
              <a:miter lim="400000"/>
            </a:ln>
            <a:effectLst/>
          </p:spPr>
          <p:txBody>
            <a:bodyPr wrap="square" lIns="0" tIns="0" rIns="0" bIns="0" numCol="1" anchor="t">
              <a:noAutofit/>
            </a:bodyPr>
            <a:lstStyle/>
            <a:p>
              <a:pPr>
                <a:defRPr>
                  <a:latin typeface="Calibri"/>
                  <a:ea typeface="Calibri"/>
                  <a:cs typeface="Calibri"/>
                  <a:sym typeface="Calibri"/>
                </a:defRPr>
              </a:pPr>
            </a:p>
          </p:txBody>
        </p:sp>
        <p:sp>
          <p:nvSpPr>
            <p:cNvPr id="192" name="Google Shape;182;p8"/>
            <p:cNvSpPr/>
            <p:nvPr/>
          </p:nvSpPr>
          <p:spPr>
            <a:xfrm>
              <a:off x="3490" y="-1"/>
              <a:ext cx="465316" cy="260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5039" y="0"/>
                  </a:lnTo>
                  <a:lnTo>
                    <a:pt x="15044" y="228"/>
                  </a:lnTo>
                  <a:lnTo>
                    <a:pt x="14880" y="3386"/>
                  </a:lnTo>
                  <a:lnTo>
                    <a:pt x="14407" y="6401"/>
                  </a:lnTo>
                  <a:lnTo>
                    <a:pt x="13645" y="9238"/>
                  </a:lnTo>
                  <a:lnTo>
                    <a:pt x="12620" y="11866"/>
                  </a:lnTo>
                  <a:lnTo>
                    <a:pt x="11354" y="14250"/>
                  </a:lnTo>
                  <a:lnTo>
                    <a:pt x="9870" y="16358"/>
                  </a:lnTo>
                  <a:lnTo>
                    <a:pt x="8191" y="18157"/>
                  </a:lnTo>
                  <a:lnTo>
                    <a:pt x="6342" y="19614"/>
                  </a:lnTo>
                  <a:lnTo>
                    <a:pt x="4345" y="20695"/>
                  </a:lnTo>
                  <a:lnTo>
                    <a:pt x="2223" y="21368"/>
                  </a:lnTo>
                  <a:lnTo>
                    <a:pt x="0" y="21600"/>
                  </a:lnTo>
                  <a:lnTo>
                    <a:pt x="16369" y="21600"/>
                  </a:lnTo>
                  <a:lnTo>
                    <a:pt x="18455" y="17907"/>
                  </a:lnTo>
                  <a:lnTo>
                    <a:pt x="19570" y="15300"/>
                  </a:lnTo>
                  <a:lnTo>
                    <a:pt x="20507" y="12536"/>
                  </a:lnTo>
                  <a:lnTo>
                    <a:pt x="21256" y="9631"/>
                  </a:lnTo>
                  <a:lnTo>
                    <a:pt x="21600" y="7729"/>
                  </a:lnTo>
                  <a:lnTo>
                    <a:pt x="21600" y="0"/>
                  </a:lnTo>
                  <a:close/>
                </a:path>
              </a:pathLst>
            </a:custGeom>
            <a:solidFill>
              <a:srgbClr val="82CCF1"/>
            </a:solidFill>
            <a:ln w="12700" cap="flat">
              <a:noFill/>
              <a:miter lim="400000"/>
            </a:ln>
            <a:effectLst/>
          </p:spPr>
          <p:txBody>
            <a:bodyPr wrap="square" lIns="0" tIns="0" rIns="0" bIns="0" numCol="1" anchor="t">
              <a:noAutofit/>
            </a:bodyPr>
            <a:lstStyle/>
            <a:p>
              <a:pPr>
                <a:defRPr>
                  <a:latin typeface="Calibri"/>
                  <a:ea typeface="Calibri"/>
                  <a:cs typeface="Calibri"/>
                  <a:sym typeface="Calibri"/>
                </a:defRPr>
              </a:pPr>
            </a:p>
          </p:txBody>
        </p:sp>
      </p:grpSp>
      <p:sp>
        <p:nvSpPr>
          <p:cNvPr id="194" name="Google Shape;183;p8"/>
          <p:cNvSpPr/>
          <p:nvPr/>
        </p:nvSpPr>
        <p:spPr>
          <a:xfrm>
            <a:off x="9737782" y="4684279"/>
            <a:ext cx="476152" cy="378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 y="0"/>
                </a:moveTo>
                <a:lnTo>
                  <a:pt x="0" y="0"/>
                </a:lnTo>
                <a:lnTo>
                  <a:pt x="0" y="21600"/>
                </a:lnTo>
                <a:lnTo>
                  <a:pt x="21600" y="21600"/>
                </a:lnTo>
                <a:lnTo>
                  <a:pt x="19399" y="21469"/>
                </a:lnTo>
                <a:lnTo>
                  <a:pt x="17262" y="21130"/>
                </a:lnTo>
                <a:lnTo>
                  <a:pt x="15200" y="20589"/>
                </a:lnTo>
                <a:lnTo>
                  <a:pt x="13223" y="19857"/>
                </a:lnTo>
                <a:lnTo>
                  <a:pt x="11342" y="18943"/>
                </a:lnTo>
                <a:lnTo>
                  <a:pt x="9567" y="17859"/>
                </a:lnTo>
                <a:lnTo>
                  <a:pt x="7909" y="16616"/>
                </a:lnTo>
                <a:lnTo>
                  <a:pt x="6379" y="15224"/>
                </a:lnTo>
                <a:lnTo>
                  <a:pt x="4987" y="13693"/>
                </a:lnTo>
                <a:lnTo>
                  <a:pt x="3744" y="12035"/>
                </a:lnTo>
                <a:lnTo>
                  <a:pt x="2661" y="10260"/>
                </a:lnTo>
                <a:lnTo>
                  <a:pt x="1748" y="8378"/>
                </a:lnTo>
                <a:lnTo>
                  <a:pt x="1016" y="6400"/>
                </a:lnTo>
                <a:lnTo>
                  <a:pt x="476" y="4338"/>
                </a:lnTo>
                <a:lnTo>
                  <a:pt x="137" y="2201"/>
                </a:lnTo>
                <a:lnTo>
                  <a:pt x="12" y="0"/>
                </a:lnTo>
                <a:close/>
              </a:path>
            </a:pathLst>
          </a:custGeom>
          <a:solidFill>
            <a:srgbClr val="B3D235"/>
          </a:solidFill>
          <a:ln w="12700">
            <a:miter lim="400000"/>
          </a:ln>
        </p:spPr>
        <p:txBody>
          <a:bodyPr lIns="0" tIns="0" rIns="0" bIns="0"/>
          <a:lstStyle/>
          <a:p>
            <a:pPr>
              <a:defRPr>
                <a:latin typeface="Calibri"/>
                <a:ea typeface="Calibri"/>
                <a:cs typeface="Calibri"/>
                <a:sym typeface="Calibri"/>
              </a:defRPr>
            </a:pPr>
          </a:p>
        </p:txBody>
      </p:sp>
      <p:sp>
        <p:nvSpPr>
          <p:cNvPr id="195" name="Google Shape;184;p8"/>
          <p:cNvSpPr/>
          <p:nvPr/>
        </p:nvSpPr>
        <p:spPr>
          <a:xfrm>
            <a:off x="9738045" y="4684279"/>
            <a:ext cx="475899" cy="37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053" y="0"/>
                </a:moveTo>
                <a:lnTo>
                  <a:pt x="0" y="0"/>
                </a:lnTo>
                <a:lnTo>
                  <a:pt x="125" y="2201"/>
                </a:lnTo>
                <a:lnTo>
                  <a:pt x="464" y="4339"/>
                </a:lnTo>
                <a:lnTo>
                  <a:pt x="1004" y="6402"/>
                </a:lnTo>
                <a:lnTo>
                  <a:pt x="1737" y="8380"/>
                </a:lnTo>
                <a:lnTo>
                  <a:pt x="2650" y="10262"/>
                </a:lnTo>
                <a:lnTo>
                  <a:pt x="3734" y="12038"/>
                </a:lnTo>
                <a:lnTo>
                  <a:pt x="4978" y="13697"/>
                </a:lnTo>
                <a:lnTo>
                  <a:pt x="6370" y="15228"/>
                </a:lnTo>
                <a:lnTo>
                  <a:pt x="7901" y="16620"/>
                </a:lnTo>
                <a:lnTo>
                  <a:pt x="9560" y="17864"/>
                </a:lnTo>
                <a:lnTo>
                  <a:pt x="11336" y="18948"/>
                </a:lnTo>
                <a:lnTo>
                  <a:pt x="13218" y="19861"/>
                </a:lnTo>
                <a:lnTo>
                  <a:pt x="15197" y="20594"/>
                </a:lnTo>
                <a:lnTo>
                  <a:pt x="17260" y="21135"/>
                </a:lnTo>
                <a:lnTo>
                  <a:pt x="19398" y="21474"/>
                </a:lnTo>
                <a:lnTo>
                  <a:pt x="21600" y="21600"/>
                </a:lnTo>
                <a:lnTo>
                  <a:pt x="21600" y="14549"/>
                </a:lnTo>
                <a:lnTo>
                  <a:pt x="19460" y="14371"/>
                </a:lnTo>
                <a:lnTo>
                  <a:pt x="17418" y="13899"/>
                </a:lnTo>
                <a:lnTo>
                  <a:pt x="15495" y="13154"/>
                </a:lnTo>
                <a:lnTo>
                  <a:pt x="13715" y="12158"/>
                </a:lnTo>
                <a:lnTo>
                  <a:pt x="12098" y="10933"/>
                </a:lnTo>
                <a:lnTo>
                  <a:pt x="10666" y="9501"/>
                </a:lnTo>
                <a:lnTo>
                  <a:pt x="9441" y="7884"/>
                </a:lnTo>
                <a:lnTo>
                  <a:pt x="8446" y="6104"/>
                </a:lnTo>
                <a:lnTo>
                  <a:pt x="7702" y="4181"/>
                </a:lnTo>
                <a:lnTo>
                  <a:pt x="7230" y="2140"/>
                </a:lnTo>
                <a:lnTo>
                  <a:pt x="7053" y="0"/>
                </a:lnTo>
                <a:close/>
              </a:path>
            </a:pathLst>
          </a:custGeom>
          <a:solidFill>
            <a:srgbClr val="B3D235"/>
          </a:solidFill>
          <a:ln w="12700">
            <a:miter lim="400000"/>
          </a:ln>
        </p:spPr>
        <p:txBody>
          <a:bodyPr lIns="0" tIns="0" rIns="0" bIns="0"/>
          <a:lstStyle/>
          <a:p>
            <a:pPr>
              <a:defRPr>
                <a:latin typeface="Calibri"/>
                <a:ea typeface="Calibri"/>
                <a:cs typeface="Calibri"/>
                <a:sym typeface="Calibri"/>
              </a:defRPr>
            </a:pPr>
          </a:p>
        </p:txBody>
      </p:sp>
      <p:sp>
        <p:nvSpPr>
          <p:cNvPr id="196" name="Google Shape;185;p8"/>
          <p:cNvSpPr/>
          <p:nvPr/>
        </p:nvSpPr>
        <p:spPr>
          <a:xfrm>
            <a:off x="10221708" y="4300479"/>
            <a:ext cx="461059" cy="2908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16"/>
                </a:lnTo>
                <a:lnTo>
                  <a:pt x="2269" y="184"/>
                </a:lnTo>
                <a:lnTo>
                  <a:pt x="4473" y="628"/>
                </a:lnTo>
                <a:lnTo>
                  <a:pt x="6599" y="1334"/>
                </a:lnTo>
                <a:lnTo>
                  <a:pt x="8638" y="2289"/>
                </a:lnTo>
                <a:lnTo>
                  <a:pt x="10577" y="3478"/>
                </a:lnTo>
                <a:lnTo>
                  <a:pt x="12407" y="4889"/>
                </a:lnTo>
                <a:lnTo>
                  <a:pt x="14116" y="6506"/>
                </a:lnTo>
                <a:lnTo>
                  <a:pt x="15694" y="8316"/>
                </a:lnTo>
                <a:lnTo>
                  <a:pt x="17129" y="10306"/>
                </a:lnTo>
                <a:lnTo>
                  <a:pt x="18410" y="12462"/>
                </a:lnTo>
                <a:lnTo>
                  <a:pt x="19527" y="14770"/>
                </a:lnTo>
                <a:lnTo>
                  <a:pt x="20468" y="17215"/>
                </a:lnTo>
                <a:lnTo>
                  <a:pt x="21223" y="19785"/>
                </a:lnTo>
                <a:lnTo>
                  <a:pt x="21600" y="21600"/>
                </a:lnTo>
                <a:lnTo>
                  <a:pt x="21600" y="0"/>
                </a:lnTo>
                <a:close/>
              </a:path>
            </a:pathLst>
          </a:custGeom>
          <a:solidFill>
            <a:srgbClr val="B3D235"/>
          </a:solidFill>
          <a:ln w="12700">
            <a:miter lim="400000"/>
          </a:ln>
        </p:spPr>
        <p:txBody>
          <a:bodyPr lIns="0" tIns="0" rIns="0" bIns="0"/>
          <a:lstStyle/>
          <a:p>
            <a:pPr>
              <a:defRPr>
                <a:latin typeface="Calibri"/>
                <a:ea typeface="Calibri"/>
                <a:cs typeface="Calibri"/>
                <a:sym typeface="Calibri"/>
              </a:defRPr>
            </a:pPr>
          </a:p>
        </p:txBody>
      </p:sp>
      <p:sp>
        <p:nvSpPr>
          <p:cNvPr id="197" name="Google Shape;186;p8"/>
          <p:cNvSpPr/>
          <p:nvPr/>
        </p:nvSpPr>
        <p:spPr>
          <a:xfrm>
            <a:off x="10221708" y="4300691"/>
            <a:ext cx="461059" cy="3782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7052"/>
                </a:lnTo>
                <a:lnTo>
                  <a:pt x="2204" y="7235"/>
                </a:lnTo>
                <a:lnTo>
                  <a:pt x="4306" y="7710"/>
                </a:lnTo>
                <a:lnTo>
                  <a:pt x="6286" y="8457"/>
                </a:lnTo>
                <a:lnTo>
                  <a:pt x="8119" y="9454"/>
                </a:lnTo>
                <a:lnTo>
                  <a:pt x="9784" y="10679"/>
                </a:lnTo>
                <a:lnTo>
                  <a:pt x="11258" y="12111"/>
                </a:lnTo>
                <a:lnTo>
                  <a:pt x="12519" y="13726"/>
                </a:lnTo>
                <a:lnTo>
                  <a:pt x="13544" y="15505"/>
                </a:lnTo>
                <a:lnTo>
                  <a:pt x="14310" y="17424"/>
                </a:lnTo>
                <a:lnTo>
                  <a:pt x="14796" y="19463"/>
                </a:lnTo>
                <a:lnTo>
                  <a:pt x="14979" y="21600"/>
                </a:lnTo>
                <a:lnTo>
                  <a:pt x="21600" y="21600"/>
                </a:lnTo>
                <a:lnTo>
                  <a:pt x="21600" y="16599"/>
                </a:lnTo>
                <a:lnTo>
                  <a:pt x="21223" y="15203"/>
                </a:lnTo>
                <a:lnTo>
                  <a:pt x="20468" y="13227"/>
                </a:lnTo>
                <a:lnTo>
                  <a:pt x="19527" y="11346"/>
                </a:lnTo>
                <a:lnTo>
                  <a:pt x="18410" y="9572"/>
                </a:lnTo>
                <a:lnTo>
                  <a:pt x="17129" y="7914"/>
                </a:lnTo>
                <a:lnTo>
                  <a:pt x="15694" y="6384"/>
                </a:lnTo>
                <a:lnTo>
                  <a:pt x="14116" y="4991"/>
                </a:lnTo>
                <a:lnTo>
                  <a:pt x="12407" y="3747"/>
                </a:lnTo>
                <a:lnTo>
                  <a:pt x="10577" y="2663"/>
                </a:lnTo>
                <a:lnTo>
                  <a:pt x="8638" y="1748"/>
                </a:lnTo>
                <a:lnTo>
                  <a:pt x="6599" y="1014"/>
                </a:lnTo>
                <a:lnTo>
                  <a:pt x="4473" y="471"/>
                </a:lnTo>
                <a:lnTo>
                  <a:pt x="2269" y="129"/>
                </a:lnTo>
                <a:lnTo>
                  <a:pt x="0" y="0"/>
                </a:lnTo>
                <a:close/>
              </a:path>
            </a:pathLst>
          </a:custGeom>
          <a:solidFill>
            <a:srgbClr val="B3D235"/>
          </a:solidFill>
          <a:ln w="12700">
            <a:miter lim="400000"/>
          </a:ln>
        </p:spPr>
        <p:txBody>
          <a:bodyPr lIns="0" tIns="0" rIns="0" bIns="0"/>
          <a:lstStyle/>
          <a:p>
            <a:pPr>
              <a:defRPr>
                <a:latin typeface="Calibri"/>
                <a:ea typeface="Calibri"/>
                <a:cs typeface="Calibri"/>
                <a:sym typeface="Calibri"/>
              </a:defRPr>
            </a:pPr>
          </a:p>
        </p:txBody>
      </p:sp>
      <p:sp>
        <p:nvSpPr>
          <p:cNvPr id="198" name="Google Shape;188;p8"/>
          <p:cNvSpPr/>
          <p:nvPr/>
        </p:nvSpPr>
        <p:spPr>
          <a:xfrm>
            <a:off x="9737998" y="4302111"/>
            <a:ext cx="481785" cy="3785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9639" y="0"/>
                </a:lnTo>
                <a:lnTo>
                  <a:pt x="17476" y="299"/>
                </a:lnTo>
                <a:lnTo>
                  <a:pt x="15386" y="810"/>
                </a:lnTo>
                <a:lnTo>
                  <a:pt x="13381" y="1522"/>
                </a:lnTo>
                <a:lnTo>
                  <a:pt x="11473" y="2422"/>
                </a:lnTo>
                <a:lnTo>
                  <a:pt x="9672" y="3500"/>
                </a:lnTo>
                <a:lnTo>
                  <a:pt x="7989" y="4745"/>
                </a:lnTo>
                <a:lnTo>
                  <a:pt x="6435" y="6145"/>
                </a:lnTo>
                <a:lnTo>
                  <a:pt x="5022" y="7690"/>
                </a:lnTo>
                <a:lnTo>
                  <a:pt x="3761" y="9367"/>
                </a:lnTo>
                <a:lnTo>
                  <a:pt x="2663" y="11167"/>
                </a:lnTo>
                <a:lnTo>
                  <a:pt x="1738" y="13077"/>
                </a:lnTo>
                <a:lnTo>
                  <a:pt x="998" y="15087"/>
                </a:lnTo>
                <a:lnTo>
                  <a:pt x="455" y="17184"/>
                </a:lnTo>
                <a:lnTo>
                  <a:pt x="118" y="19359"/>
                </a:lnTo>
                <a:lnTo>
                  <a:pt x="0" y="21600"/>
                </a:lnTo>
                <a:lnTo>
                  <a:pt x="6966" y="21600"/>
                </a:lnTo>
                <a:lnTo>
                  <a:pt x="7130" y="19436"/>
                </a:lnTo>
                <a:lnTo>
                  <a:pt x="7593" y="17370"/>
                </a:lnTo>
                <a:lnTo>
                  <a:pt x="8332" y="15426"/>
                </a:lnTo>
                <a:lnTo>
                  <a:pt x="9324" y="13626"/>
                </a:lnTo>
                <a:lnTo>
                  <a:pt x="10547" y="11993"/>
                </a:lnTo>
                <a:lnTo>
                  <a:pt x="11979" y="10549"/>
                </a:lnTo>
                <a:lnTo>
                  <a:pt x="13598" y="9317"/>
                </a:lnTo>
                <a:lnTo>
                  <a:pt x="15381" y="8320"/>
                </a:lnTo>
                <a:lnTo>
                  <a:pt x="17306" y="7579"/>
                </a:lnTo>
                <a:lnTo>
                  <a:pt x="19351" y="7119"/>
                </a:lnTo>
                <a:lnTo>
                  <a:pt x="21494" y="6960"/>
                </a:lnTo>
                <a:lnTo>
                  <a:pt x="21600" y="6960"/>
                </a:lnTo>
                <a:lnTo>
                  <a:pt x="21600" y="0"/>
                </a:lnTo>
                <a:close/>
              </a:path>
            </a:pathLst>
          </a:custGeom>
          <a:solidFill>
            <a:srgbClr val="82CCF1"/>
          </a:solidFill>
          <a:ln w="12700">
            <a:miter lim="400000"/>
          </a:ln>
        </p:spPr>
        <p:txBody>
          <a:bodyPr lIns="0" tIns="0" rIns="0" bIns="0"/>
          <a:lstStyle/>
          <a:p>
            <a:pPr>
              <a:defRPr>
                <a:latin typeface="Calibri"/>
                <a:ea typeface="Calibri"/>
                <a:cs typeface="Calibri"/>
                <a:sym typeface="Calibri"/>
              </a:defRPr>
            </a:pPr>
          </a:p>
        </p:txBody>
      </p:sp>
      <p:sp>
        <p:nvSpPr>
          <p:cNvPr id="199" name="Google Shape;190;p8"/>
          <p:cNvSpPr/>
          <p:nvPr/>
        </p:nvSpPr>
        <p:spPr>
          <a:xfrm>
            <a:off x="9720580" y="1428911"/>
            <a:ext cx="477478" cy="3732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9416" y="118"/>
                </a:lnTo>
                <a:lnTo>
                  <a:pt x="17295" y="450"/>
                </a:lnTo>
                <a:lnTo>
                  <a:pt x="15247" y="985"/>
                </a:lnTo>
                <a:lnTo>
                  <a:pt x="13282" y="1713"/>
                </a:lnTo>
                <a:lnTo>
                  <a:pt x="11411" y="2623"/>
                </a:lnTo>
                <a:lnTo>
                  <a:pt x="9644" y="3704"/>
                </a:lnTo>
                <a:lnTo>
                  <a:pt x="7992" y="4945"/>
                </a:lnTo>
                <a:lnTo>
                  <a:pt x="6465" y="6337"/>
                </a:lnTo>
                <a:lnTo>
                  <a:pt x="5073" y="7868"/>
                </a:lnTo>
                <a:lnTo>
                  <a:pt x="3828" y="9528"/>
                </a:lnTo>
                <a:lnTo>
                  <a:pt x="2738" y="11306"/>
                </a:lnTo>
                <a:lnTo>
                  <a:pt x="1815" y="13192"/>
                </a:lnTo>
                <a:lnTo>
                  <a:pt x="1070" y="15175"/>
                </a:lnTo>
                <a:lnTo>
                  <a:pt x="512" y="17244"/>
                </a:lnTo>
                <a:lnTo>
                  <a:pt x="152" y="19390"/>
                </a:lnTo>
                <a:lnTo>
                  <a:pt x="0" y="21600"/>
                </a:lnTo>
                <a:lnTo>
                  <a:pt x="7029" y="21600"/>
                </a:lnTo>
                <a:lnTo>
                  <a:pt x="7243" y="19462"/>
                </a:lnTo>
                <a:lnTo>
                  <a:pt x="7742" y="17424"/>
                </a:lnTo>
                <a:lnTo>
                  <a:pt x="8506" y="15507"/>
                </a:lnTo>
                <a:lnTo>
                  <a:pt x="9514" y="13734"/>
                </a:lnTo>
                <a:lnTo>
                  <a:pt x="10743" y="12126"/>
                </a:lnTo>
                <a:lnTo>
                  <a:pt x="12174" y="10704"/>
                </a:lnTo>
                <a:lnTo>
                  <a:pt x="13784" y="9490"/>
                </a:lnTo>
                <a:lnTo>
                  <a:pt x="15553" y="8505"/>
                </a:lnTo>
                <a:lnTo>
                  <a:pt x="17460" y="7772"/>
                </a:lnTo>
                <a:lnTo>
                  <a:pt x="19482" y="7312"/>
                </a:lnTo>
                <a:lnTo>
                  <a:pt x="21600" y="7146"/>
                </a:lnTo>
                <a:lnTo>
                  <a:pt x="21600" y="0"/>
                </a:lnTo>
                <a:close/>
              </a:path>
            </a:pathLst>
          </a:custGeom>
          <a:solidFill>
            <a:srgbClr val="89CDF1"/>
          </a:solidFill>
          <a:ln w="12700">
            <a:miter lim="400000"/>
          </a:ln>
        </p:spPr>
        <p:txBody>
          <a:bodyPr lIns="0" tIns="0" rIns="0" bIns="0"/>
          <a:lstStyle/>
          <a:p>
            <a:pPr>
              <a:defRPr>
                <a:latin typeface="Calibri"/>
                <a:ea typeface="Calibri"/>
                <a:cs typeface="Calibri"/>
                <a:sym typeface="Calibri"/>
              </a:defRPr>
            </a:pPr>
          </a:p>
        </p:txBody>
      </p:sp>
      <p:sp>
        <p:nvSpPr>
          <p:cNvPr id="200" name="Google Shape;192;p8"/>
          <p:cNvSpPr/>
          <p:nvPr/>
        </p:nvSpPr>
        <p:spPr>
          <a:xfrm>
            <a:off x="10217631" y="1809951"/>
            <a:ext cx="463695" cy="3809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4" y="0"/>
                </a:moveTo>
                <a:lnTo>
                  <a:pt x="14265" y="0"/>
                </a:lnTo>
                <a:lnTo>
                  <a:pt x="14112" y="2087"/>
                </a:lnTo>
                <a:lnTo>
                  <a:pt x="13667" y="4082"/>
                </a:lnTo>
                <a:lnTo>
                  <a:pt x="12951" y="5966"/>
                </a:lnTo>
                <a:lnTo>
                  <a:pt x="11985" y="7718"/>
                </a:lnTo>
                <a:lnTo>
                  <a:pt x="10790" y="9317"/>
                </a:lnTo>
                <a:lnTo>
                  <a:pt x="9388" y="10744"/>
                </a:lnTo>
                <a:lnTo>
                  <a:pt x="7799" y="11978"/>
                </a:lnTo>
                <a:lnTo>
                  <a:pt x="6045" y="12999"/>
                </a:lnTo>
                <a:lnTo>
                  <a:pt x="4146" y="13785"/>
                </a:lnTo>
                <a:lnTo>
                  <a:pt x="2124" y="14318"/>
                </a:lnTo>
                <a:lnTo>
                  <a:pt x="0" y="14575"/>
                </a:lnTo>
                <a:lnTo>
                  <a:pt x="0" y="21600"/>
                </a:lnTo>
                <a:lnTo>
                  <a:pt x="21600" y="21600"/>
                </a:lnTo>
                <a:lnTo>
                  <a:pt x="21600" y="88"/>
                </a:lnTo>
                <a:lnTo>
                  <a:pt x="21502" y="88"/>
                </a:lnTo>
                <a:lnTo>
                  <a:pt x="21504" y="0"/>
                </a:lnTo>
                <a:close/>
              </a:path>
            </a:pathLst>
          </a:custGeom>
          <a:solidFill>
            <a:srgbClr val="82CCF1"/>
          </a:solidFill>
          <a:ln w="12700">
            <a:miter lim="400000"/>
          </a:ln>
        </p:spPr>
        <p:txBody>
          <a:bodyPr lIns="0" tIns="0" rIns="0" bIns="0"/>
          <a:lstStyle/>
          <a:p>
            <a:pPr>
              <a:defRPr>
                <a:latin typeface="Calibri"/>
                <a:ea typeface="Calibri"/>
                <a:cs typeface="Calibri"/>
                <a:sym typeface="Calibri"/>
              </a:defRPr>
            </a:pPr>
          </a:p>
        </p:txBody>
      </p:sp>
      <p:sp>
        <p:nvSpPr>
          <p:cNvPr id="201" name="Google Shape;195;p8"/>
          <p:cNvSpPr/>
          <p:nvPr/>
        </p:nvSpPr>
        <p:spPr>
          <a:xfrm>
            <a:off x="9720617" y="1802158"/>
            <a:ext cx="497175" cy="3887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756" y="0"/>
                </a:moveTo>
                <a:lnTo>
                  <a:pt x="6" y="0"/>
                </a:lnTo>
                <a:lnTo>
                  <a:pt x="0" y="21600"/>
                </a:lnTo>
                <a:lnTo>
                  <a:pt x="21600" y="21600"/>
                </a:lnTo>
                <a:lnTo>
                  <a:pt x="21600" y="14739"/>
                </a:lnTo>
                <a:lnTo>
                  <a:pt x="20826" y="14739"/>
                </a:lnTo>
                <a:lnTo>
                  <a:pt x="18745" y="14584"/>
                </a:lnTo>
                <a:lnTo>
                  <a:pt x="16759" y="14133"/>
                </a:lnTo>
                <a:lnTo>
                  <a:pt x="14890" y="13409"/>
                </a:lnTo>
                <a:lnTo>
                  <a:pt x="13159" y="12433"/>
                </a:lnTo>
                <a:lnTo>
                  <a:pt x="11588" y="11229"/>
                </a:lnTo>
                <a:lnTo>
                  <a:pt x="10200" y="9817"/>
                </a:lnTo>
                <a:lnTo>
                  <a:pt x="9014" y="8221"/>
                </a:lnTo>
                <a:lnTo>
                  <a:pt x="8055" y="6462"/>
                </a:lnTo>
                <a:lnTo>
                  <a:pt x="7342" y="4562"/>
                </a:lnTo>
                <a:lnTo>
                  <a:pt x="6899" y="2544"/>
                </a:lnTo>
                <a:lnTo>
                  <a:pt x="6746" y="430"/>
                </a:lnTo>
                <a:lnTo>
                  <a:pt x="6749" y="216"/>
                </a:lnTo>
                <a:lnTo>
                  <a:pt x="6756" y="0"/>
                </a:lnTo>
                <a:close/>
              </a:path>
            </a:pathLst>
          </a:custGeom>
          <a:solidFill>
            <a:srgbClr val="606161"/>
          </a:solidFill>
          <a:ln w="12700">
            <a:miter lim="400000"/>
          </a:ln>
        </p:spPr>
        <p:txBody>
          <a:bodyPr lIns="0" tIns="0" rIns="0" bIns="0"/>
          <a:lstStyle/>
          <a:p>
            <a:pPr>
              <a:defRPr>
                <a:latin typeface="Calibri"/>
                <a:ea typeface="Calibri"/>
                <a:cs typeface="Calibri"/>
                <a:sym typeface="Calibri"/>
              </a:defRPr>
            </a:pPr>
          </a:p>
        </p:txBody>
      </p:sp>
      <p:sp>
        <p:nvSpPr>
          <p:cNvPr id="202" name="Google Shape;197;p8"/>
          <p:cNvSpPr/>
          <p:nvPr/>
        </p:nvSpPr>
        <p:spPr>
          <a:xfrm>
            <a:off x="10681684" y="3991131"/>
            <a:ext cx="1" cy="124196"/>
          </a:xfrm>
          <a:prstGeom prst="line">
            <a:avLst/>
          </a:prstGeom>
          <a:ln w="3175">
            <a:solidFill>
              <a:srgbClr val="82CCF1"/>
            </a:solidFill>
          </a:ln>
        </p:spPr>
        <p:txBody>
          <a:bodyPr lIns="0" tIns="0" rIns="0" bIns="0"/>
          <a:lstStyle/>
          <a:p>
            <a:pPr/>
          </a:p>
        </p:txBody>
      </p:sp>
      <p:sp>
        <p:nvSpPr>
          <p:cNvPr id="203" name="Google Shape;198;p8"/>
          <p:cNvSpPr/>
          <p:nvPr/>
        </p:nvSpPr>
        <p:spPr>
          <a:xfrm>
            <a:off x="10204633" y="3352813"/>
            <a:ext cx="478110" cy="383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9446" y="108"/>
                </a:lnTo>
                <a:lnTo>
                  <a:pt x="17296" y="433"/>
                </a:lnTo>
                <a:lnTo>
                  <a:pt x="15220" y="961"/>
                </a:lnTo>
                <a:lnTo>
                  <a:pt x="13230" y="1683"/>
                </a:lnTo>
                <a:lnTo>
                  <a:pt x="11336" y="2586"/>
                </a:lnTo>
                <a:lnTo>
                  <a:pt x="9550" y="3661"/>
                </a:lnTo>
                <a:lnTo>
                  <a:pt x="7883" y="4896"/>
                </a:lnTo>
                <a:lnTo>
                  <a:pt x="6344" y="6280"/>
                </a:lnTo>
                <a:lnTo>
                  <a:pt x="4946" y="7804"/>
                </a:lnTo>
                <a:lnTo>
                  <a:pt x="3699" y="9455"/>
                </a:lnTo>
                <a:lnTo>
                  <a:pt x="2614" y="11224"/>
                </a:lnTo>
                <a:lnTo>
                  <a:pt x="1702" y="13100"/>
                </a:lnTo>
                <a:lnTo>
                  <a:pt x="974" y="15071"/>
                </a:lnTo>
                <a:lnTo>
                  <a:pt x="440" y="17127"/>
                </a:lnTo>
                <a:lnTo>
                  <a:pt x="112" y="19257"/>
                </a:lnTo>
                <a:lnTo>
                  <a:pt x="0" y="21451"/>
                </a:lnTo>
                <a:lnTo>
                  <a:pt x="4" y="21600"/>
                </a:lnTo>
                <a:lnTo>
                  <a:pt x="7024" y="21600"/>
                </a:lnTo>
                <a:lnTo>
                  <a:pt x="7020" y="21451"/>
                </a:lnTo>
                <a:lnTo>
                  <a:pt x="7179" y="19308"/>
                </a:lnTo>
                <a:lnTo>
                  <a:pt x="7640" y="17263"/>
                </a:lnTo>
                <a:lnTo>
                  <a:pt x="8381" y="15337"/>
                </a:lnTo>
                <a:lnTo>
                  <a:pt x="9379" y="13555"/>
                </a:lnTo>
                <a:lnTo>
                  <a:pt x="10611" y="11937"/>
                </a:lnTo>
                <a:lnTo>
                  <a:pt x="12056" y="10507"/>
                </a:lnTo>
                <a:lnTo>
                  <a:pt x="13689" y="9286"/>
                </a:lnTo>
                <a:lnTo>
                  <a:pt x="15489" y="8297"/>
                </a:lnTo>
                <a:lnTo>
                  <a:pt x="17433" y="7564"/>
                </a:lnTo>
                <a:lnTo>
                  <a:pt x="19498" y="7107"/>
                </a:lnTo>
                <a:lnTo>
                  <a:pt x="21600" y="6954"/>
                </a:lnTo>
                <a:lnTo>
                  <a:pt x="21600" y="0"/>
                </a:lnTo>
                <a:close/>
              </a:path>
            </a:pathLst>
          </a:custGeom>
          <a:solidFill>
            <a:srgbClr val="82CCF1"/>
          </a:solidFill>
          <a:ln w="12700">
            <a:miter lim="400000"/>
          </a:ln>
        </p:spPr>
        <p:txBody>
          <a:bodyPr lIns="0" tIns="0" rIns="0" bIns="0"/>
          <a:lstStyle/>
          <a:p>
            <a:pPr>
              <a:defRPr>
                <a:latin typeface="Calibri"/>
                <a:ea typeface="Calibri"/>
                <a:cs typeface="Calibri"/>
                <a:sym typeface="Calibri"/>
              </a:defRPr>
            </a:pPr>
          </a:p>
        </p:txBody>
      </p:sp>
      <p:sp>
        <p:nvSpPr>
          <p:cNvPr id="204" name="Google Shape;199;p8"/>
          <p:cNvSpPr/>
          <p:nvPr/>
        </p:nvSpPr>
        <p:spPr>
          <a:xfrm>
            <a:off x="10204445" y="3736427"/>
            <a:ext cx="476152" cy="378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 y="0"/>
                </a:moveTo>
                <a:lnTo>
                  <a:pt x="0" y="0"/>
                </a:lnTo>
                <a:lnTo>
                  <a:pt x="0" y="21600"/>
                </a:lnTo>
                <a:lnTo>
                  <a:pt x="21600" y="21600"/>
                </a:lnTo>
                <a:lnTo>
                  <a:pt x="19399" y="21469"/>
                </a:lnTo>
                <a:lnTo>
                  <a:pt x="17263" y="21130"/>
                </a:lnTo>
                <a:lnTo>
                  <a:pt x="15200" y="20589"/>
                </a:lnTo>
                <a:lnTo>
                  <a:pt x="13223" y="19857"/>
                </a:lnTo>
                <a:lnTo>
                  <a:pt x="11342" y="18943"/>
                </a:lnTo>
                <a:lnTo>
                  <a:pt x="9567" y="17859"/>
                </a:lnTo>
                <a:lnTo>
                  <a:pt x="7909" y="16616"/>
                </a:lnTo>
                <a:lnTo>
                  <a:pt x="6379" y="15224"/>
                </a:lnTo>
                <a:lnTo>
                  <a:pt x="4987" y="13693"/>
                </a:lnTo>
                <a:lnTo>
                  <a:pt x="3744" y="12035"/>
                </a:lnTo>
                <a:lnTo>
                  <a:pt x="2661" y="10260"/>
                </a:lnTo>
                <a:lnTo>
                  <a:pt x="1748" y="8378"/>
                </a:lnTo>
                <a:lnTo>
                  <a:pt x="1016" y="6400"/>
                </a:lnTo>
                <a:lnTo>
                  <a:pt x="476" y="4338"/>
                </a:lnTo>
                <a:lnTo>
                  <a:pt x="138" y="2201"/>
                </a:lnTo>
                <a:lnTo>
                  <a:pt x="13" y="0"/>
                </a:lnTo>
                <a:close/>
              </a:path>
            </a:pathLst>
          </a:custGeom>
          <a:solidFill>
            <a:srgbClr val="B3D235"/>
          </a:solidFill>
          <a:ln w="12700">
            <a:miter lim="400000"/>
          </a:ln>
        </p:spPr>
        <p:txBody>
          <a:bodyPr lIns="0" tIns="0" rIns="0" bIns="0"/>
          <a:lstStyle/>
          <a:p>
            <a:pPr>
              <a:defRPr>
                <a:latin typeface="Calibri"/>
                <a:ea typeface="Calibri"/>
                <a:cs typeface="Calibri"/>
                <a:sym typeface="Calibri"/>
              </a:defRPr>
            </a:pPr>
          </a:p>
        </p:txBody>
      </p:sp>
      <p:sp>
        <p:nvSpPr>
          <p:cNvPr id="205" name="Google Shape;200;p8"/>
          <p:cNvSpPr/>
          <p:nvPr/>
        </p:nvSpPr>
        <p:spPr>
          <a:xfrm>
            <a:off x="10204727" y="3736427"/>
            <a:ext cx="475899" cy="37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053" y="0"/>
                </a:moveTo>
                <a:lnTo>
                  <a:pt x="0" y="0"/>
                </a:lnTo>
                <a:lnTo>
                  <a:pt x="125" y="2201"/>
                </a:lnTo>
                <a:lnTo>
                  <a:pt x="464" y="4339"/>
                </a:lnTo>
                <a:lnTo>
                  <a:pt x="1004" y="6402"/>
                </a:lnTo>
                <a:lnTo>
                  <a:pt x="1737" y="8380"/>
                </a:lnTo>
                <a:lnTo>
                  <a:pt x="2650" y="10262"/>
                </a:lnTo>
                <a:lnTo>
                  <a:pt x="3734" y="12038"/>
                </a:lnTo>
                <a:lnTo>
                  <a:pt x="4977" y="13697"/>
                </a:lnTo>
                <a:lnTo>
                  <a:pt x="6370" y="15228"/>
                </a:lnTo>
                <a:lnTo>
                  <a:pt x="7901" y="16620"/>
                </a:lnTo>
                <a:lnTo>
                  <a:pt x="9560" y="17864"/>
                </a:lnTo>
                <a:lnTo>
                  <a:pt x="11336" y="18948"/>
                </a:lnTo>
                <a:lnTo>
                  <a:pt x="13218" y="19861"/>
                </a:lnTo>
                <a:lnTo>
                  <a:pt x="15197" y="20594"/>
                </a:lnTo>
                <a:lnTo>
                  <a:pt x="17260" y="21135"/>
                </a:lnTo>
                <a:lnTo>
                  <a:pt x="19398" y="21474"/>
                </a:lnTo>
                <a:lnTo>
                  <a:pt x="21600" y="21600"/>
                </a:lnTo>
                <a:lnTo>
                  <a:pt x="21600" y="14549"/>
                </a:lnTo>
                <a:lnTo>
                  <a:pt x="19460" y="14371"/>
                </a:lnTo>
                <a:lnTo>
                  <a:pt x="17418" y="13899"/>
                </a:lnTo>
                <a:lnTo>
                  <a:pt x="15495" y="13154"/>
                </a:lnTo>
                <a:lnTo>
                  <a:pt x="13715" y="12158"/>
                </a:lnTo>
                <a:lnTo>
                  <a:pt x="12097" y="10933"/>
                </a:lnTo>
                <a:lnTo>
                  <a:pt x="10666" y="9501"/>
                </a:lnTo>
                <a:lnTo>
                  <a:pt x="9441" y="7884"/>
                </a:lnTo>
                <a:lnTo>
                  <a:pt x="8446" y="6104"/>
                </a:lnTo>
                <a:lnTo>
                  <a:pt x="7701" y="4181"/>
                </a:lnTo>
                <a:lnTo>
                  <a:pt x="7230" y="2140"/>
                </a:lnTo>
                <a:lnTo>
                  <a:pt x="7053" y="0"/>
                </a:lnTo>
                <a:close/>
              </a:path>
            </a:pathLst>
          </a:custGeom>
          <a:solidFill>
            <a:srgbClr val="B3D235"/>
          </a:solidFill>
          <a:ln w="12700">
            <a:miter lim="400000"/>
          </a:ln>
        </p:spPr>
        <p:txBody>
          <a:bodyPr lIns="0" tIns="0" rIns="0" bIns="0"/>
          <a:lstStyle/>
          <a:p>
            <a:pPr>
              <a:defRPr>
                <a:latin typeface="Calibri"/>
                <a:ea typeface="Calibri"/>
                <a:cs typeface="Calibri"/>
                <a:sym typeface="Calibri"/>
              </a:defRPr>
            </a:pPr>
          </a:p>
        </p:txBody>
      </p:sp>
      <p:grpSp>
        <p:nvGrpSpPr>
          <p:cNvPr id="208" name="Google Shape;201;p8"/>
          <p:cNvGrpSpPr/>
          <p:nvPr/>
        </p:nvGrpSpPr>
        <p:grpSpPr>
          <a:xfrm>
            <a:off x="10196742" y="2204069"/>
            <a:ext cx="482863" cy="383779"/>
            <a:chOff x="0" y="0"/>
            <a:chExt cx="482862" cy="383777"/>
          </a:xfrm>
        </p:grpSpPr>
        <p:sp>
          <p:nvSpPr>
            <p:cNvPr id="206" name="Google Shape;202;p8"/>
            <p:cNvSpPr/>
            <p:nvPr/>
          </p:nvSpPr>
          <p:spPr>
            <a:xfrm>
              <a:off x="3453" y="123483"/>
              <a:ext cx="479410" cy="2602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9" y="0"/>
                  </a:moveTo>
                  <a:lnTo>
                    <a:pt x="0" y="0"/>
                  </a:lnTo>
                  <a:lnTo>
                    <a:pt x="2158" y="232"/>
                  </a:lnTo>
                  <a:lnTo>
                    <a:pt x="4217" y="905"/>
                  </a:lnTo>
                  <a:lnTo>
                    <a:pt x="6156" y="1986"/>
                  </a:lnTo>
                  <a:lnTo>
                    <a:pt x="7951" y="3443"/>
                  </a:lnTo>
                  <a:lnTo>
                    <a:pt x="9580" y="5242"/>
                  </a:lnTo>
                  <a:lnTo>
                    <a:pt x="11020" y="7350"/>
                  </a:lnTo>
                  <a:lnTo>
                    <a:pt x="12250" y="9734"/>
                  </a:lnTo>
                  <a:lnTo>
                    <a:pt x="13245" y="12361"/>
                  </a:lnTo>
                  <a:lnTo>
                    <a:pt x="13984" y="15198"/>
                  </a:lnTo>
                  <a:lnTo>
                    <a:pt x="14444" y="18212"/>
                  </a:lnTo>
                  <a:lnTo>
                    <a:pt x="14602" y="21370"/>
                  </a:lnTo>
                  <a:lnTo>
                    <a:pt x="14598" y="21600"/>
                  </a:lnTo>
                  <a:lnTo>
                    <a:pt x="21600" y="21600"/>
                  </a:lnTo>
                  <a:lnTo>
                    <a:pt x="21492" y="18137"/>
                  </a:lnTo>
                  <a:lnTo>
                    <a:pt x="21165" y="14998"/>
                  </a:lnTo>
                  <a:lnTo>
                    <a:pt x="20632" y="11968"/>
                  </a:lnTo>
                  <a:lnTo>
                    <a:pt x="19906" y="9063"/>
                  </a:lnTo>
                  <a:lnTo>
                    <a:pt x="18996" y="6299"/>
                  </a:lnTo>
                  <a:lnTo>
                    <a:pt x="17914" y="3693"/>
                  </a:lnTo>
                  <a:lnTo>
                    <a:pt x="16670" y="1259"/>
                  </a:lnTo>
                  <a:lnTo>
                    <a:pt x="15889" y="0"/>
                  </a:lnTo>
                  <a:close/>
                </a:path>
              </a:pathLst>
            </a:custGeom>
            <a:solidFill>
              <a:srgbClr val="82CCF1"/>
            </a:solidFill>
            <a:ln w="12700" cap="flat">
              <a:noFill/>
              <a:miter lim="400000"/>
            </a:ln>
            <a:effectLst/>
          </p:spPr>
          <p:txBody>
            <a:bodyPr wrap="square" lIns="0" tIns="0" rIns="0" bIns="0" numCol="1" anchor="t">
              <a:noAutofit/>
            </a:bodyPr>
            <a:lstStyle/>
            <a:p>
              <a:pPr>
                <a:defRPr>
                  <a:latin typeface="Calibri"/>
                  <a:ea typeface="Calibri"/>
                  <a:cs typeface="Calibri"/>
                  <a:sym typeface="Calibri"/>
                </a:defRPr>
              </a:pPr>
            </a:p>
          </p:txBody>
        </p:sp>
        <p:sp>
          <p:nvSpPr>
            <p:cNvPr id="207" name="Google Shape;203;p8"/>
            <p:cNvSpPr/>
            <p:nvPr/>
          </p:nvSpPr>
          <p:spPr>
            <a:xfrm>
              <a:off x="-1" y="0"/>
              <a:ext cx="356075" cy="1235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 y="0"/>
                  </a:moveTo>
                  <a:lnTo>
                    <a:pt x="139" y="0"/>
                  </a:lnTo>
                  <a:lnTo>
                    <a:pt x="70" y="12"/>
                  </a:lnTo>
                  <a:lnTo>
                    <a:pt x="0" y="12"/>
                  </a:lnTo>
                  <a:lnTo>
                    <a:pt x="0" y="21600"/>
                  </a:lnTo>
                  <a:lnTo>
                    <a:pt x="69" y="21598"/>
                  </a:lnTo>
                  <a:lnTo>
                    <a:pt x="139" y="21588"/>
                  </a:lnTo>
                  <a:lnTo>
                    <a:pt x="21600" y="21588"/>
                  </a:lnTo>
                  <a:lnTo>
                    <a:pt x="18710" y="15210"/>
                  </a:lnTo>
                  <a:lnTo>
                    <a:pt x="16471" y="11376"/>
                  </a:lnTo>
                  <a:lnTo>
                    <a:pt x="14073" y="8039"/>
                  </a:lnTo>
                  <a:lnTo>
                    <a:pt x="11531" y="5234"/>
                  </a:lnTo>
                  <a:lnTo>
                    <a:pt x="8858" y="2995"/>
                  </a:lnTo>
                  <a:lnTo>
                    <a:pt x="6071" y="1353"/>
                  </a:lnTo>
                  <a:lnTo>
                    <a:pt x="3183" y="344"/>
                  </a:lnTo>
                  <a:lnTo>
                    <a:pt x="210" y="0"/>
                  </a:lnTo>
                  <a:close/>
                </a:path>
              </a:pathLst>
            </a:custGeom>
            <a:solidFill>
              <a:srgbClr val="82CCF1"/>
            </a:solidFill>
            <a:ln w="12700" cap="flat">
              <a:noFill/>
              <a:miter lim="400000"/>
            </a:ln>
            <a:effectLst/>
          </p:spPr>
          <p:txBody>
            <a:bodyPr wrap="square" lIns="0" tIns="0" rIns="0" bIns="0" numCol="1" anchor="t">
              <a:noAutofit/>
            </a:bodyPr>
            <a:lstStyle/>
            <a:p>
              <a:pPr>
                <a:defRPr>
                  <a:latin typeface="Calibri"/>
                  <a:ea typeface="Calibri"/>
                  <a:cs typeface="Calibri"/>
                  <a:sym typeface="Calibri"/>
                </a:defRPr>
              </a:pPr>
            </a:p>
          </p:txBody>
        </p:sp>
      </p:grpSp>
      <p:sp>
        <p:nvSpPr>
          <p:cNvPr id="209" name="Google Shape;204;p8"/>
          <p:cNvSpPr/>
          <p:nvPr/>
        </p:nvSpPr>
        <p:spPr>
          <a:xfrm>
            <a:off x="10203525" y="2587868"/>
            <a:ext cx="476152" cy="3783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469" y="2201"/>
                </a:lnTo>
                <a:lnTo>
                  <a:pt x="21130" y="4338"/>
                </a:lnTo>
                <a:lnTo>
                  <a:pt x="20589" y="6400"/>
                </a:lnTo>
                <a:lnTo>
                  <a:pt x="19857" y="8377"/>
                </a:lnTo>
                <a:lnTo>
                  <a:pt x="18943" y="10258"/>
                </a:lnTo>
                <a:lnTo>
                  <a:pt x="17859" y="12033"/>
                </a:lnTo>
                <a:lnTo>
                  <a:pt x="16616" y="13691"/>
                </a:lnTo>
                <a:lnTo>
                  <a:pt x="15224" y="15221"/>
                </a:lnTo>
                <a:lnTo>
                  <a:pt x="13693" y="16613"/>
                </a:lnTo>
                <a:lnTo>
                  <a:pt x="12035" y="17856"/>
                </a:lnTo>
                <a:lnTo>
                  <a:pt x="10260" y="18939"/>
                </a:lnTo>
                <a:lnTo>
                  <a:pt x="8378" y="19852"/>
                </a:lnTo>
                <a:lnTo>
                  <a:pt x="6400" y="20584"/>
                </a:lnTo>
                <a:lnTo>
                  <a:pt x="4338" y="21124"/>
                </a:lnTo>
                <a:lnTo>
                  <a:pt x="2201" y="21463"/>
                </a:lnTo>
                <a:lnTo>
                  <a:pt x="0" y="21588"/>
                </a:lnTo>
                <a:lnTo>
                  <a:pt x="0" y="21600"/>
                </a:lnTo>
                <a:lnTo>
                  <a:pt x="21600" y="21600"/>
                </a:lnTo>
                <a:lnTo>
                  <a:pt x="21600" y="0"/>
                </a:lnTo>
                <a:close/>
              </a:path>
            </a:pathLst>
          </a:custGeom>
          <a:solidFill>
            <a:srgbClr val="606161"/>
          </a:solidFill>
          <a:ln w="12700">
            <a:miter lim="400000"/>
          </a:ln>
        </p:spPr>
        <p:txBody>
          <a:bodyPr lIns="0" tIns="0" rIns="0" bIns="0"/>
          <a:lstStyle/>
          <a:p>
            <a:pPr>
              <a:defRPr>
                <a:latin typeface="Calibri"/>
                <a:ea typeface="Calibri"/>
                <a:cs typeface="Calibri"/>
                <a:sym typeface="Calibri"/>
              </a:defRPr>
            </a:pPr>
          </a:p>
        </p:txBody>
      </p:sp>
      <p:sp>
        <p:nvSpPr>
          <p:cNvPr id="210" name="Google Shape;205;p8"/>
          <p:cNvSpPr/>
          <p:nvPr/>
        </p:nvSpPr>
        <p:spPr>
          <a:xfrm>
            <a:off x="10203525" y="2587874"/>
            <a:ext cx="476026" cy="3781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4550" y="0"/>
                </a:lnTo>
                <a:lnTo>
                  <a:pt x="14372" y="2140"/>
                </a:lnTo>
                <a:lnTo>
                  <a:pt x="13900" y="4182"/>
                </a:lnTo>
                <a:lnTo>
                  <a:pt x="13155" y="6105"/>
                </a:lnTo>
                <a:lnTo>
                  <a:pt x="12159" y="7885"/>
                </a:lnTo>
                <a:lnTo>
                  <a:pt x="10934" y="9503"/>
                </a:lnTo>
                <a:lnTo>
                  <a:pt x="9502" y="10934"/>
                </a:lnTo>
                <a:lnTo>
                  <a:pt x="7885" y="12159"/>
                </a:lnTo>
                <a:lnTo>
                  <a:pt x="6104" y="13154"/>
                </a:lnTo>
                <a:lnTo>
                  <a:pt x="4182" y="13898"/>
                </a:lnTo>
                <a:lnTo>
                  <a:pt x="2140" y="14370"/>
                </a:lnTo>
                <a:lnTo>
                  <a:pt x="0" y="14547"/>
                </a:lnTo>
                <a:lnTo>
                  <a:pt x="0" y="21600"/>
                </a:lnTo>
                <a:lnTo>
                  <a:pt x="2201" y="21475"/>
                </a:lnTo>
                <a:lnTo>
                  <a:pt x="4339" y="21136"/>
                </a:lnTo>
                <a:lnTo>
                  <a:pt x="6402" y="20596"/>
                </a:lnTo>
                <a:lnTo>
                  <a:pt x="8380" y="19863"/>
                </a:lnTo>
                <a:lnTo>
                  <a:pt x="10262" y="18950"/>
                </a:lnTo>
                <a:lnTo>
                  <a:pt x="12038" y="17866"/>
                </a:lnTo>
                <a:lnTo>
                  <a:pt x="13697" y="16623"/>
                </a:lnTo>
                <a:lnTo>
                  <a:pt x="15228" y="15230"/>
                </a:lnTo>
                <a:lnTo>
                  <a:pt x="16620" y="13699"/>
                </a:lnTo>
                <a:lnTo>
                  <a:pt x="17864" y="12040"/>
                </a:lnTo>
                <a:lnTo>
                  <a:pt x="18948" y="10264"/>
                </a:lnTo>
                <a:lnTo>
                  <a:pt x="19861" y="8382"/>
                </a:lnTo>
                <a:lnTo>
                  <a:pt x="20594" y="6403"/>
                </a:lnTo>
                <a:lnTo>
                  <a:pt x="21135" y="4340"/>
                </a:lnTo>
                <a:lnTo>
                  <a:pt x="21474" y="2202"/>
                </a:lnTo>
                <a:lnTo>
                  <a:pt x="21600" y="0"/>
                </a:lnTo>
                <a:close/>
              </a:path>
            </a:pathLst>
          </a:custGeom>
          <a:solidFill>
            <a:srgbClr val="606161"/>
          </a:solidFill>
          <a:ln w="12700">
            <a:miter lim="400000"/>
          </a:ln>
        </p:spPr>
        <p:txBody>
          <a:bodyPr lIns="0" tIns="0" rIns="0" bIns="0"/>
          <a:lstStyle/>
          <a:p>
            <a:pPr>
              <a:defRPr>
                <a:latin typeface="Calibri"/>
                <a:ea typeface="Calibri"/>
                <a:cs typeface="Calibri"/>
                <a:sym typeface="Calibri"/>
              </a:defRPr>
            </a:pPr>
          </a:p>
        </p:txBody>
      </p:sp>
      <p:sp>
        <p:nvSpPr>
          <p:cNvPr id="211" name="Google Shape;206;p8"/>
          <p:cNvSpPr/>
          <p:nvPr/>
        </p:nvSpPr>
        <p:spPr>
          <a:xfrm>
            <a:off x="9720565" y="2203300"/>
            <a:ext cx="476152" cy="3783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12" y="21600"/>
                </a:lnTo>
                <a:lnTo>
                  <a:pt x="141" y="19403"/>
                </a:lnTo>
                <a:lnTo>
                  <a:pt x="483" y="17269"/>
                </a:lnTo>
                <a:lnTo>
                  <a:pt x="1025" y="15210"/>
                </a:lnTo>
                <a:lnTo>
                  <a:pt x="1759" y="13237"/>
                </a:lnTo>
                <a:lnTo>
                  <a:pt x="2673" y="11358"/>
                </a:lnTo>
                <a:lnTo>
                  <a:pt x="3757" y="9587"/>
                </a:lnTo>
                <a:lnTo>
                  <a:pt x="5000" y="7932"/>
                </a:lnTo>
                <a:lnTo>
                  <a:pt x="6392" y="6404"/>
                </a:lnTo>
                <a:lnTo>
                  <a:pt x="7922" y="5015"/>
                </a:lnTo>
                <a:lnTo>
                  <a:pt x="9578" y="3774"/>
                </a:lnTo>
                <a:lnTo>
                  <a:pt x="11352" y="2693"/>
                </a:lnTo>
                <a:lnTo>
                  <a:pt x="13232" y="1782"/>
                </a:lnTo>
                <a:lnTo>
                  <a:pt x="15207" y="1051"/>
                </a:lnTo>
                <a:lnTo>
                  <a:pt x="17267" y="511"/>
                </a:lnTo>
                <a:lnTo>
                  <a:pt x="19402" y="173"/>
                </a:lnTo>
                <a:lnTo>
                  <a:pt x="21600" y="48"/>
                </a:lnTo>
                <a:lnTo>
                  <a:pt x="21600" y="0"/>
                </a:lnTo>
                <a:close/>
              </a:path>
            </a:pathLst>
          </a:custGeom>
          <a:solidFill>
            <a:srgbClr val="606161"/>
          </a:solidFill>
          <a:ln w="12700">
            <a:miter lim="400000"/>
          </a:ln>
        </p:spPr>
        <p:txBody>
          <a:bodyPr lIns="0" tIns="0" rIns="0" bIns="0"/>
          <a:lstStyle/>
          <a:p>
            <a:pPr>
              <a:defRPr>
                <a:latin typeface="Calibri"/>
                <a:ea typeface="Calibri"/>
                <a:cs typeface="Calibri"/>
                <a:sym typeface="Calibri"/>
              </a:defRPr>
            </a:pPr>
          </a:p>
        </p:txBody>
      </p:sp>
      <p:sp>
        <p:nvSpPr>
          <p:cNvPr id="212" name="Google Shape;207;p8"/>
          <p:cNvSpPr/>
          <p:nvPr/>
        </p:nvSpPr>
        <p:spPr>
          <a:xfrm>
            <a:off x="9720834" y="2204137"/>
            <a:ext cx="475899" cy="3775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9401" y="126"/>
                </a:lnTo>
                <a:lnTo>
                  <a:pt x="17265" y="464"/>
                </a:lnTo>
                <a:lnTo>
                  <a:pt x="15203" y="1005"/>
                </a:lnTo>
                <a:lnTo>
                  <a:pt x="13227" y="1738"/>
                </a:lnTo>
                <a:lnTo>
                  <a:pt x="11346" y="2651"/>
                </a:lnTo>
                <a:lnTo>
                  <a:pt x="9572" y="3735"/>
                </a:lnTo>
                <a:lnTo>
                  <a:pt x="7914" y="4978"/>
                </a:lnTo>
                <a:lnTo>
                  <a:pt x="6384" y="6370"/>
                </a:lnTo>
                <a:lnTo>
                  <a:pt x="4991" y="7901"/>
                </a:lnTo>
                <a:lnTo>
                  <a:pt x="3747" y="9560"/>
                </a:lnTo>
                <a:lnTo>
                  <a:pt x="2663" y="11336"/>
                </a:lnTo>
                <a:lnTo>
                  <a:pt x="1748" y="13218"/>
                </a:lnTo>
                <a:lnTo>
                  <a:pt x="1014" y="15196"/>
                </a:lnTo>
                <a:lnTo>
                  <a:pt x="471" y="17260"/>
                </a:lnTo>
                <a:lnTo>
                  <a:pt x="129" y="19398"/>
                </a:lnTo>
                <a:lnTo>
                  <a:pt x="0" y="21600"/>
                </a:lnTo>
                <a:lnTo>
                  <a:pt x="7052" y="21600"/>
                </a:lnTo>
                <a:lnTo>
                  <a:pt x="7235" y="19461"/>
                </a:lnTo>
                <a:lnTo>
                  <a:pt x="7710" y="17421"/>
                </a:lnTo>
                <a:lnTo>
                  <a:pt x="8457" y="15500"/>
                </a:lnTo>
                <a:lnTo>
                  <a:pt x="9454" y="13721"/>
                </a:lnTo>
                <a:lnTo>
                  <a:pt x="10679" y="12106"/>
                </a:lnTo>
                <a:lnTo>
                  <a:pt x="12111" y="10675"/>
                </a:lnTo>
                <a:lnTo>
                  <a:pt x="13726" y="9452"/>
                </a:lnTo>
                <a:lnTo>
                  <a:pt x="15505" y="8458"/>
                </a:lnTo>
                <a:lnTo>
                  <a:pt x="17424" y="7714"/>
                </a:lnTo>
                <a:lnTo>
                  <a:pt x="19463" y="7242"/>
                </a:lnTo>
                <a:lnTo>
                  <a:pt x="21600" y="7065"/>
                </a:lnTo>
                <a:lnTo>
                  <a:pt x="21600" y="0"/>
                </a:lnTo>
                <a:close/>
              </a:path>
            </a:pathLst>
          </a:custGeom>
          <a:solidFill>
            <a:srgbClr val="606161"/>
          </a:solidFill>
          <a:ln w="12700">
            <a:miter lim="400000"/>
          </a:ln>
        </p:spPr>
        <p:txBody>
          <a:bodyPr lIns="0" tIns="0" rIns="0" bIns="0"/>
          <a:lstStyle/>
          <a:p>
            <a:pPr>
              <a:defRPr>
                <a:latin typeface="Calibri"/>
                <a:ea typeface="Calibri"/>
                <a:cs typeface="Calibri"/>
                <a:sym typeface="Calibri"/>
              </a:defRPr>
            </a:pPr>
          </a:p>
        </p:txBody>
      </p:sp>
      <p:sp>
        <p:nvSpPr>
          <p:cNvPr id="213" name="Google Shape;208;p8"/>
          <p:cNvSpPr/>
          <p:nvPr/>
        </p:nvSpPr>
        <p:spPr>
          <a:xfrm>
            <a:off x="9722619" y="2583203"/>
            <a:ext cx="476404" cy="3828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962" y="0"/>
                </a:moveTo>
                <a:lnTo>
                  <a:pt x="0" y="0"/>
                </a:lnTo>
                <a:lnTo>
                  <a:pt x="0" y="1961"/>
                </a:lnTo>
                <a:lnTo>
                  <a:pt x="299" y="4125"/>
                </a:lnTo>
                <a:lnTo>
                  <a:pt x="812" y="6219"/>
                </a:lnTo>
                <a:lnTo>
                  <a:pt x="1522" y="8219"/>
                </a:lnTo>
                <a:lnTo>
                  <a:pt x="2422" y="10127"/>
                </a:lnTo>
                <a:lnTo>
                  <a:pt x="3500" y="11929"/>
                </a:lnTo>
                <a:lnTo>
                  <a:pt x="4745" y="13611"/>
                </a:lnTo>
                <a:lnTo>
                  <a:pt x="6145" y="15165"/>
                </a:lnTo>
                <a:lnTo>
                  <a:pt x="7690" y="16578"/>
                </a:lnTo>
                <a:lnTo>
                  <a:pt x="9367" y="17839"/>
                </a:lnTo>
                <a:lnTo>
                  <a:pt x="11167" y="18937"/>
                </a:lnTo>
                <a:lnTo>
                  <a:pt x="13077" y="19862"/>
                </a:lnTo>
                <a:lnTo>
                  <a:pt x="15087" y="20602"/>
                </a:lnTo>
                <a:lnTo>
                  <a:pt x="17184" y="21145"/>
                </a:lnTo>
                <a:lnTo>
                  <a:pt x="19359" y="21482"/>
                </a:lnTo>
                <a:lnTo>
                  <a:pt x="21600" y="21600"/>
                </a:lnTo>
                <a:lnTo>
                  <a:pt x="21600" y="14634"/>
                </a:lnTo>
                <a:lnTo>
                  <a:pt x="19435" y="14470"/>
                </a:lnTo>
                <a:lnTo>
                  <a:pt x="17370" y="14007"/>
                </a:lnTo>
                <a:lnTo>
                  <a:pt x="15426" y="13268"/>
                </a:lnTo>
                <a:lnTo>
                  <a:pt x="13626" y="12276"/>
                </a:lnTo>
                <a:lnTo>
                  <a:pt x="11993" y="11053"/>
                </a:lnTo>
                <a:lnTo>
                  <a:pt x="10549" y="9621"/>
                </a:lnTo>
                <a:lnTo>
                  <a:pt x="9317" y="8002"/>
                </a:lnTo>
                <a:lnTo>
                  <a:pt x="8319" y="6219"/>
                </a:lnTo>
                <a:lnTo>
                  <a:pt x="7579" y="4294"/>
                </a:lnTo>
                <a:lnTo>
                  <a:pt x="7118" y="2249"/>
                </a:lnTo>
                <a:lnTo>
                  <a:pt x="6959" y="106"/>
                </a:lnTo>
                <a:lnTo>
                  <a:pt x="6962" y="0"/>
                </a:lnTo>
                <a:close/>
              </a:path>
            </a:pathLst>
          </a:custGeom>
          <a:solidFill>
            <a:srgbClr val="82CCF1"/>
          </a:solidFill>
          <a:ln w="12700">
            <a:miter lim="400000"/>
          </a:ln>
        </p:spPr>
        <p:txBody>
          <a:bodyPr lIns="0" tIns="0" rIns="0" bIns="0"/>
          <a:lstStyle/>
          <a:p>
            <a:pPr>
              <a:defRPr>
                <a:latin typeface="Calibri"/>
                <a:ea typeface="Calibri"/>
                <a:cs typeface="Calibri"/>
                <a:sym typeface="Calibri"/>
              </a:defRPr>
            </a:pPr>
          </a:p>
        </p:txBody>
      </p:sp>
      <p:sp>
        <p:nvSpPr>
          <p:cNvPr id="214" name="Title Text"/>
          <p:cNvSpPr txBox="1"/>
          <p:nvPr>
            <p:ph type="title"/>
          </p:nvPr>
        </p:nvSpPr>
        <p:spPr>
          <a:xfrm>
            <a:off x="4442746" y="3064695"/>
            <a:ext cx="1786795" cy="310839"/>
          </a:xfrm>
          <a:prstGeom prst="rect">
            <a:avLst/>
          </a:prstGeom>
        </p:spPr>
        <p:txBody>
          <a:bodyPr>
            <a:normAutofit fontScale="100000" lnSpcReduction="0"/>
          </a:bodyPr>
          <a:lstStyle/>
          <a:p>
            <a:pPr/>
            <a:r>
              <a:t>Title Text</a:t>
            </a:r>
          </a:p>
        </p:txBody>
      </p:sp>
      <p:sp>
        <p:nvSpPr>
          <p:cNvPr id="2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222" name="Title Text"/>
          <p:cNvSpPr txBox="1"/>
          <p:nvPr>
            <p:ph type="title"/>
          </p:nvPr>
        </p:nvSpPr>
        <p:spPr>
          <a:xfrm>
            <a:off x="364545" y="1362885"/>
            <a:ext cx="9964369" cy="729383"/>
          </a:xfrm>
          <a:prstGeom prst="rect">
            <a:avLst/>
          </a:prstGeom>
        </p:spPr>
        <p:txBody>
          <a:bodyPr>
            <a:normAutofit fontScale="100000" lnSpcReduction="0"/>
          </a:bodyPr>
          <a:lstStyle>
            <a:lvl1pPr>
              <a:defRPr>
                <a:solidFill>
                  <a:srgbClr val="000000"/>
                </a:solidFill>
              </a:defRPr>
            </a:lvl1pPr>
          </a:lstStyle>
          <a:p>
            <a:pPr/>
            <a:r>
              <a:t>Title Text</a:t>
            </a:r>
          </a:p>
        </p:txBody>
      </p:sp>
      <p:sp>
        <p:nvSpPr>
          <p:cNvPr id="223" name="Slide Number"/>
          <p:cNvSpPr txBox="1"/>
          <p:nvPr>
            <p:ph type="sldNum" sz="quarter" idx="2"/>
          </p:nvPr>
        </p:nvSpPr>
        <p:spPr>
          <a:xfrm>
            <a:off x="10270640" y="6230454"/>
            <a:ext cx="279103" cy="292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230" name="Title Text"/>
          <p:cNvSpPr txBox="1"/>
          <p:nvPr>
            <p:ph type="title"/>
          </p:nvPr>
        </p:nvSpPr>
        <p:spPr>
          <a:xfrm>
            <a:off x="364515" y="256304"/>
            <a:ext cx="9964370" cy="729384"/>
          </a:xfrm>
          <a:prstGeom prst="rect">
            <a:avLst/>
          </a:prstGeom>
        </p:spPr>
        <p:txBody>
          <a:bodyPr>
            <a:normAutofit fontScale="100000" lnSpcReduction="0"/>
          </a:bodyPr>
          <a:lstStyle>
            <a:lvl1pPr>
              <a:defRPr>
                <a:solidFill>
                  <a:srgbClr val="000000"/>
                </a:solidFill>
              </a:defRPr>
            </a:lvl1pPr>
          </a:lstStyle>
          <a:p>
            <a:pPr/>
            <a:r>
              <a:t>Title Text</a:t>
            </a:r>
          </a:p>
        </p:txBody>
      </p:sp>
      <p:sp>
        <p:nvSpPr>
          <p:cNvPr id="231" name="Body Level One…"/>
          <p:cNvSpPr txBox="1"/>
          <p:nvPr>
            <p:ph type="body" idx="1"/>
          </p:nvPr>
        </p:nvSpPr>
        <p:spPr>
          <a:xfrm>
            <a:off x="567715" y="952524"/>
            <a:ext cx="9964370" cy="4687642"/>
          </a:xfrm>
          <a:prstGeom prst="rect">
            <a:avLst/>
          </a:prstGeom>
        </p:spPr>
        <p:txBody>
          <a:bodyPr>
            <a:normAutofit fontScale="100000" lnSpcReduction="0"/>
          </a:bodyPr>
          <a:lstStyle>
            <a:lvl1pPr algn="just">
              <a:defRPr sz="1800"/>
            </a:lvl1pPr>
            <a:lvl2pPr algn="just">
              <a:defRPr sz="1800"/>
            </a:lvl2pPr>
            <a:lvl3pPr algn="just">
              <a:defRPr sz="1800"/>
            </a:lvl3pPr>
            <a:lvl4pPr algn="just">
              <a:defRPr sz="1800"/>
            </a:lvl4pPr>
            <a:lvl5pPr algn="just">
              <a:defRPr sz="1800"/>
            </a:lvl5pPr>
          </a:lstStyle>
          <a:p>
            <a:pPr/>
            <a:r>
              <a:t>Body Level One</a:t>
            </a:r>
          </a:p>
          <a:p>
            <a:pPr lvl="1"/>
            <a:r>
              <a:t>Body Level Two</a:t>
            </a:r>
          </a:p>
          <a:p>
            <a:pPr lvl="2"/>
            <a:r>
              <a:t>Body Level Three</a:t>
            </a:r>
          </a:p>
          <a:p>
            <a:pPr lvl="3"/>
            <a:r>
              <a:t>Body Level Four</a:t>
            </a:r>
          </a:p>
          <a:p>
            <a:pPr lvl="4"/>
            <a:r>
              <a:t>Body Level Five</a:t>
            </a:r>
          </a:p>
        </p:txBody>
      </p:sp>
      <p:sp>
        <p:nvSpPr>
          <p:cNvPr id="232" name="Rectangle 1"/>
          <p:cNvSpPr/>
          <p:nvPr/>
        </p:nvSpPr>
        <p:spPr>
          <a:xfrm>
            <a:off x="9460688" y="6511134"/>
            <a:ext cx="1069341" cy="221577"/>
          </a:xfrm>
          <a:prstGeom prst="rect">
            <a:avLst/>
          </a:prstGeom>
          <a:solidFill>
            <a:srgbClr val="FFFFFF"/>
          </a:solidFill>
          <a:ln w="25400">
            <a:solidFill>
              <a:srgbClr val="FFFFFF"/>
            </a:solidFill>
          </a:ln>
        </p:spPr>
        <p:txBody>
          <a:bodyPr lIns="53467" tIns="53467" rIns="53467" bIns="53467" anchor="ctr"/>
          <a:lstStyle/>
          <a:p>
            <a:pPr algn="ctr" defTabSz="672817">
              <a:defRPr sz="2600">
                <a:solidFill>
                  <a:srgbClr val="FFFFFF"/>
                </a:solidFill>
                <a:latin typeface="Calibri"/>
                <a:ea typeface="Calibri"/>
                <a:cs typeface="Calibri"/>
                <a:sym typeface="Calibri"/>
              </a:defRPr>
            </a:pPr>
          </a:p>
        </p:txBody>
      </p:sp>
      <p:pic>
        <p:nvPicPr>
          <p:cNvPr id="233" name="Google Shape;131;p22" descr="Google Shape;131;p22"/>
          <p:cNvPicPr>
            <a:picLocks noChangeAspect="1"/>
          </p:cNvPicPr>
          <p:nvPr/>
        </p:nvPicPr>
        <p:blipFill>
          <a:blip r:embed="rId2">
            <a:extLst/>
          </a:blip>
          <a:stretch>
            <a:fillRect/>
          </a:stretch>
        </p:blipFill>
        <p:spPr>
          <a:xfrm>
            <a:off x="9193353" y="5841594"/>
            <a:ext cx="1047063" cy="657199"/>
          </a:xfrm>
          <a:prstGeom prst="rect">
            <a:avLst/>
          </a:prstGeom>
          <a:ln w="12700">
            <a:miter lim="400000"/>
          </a:ln>
        </p:spPr>
      </p:pic>
      <p:pic>
        <p:nvPicPr>
          <p:cNvPr id="234" name="Google Shape;132;p22" descr="Google Shape;132;p22"/>
          <p:cNvPicPr>
            <a:picLocks noChangeAspect="1"/>
          </p:cNvPicPr>
          <p:nvPr/>
        </p:nvPicPr>
        <p:blipFill>
          <a:blip r:embed="rId3">
            <a:extLst/>
          </a:blip>
          <a:stretch>
            <a:fillRect/>
          </a:stretch>
        </p:blipFill>
        <p:spPr>
          <a:xfrm>
            <a:off x="2420866" y="6700221"/>
            <a:ext cx="8020051" cy="55696"/>
          </a:xfrm>
          <a:prstGeom prst="rect">
            <a:avLst/>
          </a:prstGeom>
          <a:ln w="12700">
            <a:miter lim="400000"/>
          </a:ln>
        </p:spPr>
      </p:pic>
      <p:sp>
        <p:nvSpPr>
          <p:cNvPr id="235" name="Slide Number"/>
          <p:cNvSpPr txBox="1"/>
          <p:nvPr>
            <p:ph type="sldNum" sz="quarter" idx="2"/>
          </p:nvPr>
        </p:nvSpPr>
        <p:spPr>
          <a:xfrm>
            <a:off x="10270640" y="6230454"/>
            <a:ext cx="279103" cy="292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534670" y="1017961"/>
            <a:ext cx="9624060" cy="116263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r>
              <a:t>Title Text</a:t>
            </a:r>
          </a:p>
        </p:txBody>
      </p:sp>
      <p:sp>
        <p:nvSpPr>
          <p:cNvPr id="3" name="Body Level One…"/>
          <p:cNvSpPr txBox="1"/>
          <p:nvPr>
            <p:ph type="body" idx="1"/>
          </p:nvPr>
        </p:nvSpPr>
        <p:spPr>
          <a:xfrm>
            <a:off x="534670" y="2180590"/>
            <a:ext cx="9624060" cy="461152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9879764" y="6371066"/>
            <a:ext cx="279103" cy="292101"/>
          </a:xfrm>
          <a:prstGeom prst="rect">
            <a:avLst/>
          </a:prstGeom>
          <a:ln w="12700">
            <a:miter lim="400000"/>
          </a:ln>
        </p:spPr>
        <p:txBody>
          <a:bodyPr wrap="none" lIns="0" tIns="0" rIns="0" bIns="0">
            <a:spAutoFit/>
          </a:bodyPr>
          <a:lstStyle>
            <a:lvl1pPr algn="r">
              <a:defRPr>
                <a:solidFill>
                  <a:srgbClr val="888888"/>
                </a:solidFill>
                <a:latin typeface="Calibri"/>
                <a:ea typeface="Calibri"/>
                <a:cs typeface="Calibri"/>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1345635" rtl="0" latinLnBrk="0">
        <a:lnSpc>
          <a:spcPct val="100000"/>
        </a:lnSpc>
        <a:spcBef>
          <a:spcPts val="0"/>
        </a:spcBef>
        <a:spcAft>
          <a:spcPts val="0"/>
        </a:spcAft>
        <a:buClrTx/>
        <a:buSzTx/>
        <a:buFontTx/>
        <a:buNone/>
        <a:tabLst/>
        <a:defRPr b="1" baseline="0" cap="none" i="0" spc="0" strike="noStrike" sz="2600" u="none">
          <a:ln>
            <a:noFill/>
          </a:ln>
          <a:solidFill>
            <a:srgbClr val="414042"/>
          </a:solidFill>
          <a:uFillTx/>
          <a:latin typeface="Play"/>
          <a:ea typeface="Play"/>
          <a:cs typeface="Play"/>
          <a:sym typeface="Play"/>
        </a:defRPr>
      </a:lvl1pPr>
      <a:lvl2pPr marL="0" marR="0" indent="0" algn="l" defTabSz="1345635" rtl="0" latinLnBrk="0">
        <a:lnSpc>
          <a:spcPct val="100000"/>
        </a:lnSpc>
        <a:spcBef>
          <a:spcPts val="0"/>
        </a:spcBef>
        <a:spcAft>
          <a:spcPts val="0"/>
        </a:spcAft>
        <a:buClrTx/>
        <a:buSzTx/>
        <a:buFontTx/>
        <a:buNone/>
        <a:tabLst/>
        <a:defRPr b="1" baseline="0" cap="none" i="0" spc="0" strike="noStrike" sz="2600" u="none">
          <a:ln>
            <a:noFill/>
          </a:ln>
          <a:solidFill>
            <a:srgbClr val="414042"/>
          </a:solidFill>
          <a:uFillTx/>
          <a:latin typeface="Play"/>
          <a:ea typeface="Play"/>
          <a:cs typeface="Play"/>
          <a:sym typeface="Play"/>
        </a:defRPr>
      </a:lvl2pPr>
      <a:lvl3pPr marL="0" marR="0" indent="0" algn="l" defTabSz="1345635" rtl="0" latinLnBrk="0">
        <a:lnSpc>
          <a:spcPct val="100000"/>
        </a:lnSpc>
        <a:spcBef>
          <a:spcPts val="0"/>
        </a:spcBef>
        <a:spcAft>
          <a:spcPts val="0"/>
        </a:spcAft>
        <a:buClrTx/>
        <a:buSzTx/>
        <a:buFontTx/>
        <a:buNone/>
        <a:tabLst/>
        <a:defRPr b="1" baseline="0" cap="none" i="0" spc="0" strike="noStrike" sz="2600" u="none">
          <a:ln>
            <a:noFill/>
          </a:ln>
          <a:solidFill>
            <a:srgbClr val="414042"/>
          </a:solidFill>
          <a:uFillTx/>
          <a:latin typeface="Play"/>
          <a:ea typeface="Play"/>
          <a:cs typeface="Play"/>
          <a:sym typeface="Play"/>
        </a:defRPr>
      </a:lvl3pPr>
      <a:lvl4pPr marL="0" marR="0" indent="0" algn="l" defTabSz="1345635" rtl="0" latinLnBrk="0">
        <a:lnSpc>
          <a:spcPct val="100000"/>
        </a:lnSpc>
        <a:spcBef>
          <a:spcPts val="0"/>
        </a:spcBef>
        <a:spcAft>
          <a:spcPts val="0"/>
        </a:spcAft>
        <a:buClrTx/>
        <a:buSzTx/>
        <a:buFontTx/>
        <a:buNone/>
        <a:tabLst/>
        <a:defRPr b="1" baseline="0" cap="none" i="0" spc="0" strike="noStrike" sz="2600" u="none">
          <a:ln>
            <a:noFill/>
          </a:ln>
          <a:solidFill>
            <a:srgbClr val="414042"/>
          </a:solidFill>
          <a:uFillTx/>
          <a:latin typeface="Play"/>
          <a:ea typeface="Play"/>
          <a:cs typeface="Play"/>
          <a:sym typeface="Play"/>
        </a:defRPr>
      </a:lvl4pPr>
      <a:lvl5pPr marL="0" marR="0" indent="0" algn="l" defTabSz="1345635" rtl="0" latinLnBrk="0">
        <a:lnSpc>
          <a:spcPct val="100000"/>
        </a:lnSpc>
        <a:spcBef>
          <a:spcPts val="0"/>
        </a:spcBef>
        <a:spcAft>
          <a:spcPts val="0"/>
        </a:spcAft>
        <a:buClrTx/>
        <a:buSzTx/>
        <a:buFontTx/>
        <a:buNone/>
        <a:tabLst/>
        <a:defRPr b="1" baseline="0" cap="none" i="0" spc="0" strike="noStrike" sz="2600" u="none">
          <a:ln>
            <a:noFill/>
          </a:ln>
          <a:solidFill>
            <a:srgbClr val="414042"/>
          </a:solidFill>
          <a:uFillTx/>
          <a:latin typeface="Play"/>
          <a:ea typeface="Play"/>
          <a:cs typeface="Play"/>
          <a:sym typeface="Play"/>
        </a:defRPr>
      </a:lvl5pPr>
      <a:lvl6pPr marL="0" marR="0" indent="0" algn="l" defTabSz="1345635" rtl="0" latinLnBrk="0">
        <a:lnSpc>
          <a:spcPct val="100000"/>
        </a:lnSpc>
        <a:spcBef>
          <a:spcPts val="0"/>
        </a:spcBef>
        <a:spcAft>
          <a:spcPts val="0"/>
        </a:spcAft>
        <a:buClrTx/>
        <a:buSzTx/>
        <a:buFontTx/>
        <a:buNone/>
        <a:tabLst/>
        <a:defRPr b="1" baseline="0" cap="none" i="0" spc="0" strike="noStrike" sz="2600" u="none">
          <a:ln>
            <a:noFill/>
          </a:ln>
          <a:solidFill>
            <a:srgbClr val="414042"/>
          </a:solidFill>
          <a:uFillTx/>
          <a:latin typeface="Play"/>
          <a:ea typeface="Play"/>
          <a:cs typeface="Play"/>
          <a:sym typeface="Play"/>
        </a:defRPr>
      </a:lvl6pPr>
      <a:lvl7pPr marL="0" marR="0" indent="0" algn="l" defTabSz="1345635" rtl="0" latinLnBrk="0">
        <a:lnSpc>
          <a:spcPct val="100000"/>
        </a:lnSpc>
        <a:spcBef>
          <a:spcPts val="0"/>
        </a:spcBef>
        <a:spcAft>
          <a:spcPts val="0"/>
        </a:spcAft>
        <a:buClrTx/>
        <a:buSzTx/>
        <a:buFontTx/>
        <a:buNone/>
        <a:tabLst/>
        <a:defRPr b="1" baseline="0" cap="none" i="0" spc="0" strike="noStrike" sz="2600" u="none">
          <a:ln>
            <a:noFill/>
          </a:ln>
          <a:solidFill>
            <a:srgbClr val="414042"/>
          </a:solidFill>
          <a:uFillTx/>
          <a:latin typeface="Play"/>
          <a:ea typeface="Play"/>
          <a:cs typeface="Play"/>
          <a:sym typeface="Play"/>
        </a:defRPr>
      </a:lvl7pPr>
      <a:lvl8pPr marL="0" marR="0" indent="0" algn="l" defTabSz="1345635" rtl="0" latinLnBrk="0">
        <a:lnSpc>
          <a:spcPct val="100000"/>
        </a:lnSpc>
        <a:spcBef>
          <a:spcPts val="0"/>
        </a:spcBef>
        <a:spcAft>
          <a:spcPts val="0"/>
        </a:spcAft>
        <a:buClrTx/>
        <a:buSzTx/>
        <a:buFontTx/>
        <a:buNone/>
        <a:tabLst/>
        <a:defRPr b="1" baseline="0" cap="none" i="0" spc="0" strike="noStrike" sz="2600" u="none">
          <a:ln>
            <a:noFill/>
          </a:ln>
          <a:solidFill>
            <a:srgbClr val="414042"/>
          </a:solidFill>
          <a:uFillTx/>
          <a:latin typeface="Play"/>
          <a:ea typeface="Play"/>
          <a:cs typeface="Play"/>
          <a:sym typeface="Play"/>
        </a:defRPr>
      </a:lvl8pPr>
      <a:lvl9pPr marL="0" marR="0" indent="0" algn="l" defTabSz="1345635" rtl="0" latinLnBrk="0">
        <a:lnSpc>
          <a:spcPct val="100000"/>
        </a:lnSpc>
        <a:spcBef>
          <a:spcPts val="0"/>
        </a:spcBef>
        <a:spcAft>
          <a:spcPts val="0"/>
        </a:spcAft>
        <a:buClrTx/>
        <a:buSzTx/>
        <a:buFontTx/>
        <a:buNone/>
        <a:tabLst/>
        <a:defRPr b="1" baseline="0" cap="none" i="0" spc="0" strike="noStrike" sz="2600" u="none">
          <a:ln>
            <a:noFill/>
          </a:ln>
          <a:solidFill>
            <a:srgbClr val="414042"/>
          </a:solidFill>
          <a:uFillTx/>
          <a:latin typeface="Play"/>
          <a:ea typeface="Play"/>
          <a:cs typeface="Play"/>
          <a:sym typeface="Play"/>
        </a:defRPr>
      </a:lvl9pPr>
    </p:titleStyle>
    <p:bodyStyle>
      <a:lvl1pPr marL="336408" marR="0" indent="-107808" algn="l" defTabSz="1345635" rtl="0" latinLnBrk="0">
        <a:lnSpc>
          <a:spcPct val="100000"/>
        </a:lnSpc>
        <a:spcBef>
          <a:spcPts val="0"/>
        </a:spcBef>
        <a:spcAft>
          <a:spcPts val="0"/>
        </a:spcAft>
        <a:buClrTx/>
        <a:buSzTx/>
        <a:buFontTx/>
        <a:buNone/>
        <a:tabLst/>
        <a:defRPr b="1" baseline="0" cap="none" i="0" spc="0" strike="noStrike" sz="2600" u="none">
          <a:ln>
            <a:noFill/>
          </a:ln>
          <a:solidFill>
            <a:srgbClr val="414042"/>
          </a:solidFill>
          <a:uFillTx/>
          <a:latin typeface="Play"/>
          <a:ea typeface="Play"/>
          <a:cs typeface="Play"/>
          <a:sym typeface="Play"/>
        </a:defRPr>
      </a:lvl1pPr>
      <a:lvl2pPr marL="336408" marR="0" indent="349391" algn="l" defTabSz="1345635" rtl="0" latinLnBrk="0">
        <a:lnSpc>
          <a:spcPct val="100000"/>
        </a:lnSpc>
        <a:spcBef>
          <a:spcPts val="0"/>
        </a:spcBef>
        <a:spcAft>
          <a:spcPts val="0"/>
        </a:spcAft>
        <a:buClrTx/>
        <a:buSzTx/>
        <a:buFontTx/>
        <a:buNone/>
        <a:tabLst/>
        <a:defRPr b="1" baseline="0" cap="none" i="0" spc="0" strike="noStrike" sz="2600" u="none">
          <a:ln>
            <a:noFill/>
          </a:ln>
          <a:solidFill>
            <a:srgbClr val="414042"/>
          </a:solidFill>
          <a:uFillTx/>
          <a:latin typeface="Play"/>
          <a:ea typeface="Play"/>
          <a:cs typeface="Play"/>
          <a:sym typeface="Play"/>
        </a:defRPr>
      </a:lvl2pPr>
      <a:lvl3pPr marL="336408" marR="0" indent="806591" algn="l" defTabSz="1345635" rtl="0" latinLnBrk="0">
        <a:lnSpc>
          <a:spcPct val="100000"/>
        </a:lnSpc>
        <a:spcBef>
          <a:spcPts val="0"/>
        </a:spcBef>
        <a:spcAft>
          <a:spcPts val="0"/>
        </a:spcAft>
        <a:buClrTx/>
        <a:buSzTx/>
        <a:buFontTx/>
        <a:buNone/>
        <a:tabLst/>
        <a:defRPr b="1" baseline="0" cap="none" i="0" spc="0" strike="noStrike" sz="2600" u="none">
          <a:ln>
            <a:noFill/>
          </a:ln>
          <a:solidFill>
            <a:srgbClr val="414042"/>
          </a:solidFill>
          <a:uFillTx/>
          <a:latin typeface="Play"/>
          <a:ea typeface="Play"/>
          <a:cs typeface="Play"/>
          <a:sym typeface="Play"/>
        </a:defRPr>
      </a:lvl3pPr>
      <a:lvl4pPr marL="336408" marR="0" indent="1263791" algn="l" defTabSz="1345635" rtl="0" latinLnBrk="0">
        <a:lnSpc>
          <a:spcPct val="100000"/>
        </a:lnSpc>
        <a:spcBef>
          <a:spcPts val="0"/>
        </a:spcBef>
        <a:spcAft>
          <a:spcPts val="0"/>
        </a:spcAft>
        <a:buClrTx/>
        <a:buSzTx/>
        <a:buFontTx/>
        <a:buNone/>
        <a:tabLst/>
        <a:defRPr b="1" baseline="0" cap="none" i="0" spc="0" strike="noStrike" sz="2600" u="none">
          <a:ln>
            <a:noFill/>
          </a:ln>
          <a:solidFill>
            <a:srgbClr val="414042"/>
          </a:solidFill>
          <a:uFillTx/>
          <a:latin typeface="Play"/>
          <a:ea typeface="Play"/>
          <a:cs typeface="Play"/>
          <a:sym typeface="Play"/>
        </a:defRPr>
      </a:lvl4pPr>
      <a:lvl5pPr marL="336408" marR="0" indent="1720991" algn="l" defTabSz="1345635" rtl="0" latinLnBrk="0">
        <a:lnSpc>
          <a:spcPct val="100000"/>
        </a:lnSpc>
        <a:spcBef>
          <a:spcPts val="0"/>
        </a:spcBef>
        <a:spcAft>
          <a:spcPts val="0"/>
        </a:spcAft>
        <a:buClrTx/>
        <a:buSzTx/>
        <a:buFontTx/>
        <a:buNone/>
        <a:tabLst/>
        <a:defRPr b="1" baseline="0" cap="none" i="0" spc="0" strike="noStrike" sz="2600" u="none">
          <a:ln>
            <a:noFill/>
          </a:ln>
          <a:solidFill>
            <a:srgbClr val="414042"/>
          </a:solidFill>
          <a:uFillTx/>
          <a:latin typeface="Play"/>
          <a:ea typeface="Play"/>
          <a:cs typeface="Play"/>
          <a:sym typeface="Play"/>
        </a:defRPr>
      </a:lvl5pPr>
      <a:lvl6pPr marL="336408" marR="0" indent="2178191" algn="l" defTabSz="1345635" rtl="0" latinLnBrk="0">
        <a:lnSpc>
          <a:spcPct val="100000"/>
        </a:lnSpc>
        <a:spcBef>
          <a:spcPts val="0"/>
        </a:spcBef>
        <a:spcAft>
          <a:spcPts val="0"/>
        </a:spcAft>
        <a:buClrTx/>
        <a:buSzTx/>
        <a:buFontTx/>
        <a:buNone/>
        <a:tabLst/>
        <a:defRPr b="1" baseline="0" cap="none" i="0" spc="0" strike="noStrike" sz="2600" u="none">
          <a:ln>
            <a:noFill/>
          </a:ln>
          <a:solidFill>
            <a:srgbClr val="414042"/>
          </a:solidFill>
          <a:uFillTx/>
          <a:latin typeface="Play"/>
          <a:ea typeface="Play"/>
          <a:cs typeface="Play"/>
          <a:sym typeface="Play"/>
        </a:defRPr>
      </a:lvl6pPr>
      <a:lvl7pPr marL="336408" marR="0" indent="2635391" algn="l" defTabSz="1345635" rtl="0" latinLnBrk="0">
        <a:lnSpc>
          <a:spcPct val="100000"/>
        </a:lnSpc>
        <a:spcBef>
          <a:spcPts val="0"/>
        </a:spcBef>
        <a:spcAft>
          <a:spcPts val="0"/>
        </a:spcAft>
        <a:buClrTx/>
        <a:buSzTx/>
        <a:buFontTx/>
        <a:buNone/>
        <a:tabLst/>
        <a:defRPr b="1" baseline="0" cap="none" i="0" spc="0" strike="noStrike" sz="2600" u="none">
          <a:ln>
            <a:noFill/>
          </a:ln>
          <a:solidFill>
            <a:srgbClr val="414042"/>
          </a:solidFill>
          <a:uFillTx/>
          <a:latin typeface="Play"/>
          <a:ea typeface="Play"/>
          <a:cs typeface="Play"/>
          <a:sym typeface="Play"/>
        </a:defRPr>
      </a:lvl7pPr>
      <a:lvl8pPr marL="336408" marR="0" indent="3092591" algn="l" defTabSz="1345635" rtl="0" latinLnBrk="0">
        <a:lnSpc>
          <a:spcPct val="100000"/>
        </a:lnSpc>
        <a:spcBef>
          <a:spcPts val="0"/>
        </a:spcBef>
        <a:spcAft>
          <a:spcPts val="0"/>
        </a:spcAft>
        <a:buClrTx/>
        <a:buSzTx/>
        <a:buFontTx/>
        <a:buNone/>
        <a:tabLst/>
        <a:defRPr b="1" baseline="0" cap="none" i="0" spc="0" strike="noStrike" sz="2600" u="none">
          <a:ln>
            <a:noFill/>
          </a:ln>
          <a:solidFill>
            <a:srgbClr val="414042"/>
          </a:solidFill>
          <a:uFillTx/>
          <a:latin typeface="Play"/>
          <a:ea typeface="Play"/>
          <a:cs typeface="Play"/>
          <a:sym typeface="Play"/>
        </a:defRPr>
      </a:lvl8pPr>
      <a:lvl9pPr marL="336408" marR="0" indent="3549791" algn="l" defTabSz="1345635" rtl="0" latinLnBrk="0">
        <a:lnSpc>
          <a:spcPct val="100000"/>
        </a:lnSpc>
        <a:spcBef>
          <a:spcPts val="0"/>
        </a:spcBef>
        <a:spcAft>
          <a:spcPts val="0"/>
        </a:spcAft>
        <a:buClrTx/>
        <a:buSzTx/>
        <a:buFontTx/>
        <a:buNone/>
        <a:tabLst/>
        <a:defRPr b="1" baseline="0" cap="none" i="0" spc="0" strike="noStrike" sz="2600" u="none">
          <a:ln>
            <a:noFill/>
          </a:ln>
          <a:solidFill>
            <a:srgbClr val="414042"/>
          </a:solidFill>
          <a:uFillTx/>
          <a:latin typeface="Play"/>
          <a:ea typeface="Play"/>
          <a:cs typeface="Play"/>
          <a:sym typeface="Play"/>
        </a:defRPr>
      </a:lvl9pPr>
    </p:bodyStyle>
    <p:otherStyle>
      <a:lvl1pPr marL="0" marR="0" indent="0" algn="r" defTabSz="1345635" rtl="0" latinLnBrk="0">
        <a:lnSpc>
          <a:spcPct val="100000"/>
        </a:lnSpc>
        <a:spcBef>
          <a:spcPts val="0"/>
        </a:spcBef>
        <a:spcAft>
          <a:spcPts val="0"/>
        </a:spcAft>
        <a:buClrTx/>
        <a:buSzTx/>
        <a:buFontTx/>
        <a:buNone/>
        <a:tabLst/>
        <a:defRPr b="0" baseline="0" cap="none" i="0" spc="0" strike="noStrike" sz="2000" u="none">
          <a:ln>
            <a:noFill/>
          </a:ln>
          <a:solidFill>
            <a:schemeClr val="tx1"/>
          </a:solidFill>
          <a:uFillTx/>
          <a:latin typeface="+mn-lt"/>
          <a:ea typeface="+mn-ea"/>
          <a:cs typeface="+mn-cs"/>
          <a:sym typeface="Calibri"/>
        </a:defRPr>
      </a:lvl1pPr>
      <a:lvl2pPr marL="0" marR="0" indent="0" algn="r" defTabSz="1345635" rtl="0" latinLnBrk="0">
        <a:lnSpc>
          <a:spcPct val="100000"/>
        </a:lnSpc>
        <a:spcBef>
          <a:spcPts val="0"/>
        </a:spcBef>
        <a:spcAft>
          <a:spcPts val="0"/>
        </a:spcAft>
        <a:buClrTx/>
        <a:buSzTx/>
        <a:buFontTx/>
        <a:buNone/>
        <a:tabLst/>
        <a:defRPr b="0" baseline="0" cap="none" i="0" spc="0" strike="noStrike" sz="2000" u="none">
          <a:ln>
            <a:noFill/>
          </a:ln>
          <a:solidFill>
            <a:schemeClr val="tx1"/>
          </a:solidFill>
          <a:uFillTx/>
          <a:latin typeface="+mn-lt"/>
          <a:ea typeface="+mn-ea"/>
          <a:cs typeface="+mn-cs"/>
          <a:sym typeface="Calibri"/>
        </a:defRPr>
      </a:lvl2pPr>
      <a:lvl3pPr marL="0" marR="0" indent="0" algn="r" defTabSz="1345635" rtl="0" latinLnBrk="0">
        <a:lnSpc>
          <a:spcPct val="100000"/>
        </a:lnSpc>
        <a:spcBef>
          <a:spcPts val="0"/>
        </a:spcBef>
        <a:spcAft>
          <a:spcPts val="0"/>
        </a:spcAft>
        <a:buClrTx/>
        <a:buSzTx/>
        <a:buFontTx/>
        <a:buNone/>
        <a:tabLst/>
        <a:defRPr b="0" baseline="0" cap="none" i="0" spc="0" strike="noStrike" sz="2000" u="none">
          <a:ln>
            <a:noFill/>
          </a:ln>
          <a:solidFill>
            <a:schemeClr val="tx1"/>
          </a:solidFill>
          <a:uFillTx/>
          <a:latin typeface="+mn-lt"/>
          <a:ea typeface="+mn-ea"/>
          <a:cs typeface="+mn-cs"/>
          <a:sym typeface="Calibri"/>
        </a:defRPr>
      </a:lvl3pPr>
      <a:lvl4pPr marL="0" marR="0" indent="0" algn="r" defTabSz="1345635" rtl="0" latinLnBrk="0">
        <a:lnSpc>
          <a:spcPct val="100000"/>
        </a:lnSpc>
        <a:spcBef>
          <a:spcPts val="0"/>
        </a:spcBef>
        <a:spcAft>
          <a:spcPts val="0"/>
        </a:spcAft>
        <a:buClrTx/>
        <a:buSzTx/>
        <a:buFontTx/>
        <a:buNone/>
        <a:tabLst/>
        <a:defRPr b="0" baseline="0" cap="none" i="0" spc="0" strike="noStrike" sz="2000" u="none">
          <a:ln>
            <a:noFill/>
          </a:ln>
          <a:solidFill>
            <a:schemeClr val="tx1"/>
          </a:solidFill>
          <a:uFillTx/>
          <a:latin typeface="+mn-lt"/>
          <a:ea typeface="+mn-ea"/>
          <a:cs typeface="+mn-cs"/>
          <a:sym typeface="Calibri"/>
        </a:defRPr>
      </a:lvl4pPr>
      <a:lvl5pPr marL="0" marR="0" indent="0" algn="r" defTabSz="1345635" rtl="0" latinLnBrk="0">
        <a:lnSpc>
          <a:spcPct val="100000"/>
        </a:lnSpc>
        <a:spcBef>
          <a:spcPts val="0"/>
        </a:spcBef>
        <a:spcAft>
          <a:spcPts val="0"/>
        </a:spcAft>
        <a:buClrTx/>
        <a:buSzTx/>
        <a:buFontTx/>
        <a:buNone/>
        <a:tabLst/>
        <a:defRPr b="0" baseline="0" cap="none" i="0" spc="0" strike="noStrike" sz="2000" u="none">
          <a:ln>
            <a:noFill/>
          </a:ln>
          <a:solidFill>
            <a:schemeClr val="tx1"/>
          </a:solidFill>
          <a:uFillTx/>
          <a:latin typeface="+mn-lt"/>
          <a:ea typeface="+mn-ea"/>
          <a:cs typeface="+mn-cs"/>
          <a:sym typeface="Calibri"/>
        </a:defRPr>
      </a:lvl5pPr>
      <a:lvl6pPr marL="0" marR="0" indent="0" algn="r" defTabSz="1345635" rtl="0" latinLnBrk="0">
        <a:lnSpc>
          <a:spcPct val="100000"/>
        </a:lnSpc>
        <a:spcBef>
          <a:spcPts val="0"/>
        </a:spcBef>
        <a:spcAft>
          <a:spcPts val="0"/>
        </a:spcAft>
        <a:buClrTx/>
        <a:buSzTx/>
        <a:buFontTx/>
        <a:buNone/>
        <a:tabLst/>
        <a:defRPr b="0" baseline="0" cap="none" i="0" spc="0" strike="noStrike" sz="2000" u="none">
          <a:ln>
            <a:noFill/>
          </a:ln>
          <a:solidFill>
            <a:schemeClr val="tx1"/>
          </a:solidFill>
          <a:uFillTx/>
          <a:latin typeface="+mn-lt"/>
          <a:ea typeface="+mn-ea"/>
          <a:cs typeface="+mn-cs"/>
          <a:sym typeface="Calibri"/>
        </a:defRPr>
      </a:lvl6pPr>
      <a:lvl7pPr marL="0" marR="0" indent="0" algn="r" defTabSz="1345635" rtl="0" latinLnBrk="0">
        <a:lnSpc>
          <a:spcPct val="100000"/>
        </a:lnSpc>
        <a:spcBef>
          <a:spcPts val="0"/>
        </a:spcBef>
        <a:spcAft>
          <a:spcPts val="0"/>
        </a:spcAft>
        <a:buClrTx/>
        <a:buSzTx/>
        <a:buFontTx/>
        <a:buNone/>
        <a:tabLst/>
        <a:defRPr b="0" baseline="0" cap="none" i="0" spc="0" strike="noStrike" sz="2000" u="none">
          <a:ln>
            <a:noFill/>
          </a:ln>
          <a:solidFill>
            <a:schemeClr val="tx1"/>
          </a:solidFill>
          <a:uFillTx/>
          <a:latin typeface="+mn-lt"/>
          <a:ea typeface="+mn-ea"/>
          <a:cs typeface="+mn-cs"/>
          <a:sym typeface="Calibri"/>
        </a:defRPr>
      </a:lvl7pPr>
      <a:lvl8pPr marL="0" marR="0" indent="0" algn="r" defTabSz="1345635" rtl="0" latinLnBrk="0">
        <a:lnSpc>
          <a:spcPct val="100000"/>
        </a:lnSpc>
        <a:spcBef>
          <a:spcPts val="0"/>
        </a:spcBef>
        <a:spcAft>
          <a:spcPts val="0"/>
        </a:spcAft>
        <a:buClrTx/>
        <a:buSzTx/>
        <a:buFontTx/>
        <a:buNone/>
        <a:tabLst/>
        <a:defRPr b="0" baseline="0" cap="none" i="0" spc="0" strike="noStrike" sz="2000" u="none">
          <a:ln>
            <a:noFill/>
          </a:ln>
          <a:solidFill>
            <a:schemeClr val="tx1"/>
          </a:solidFill>
          <a:uFillTx/>
          <a:latin typeface="+mn-lt"/>
          <a:ea typeface="+mn-ea"/>
          <a:cs typeface="+mn-cs"/>
          <a:sym typeface="Calibri"/>
        </a:defRPr>
      </a:lvl8pPr>
      <a:lvl9pPr marL="0" marR="0" indent="0" algn="r" defTabSz="1345635" rtl="0" latinLnBrk="0">
        <a:lnSpc>
          <a:spcPct val="100000"/>
        </a:lnSpc>
        <a:spcBef>
          <a:spcPts val="0"/>
        </a:spcBef>
        <a:spcAft>
          <a:spcPts val="0"/>
        </a:spcAft>
        <a:buClrTx/>
        <a:buSzTx/>
        <a:buFontTx/>
        <a:buNone/>
        <a:tabLst/>
        <a:defRPr b="0" baseline="0" cap="none" i="0" spc="0" strike="noStrike" sz="2000" u="none">
          <a:ln>
            <a:noFill/>
          </a:ln>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tif"/></Relationships>

</file>

<file path=ppt/slides/_rels/slide10.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9.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0.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1.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3.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4.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5.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6.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7.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8.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9.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s://start.spring.io/" TargetMode="External"/><Relationship Id="rId3" Type="http://schemas.openxmlformats.org/officeDocument/2006/relationships/image" Target="../media/image20.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start.spring.io" TargetMode="External"/></Relationships>

</file>

<file path=ppt/slides/_rels/slide3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s://docs.spring.io/spring-boot/docs/current/reference/html/using-boot-auto-configuration.html" TargetMode="External"/></Relationships>

</file>

<file path=ppt/slides/_rels/slide41.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7.png"/></Relationships>

</file>

<file path=ppt/slides/_rels/slide50.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s>

</file>

<file path=ppt/slides/_rels/slide5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4.png"/></Relationships>

</file>

<file path=ppt/slides/_rels/slide56.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Google Shape;225;p11"/>
          <p:cNvSpPr txBox="1"/>
          <p:nvPr>
            <p:ph type="title"/>
          </p:nvPr>
        </p:nvSpPr>
        <p:spPr>
          <a:prstGeom prst="rect">
            <a:avLst/>
          </a:prstGeom>
        </p:spPr>
        <p:txBody>
          <a:bodyPr/>
          <a:lstStyle>
            <a:lvl1pPr algn="ctr" defTabSz="1036139">
              <a:defRPr sz="2002"/>
            </a:lvl1pPr>
          </a:lstStyle>
          <a:p>
            <a:pPr/>
            <a:r>
              <a:t>Spring Boot</a:t>
            </a:r>
          </a:p>
        </p:txBody>
      </p:sp>
      <p:pic>
        <p:nvPicPr>
          <p:cNvPr id="245" name="Image" descr="Image"/>
          <p:cNvPicPr>
            <a:picLocks noChangeAspect="1"/>
          </p:cNvPicPr>
          <p:nvPr/>
        </p:nvPicPr>
        <p:blipFill>
          <a:blip r:embed="rId2">
            <a:extLst/>
          </a:blip>
          <a:stretch>
            <a:fillRect/>
          </a:stretch>
        </p:blipFill>
        <p:spPr>
          <a:xfrm>
            <a:off x="3044648" y="2574166"/>
            <a:ext cx="4604104" cy="2420868"/>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Google Shape;268;p18"/>
          <p:cNvSpPr txBox="1"/>
          <p:nvPr>
            <p:ph type="title"/>
          </p:nvPr>
        </p:nvSpPr>
        <p:spPr>
          <a:xfrm>
            <a:off x="364515" y="256304"/>
            <a:ext cx="9964370" cy="729384"/>
          </a:xfrm>
          <a:prstGeom prst="rect">
            <a:avLst/>
          </a:prstGeom>
        </p:spPr>
        <p:txBody>
          <a:bodyPr/>
          <a:lstStyle/>
          <a:p>
            <a:pPr/>
            <a:r>
              <a:t>@Component</a:t>
            </a:r>
          </a:p>
        </p:txBody>
      </p:sp>
      <p:sp>
        <p:nvSpPr>
          <p:cNvPr id="273" name="Google Shape;269;p18"/>
          <p:cNvSpPr txBox="1"/>
          <p:nvPr>
            <p:ph type="body" idx="1"/>
          </p:nvPr>
        </p:nvSpPr>
        <p:spPr>
          <a:prstGeom prst="rect">
            <a:avLst/>
          </a:prstGeom>
        </p:spPr>
        <p:txBody>
          <a:bodyPr/>
          <a:lstStyle/>
          <a:p>
            <a:pPr marL="282583" indent="-90559" defTabSz="1130333">
              <a:defRPr sz="1512"/>
            </a:pPr>
            <a:r>
              <a:t>package spring.app.beans;</a:t>
            </a:r>
          </a:p>
          <a:p>
            <a:pPr marL="282583" indent="-90559" defTabSz="1130333">
              <a:defRPr sz="1512"/>
            </a:pPr>
          </a:p>
          <a:p>
            <a:pPr marL="282583" indent="-90559" defTabSz="1130333">
              <a:defRPr sz="1512"/>
            </a:pPr>
            <a:r>
              <a:t>import org.springframework.stereotype.Component;</a:t>
            </a:r>
          </a:p>
          <a:p>
            <a:pPr marL="282583" indent="-90559" defTabSz="1130333">
              <a:defRPr sz="1512"/>
            </a:pPr>
          </a:p>
          <a:p>
            <a:pPr marL="282583" indent="-90559" defTabSz="1130333">
              <a:defRPr sz="1512"/>
            </a:pPr>
            <a:r>
              <a:t>import java.util.Arrays;</a:t>
            </a:r>
          </a:p>
          <a:p>
            <a:pPr marL="282583" indent="-90559" defTabSz="1130333">
              <a:defRPr sz="1512"/>
            </a:pPr>
          </a:p>
          <a:p>
            <a:pPr marL="282583" indent="-90559" defTabSz="1130333">
              <a:defRPr sz="1512"/>
            </a:pPr>
            <a:r>
              <a:t>@Component</a:t>
            </a:r>
          </a:p>
          <a:p>
            <a:pPr marL="282583" indent="-90559" defTabSz="1130333">
              <a:defRPr sz="1512"/>
            </a:pPr>
            <a:r>
              <a:t>public class Calculator {</a:t>
            </a:r>
          </a:p>
          <a:p>
            <a:pPr marL="282583" indent="-90559" defTabSz="1130333">
              <a:defRPr sz="1512"/>
            </a:pPr>
            <a:r>
              <a:t>  public Integer add(Integer... operands) {</a:t>
            </a:r>
          </a:p>
          <a:p>
            <a:pPr marL="282583" indent="-90559" defTabSz="1130333">
              <a:defRPr sz="1512"/>
            </a:pPr>
            <a:r>
              <a:t>    return Arrays.stream(operands).mapToInt(i -&gt; i.intValue()).sum();</a:t>
            </a:r>
          </a:p>
          <a:p>
            <a:pPr marL="282583" indent="-90559" defTabSz="1130333">
              <a:defRPr sz="1512"/>
            </a:pPr>
            <a:r>
              <a:t>  }</a:t>
            </a:r>
          </a:p>
          <a:p>
            <a:pPr marL="282583" indent="-90559" defTabSz="1130333">
              <a:defRPr sz="1512"/>
            </a:pPr>
            <a:r>
              <a:t>}</a:t>
            </a:r>
          </a:p>
          <a:p>
            <a:pPr marL="282583" indent="-90559" defTabSz="1130333">
              <a:defRPr sz="1512"/>
            </a:pPr>
          </a:p>
          <a:p>
            <a:pPr marL="282583" indent="-90559" defTabSz="1130333">
              <a:defRPr sz="1512"/>
            </a:pPr>
          </a:p>
          <a:p>
            <a:pPr marL="282583" indent="-90559" defTabSz="1130333">
              <a:defRPr sz="1512"/>
            </a:pPr>
            <a:r>
              <a:t>@SpringBootApplication(scanBasePackages = "spring.app.beans")</a:t>
            </a:r>
          </a:p>
          <a:p>
            <a:pPr marL="282583" indent="-90559" defTabSz="1130333">
              <a:defRPr sz="1512"/>
            </a:pPr>
            <a:r>
              <a:t>public class DemoApplication {</a:t>
            </a:r>
          </a:p>
          <a:p>
            <a:pPr marL="282583" indent="-90559" defTabSz="1130333">
              <a:defRPr sz="1512"/>
            </a:pPr>
            <a:r>
              <a:t>      …..</a:t>
            </a:r>
          </a:p>
          <a:p>
            <a:pPr marL="282583" indent="-90559" defTabSz="1130333">
              <a:defRPr sz="1512"/>
            </a:pPr>
            <a:r>
              <a:t>}</a:t>
            </a:r>
          </a:p>
          <a:p>
            <a:pPr marL="282583" indent="-90559" defTabSz="1130333">
              <a:defRPr sz="1512"/>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5" name="Google Shape;268;p18"/>
          <p:cNvSpPr txBox="1"/>
          <p:nvPr>
            <p:ph type="title"/>
          </p:nvPr>
        </p:nvSpPr>
        <p:spPr>
          <a:prstGeom prst="rect">
            <a:avLst/>
          </a:prstGeom>
        </p:spPr>
        <p:txBody>
          <a:bodyPr/>
          <a:lstStyle/>
          <a:p>
            <a:pPr/>
            <a:r>
              <a:t>@Bean Lite Mode : Bean method in @Component</a:t>
            </a:r>
          </a:p>
        </p:txBody>
      </p:sp>
      <p:sp>
        <p:nvSpPr>
          <p:cNvPr id="276" name="Google Shape;269;p18"/>
          <p:cNvSpPr txBox="1"/>
          <p:nvPr>
            <p:ph type="body" idx="1"/>
          </p:nvPr>
        </p:nvSpPr>
        <p:spPr>
          <a:prstGeom prst="rect">
            <a:avLst/>
          </a:prstGeom>
        </p:spPr>
        <p:txBody>
          <a:bodyPr/>
          <a:lstStyle/>
          <a:p>
            <a:pPr/>
            <a:r>
              <a:t>@Component</a:t>
            </a:r>
          </a:p>
          <a:p>
            <a:pPr/>
            <a:r>
              <a:t>public class MyBeans {</a:t>
            </a:r>
          </a:p>
          <a:p>
            <a:pPr/>
          </a:p>
          <a:p>
            <a:pPr/>
            <a:r>
              <a:t>  @Bean</a:t>
            </a:r>
          </a:p>
          <a:p>
            <a:pPr/>
            <a:r>
              <a:t>  public Calculator getCalculator() {</a:t>
            </a:r>
          </a:p>
          <a:p>
            <a:pPr/>
            <a:r>
              <a:t>    return new Calculator();</a:t>
            </a:r>
          </a:p>
          <a:p>
            <a:pPr/>
            <a:r>
              <a:t>  }</a:t>
            </a:r>
          </a:p>
          <a:p>
            <a:pPr/>
          </a:p>
          <a:p>
            <a:pPr/>
            <a:r>
              <a:t>  @Bean</a:t>
            </a:r>
          </a:p>
          <a:p>
            <a:pPr/>
            <a:r>
              <a:t>  public MathService getMathService() {</a:t>
            </a:r>
          </a:p>
          <a:p>
            <a:pPr/>
            <a:r>
              <a:t>    return new MathService(getCalculator());</a:t>
            </a:r>
          </a:p>
          <a:p>
            <a:pPr/>
            <a:r>
              <a:t>  }</a:t>
            </a:r>
          </a:p>
          <a:p>
            <a:pPr/>
            <a:r>
              <a: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Google Shape;294;p22"/>
          <p:cNvSpPr txBox="1"/>
          <p:nvPr>
            <p:ph type="title"/>
          </p:nvPr>
        </p:nvSpPr>
        <p:spPr>
          <a:prstGeom prst="rect">
            <a:avLst/>
          </a:prstGeom>
        </p:spPr>
        <p:txBody>
          <a:bodyPr/>
          <a:lstStyle/>
          <a:p>
            <a:pPr/>
            <a:r>
              <a:t>@Service</a:t>
            </a:r>
          </a:p>
        </p:txBody>
      </p:sp>
      <p:sp>
        <p:nvSpPr>
          <p:cNvPr id="279" name="@Service…"/>
          <p:cNvSpPr txBox="1"/>
          <p:nvPr>
            <p:ph type="body" idx="1"/>
          </p:nvPr>
        </p:nvSpPr>
        <p:spPr>
          <a:prstGeom prst="rect">
            <a:avLst/>
          </a:prstGeom>
        </p:spPr>
        <p:txBody>
          <a:bodyPr/>
          <a:lstStyle/>
          <a:p>
            <a:pPr/>
          </a:p>
          <a:p>
            <a:pPr/>
            <a:r>
              <a:t>@Service</a:t>
            </a:r>
          </a:p>
          <a:p>
            <a:pPr/>
            <a:r>
              <a:t>public class Calculator {</a:t>
            </a:r>
          </a:p>
          <a:p>
            <a:pPr/>
            <a:r>
              <a:t>  public Integer add(Integer... operands) {</a:t>
            </a:r>
          </a:p>
          <a:p>
            <a:pPr/>
            <a:r>
              <a:t>    return Arrays.stream(operands).mapToInt(i -&gt; i.intValue()).sum();</a:t>
            </a:r>
          </a:p>
          <a:p>
            <a:pPr/>
            <a:r>
              <a:t>  }</a:t>
            </a:r>
          </a:p>
          <a:p>
            <a:pPr/>
            <a:r>
              <a:t>}</a:t>
            </a:r>
          </a:p>
          <a:p>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1" name="Google Shape;300;p23"/>
          <p:cNvSpPr txBox="1"/>
          <p:nvPr>
            <p:ph type="title"/>
          </p:nvPr>
        </p:nvSpPr>
        <p:spPr>
          <a:prstGeom prst="rect">
            <a:avLst/>
          </a:prstGeom>
        </p:spPr>
        <p:txBody>
          <a:bodyPr/>
          <a:lstStyle/>
          <a:p>
            <a:pPr/>
            <a:r>
              <a:t>Bean Scopes</a:t>
            </a:r>
          </a:p>
        </p:txBody>
      </p:sp>
      <p:sp>
        <p:nvSpPr>
          <p:cNvPr id="282" name="Body"/>
          <p:cNvSpPr txBox="1"/>
          <p:nvPr>
            <p:ph type="body" idx="1"/>
          </p:nvPr>
        </p:nvSpPr>
        <p:spPr>
          <a:prstGeom prst="rect">
            <a:avLst/>
          </a:prstGeom>
        </p:spPr>
        <p:txBody>
          <a:bodyPr/>
          <a:lstStyle/>
          <a:p>
            <a:pPr/>
          </a:p>
        </p:txBody>
      </p:sp>
      <p:pic>
        <p:nvPicPr>
          <p:cNvPr id="283" name="Google Shape;301;p23" descr="Google Shape;301;p23"/>
          <p:cNvPicPr>
            <a:picLocks noChangeAspect="1"/>
          </p:cNvPicPr>
          <p:nvPr/>
        </p:nvPicPr>
        <p:blipFill>
          <a:blip r:embed="rId2">
            <a:extLst/>
          </a:blip>
          <a:stretch>
            <a:fillRect/>
          </a:stretch>
        </p:blipFill>
        <p:spPr>
          <a:xfrm>
            <a:off x="490406" y="1770202"/>
            <a:ext cx="9422479" cy="4028796"/>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5" name="Google Shape;306;p24"/>
          <p:cNvSpPr txBox="1"/>
          <p:nvPr>
            <p:ph type="title"/>
          </p:nvPr>
        </p:nvSpPr>
        <p:spPr>
          <a:prstGeom prst="rect">
            <a:avLst/>
          </a:prstGeom>
        </p:spPr>
        <p:txBody>
          <a:bodyPr/>
          <a:lstStyle/>
          <a:p>
            <a:pPr/>
            <a:r>
              <a:t>Bean life cycle</a:t>
            </a:r>
          </a:p>
        </p:txBody>
      </p:sp>
      <p:sp>
        <p:nvSpPr>
          <p:cNvPr id="286" name="Body"/>
          <p:cNvSpPr txBox="1"/>
          <p:nvPr>
            <p:ph type="body" idx="1"/>
          </p:nvPr>
        </p:nvSpPr>
        <p:spPr>
          <a:prstGeom prst="rect">
            <a:avLst/>
          </a:prstGeom>
        </p:spPr>
        <p:txBody>
          <a:bodyPr/>
          <a:lstStyle/>
          <a:p>
            <a:pPr/>
          </a:p>
        </p:txBody>
      </p:sp>
      <p:pic>
        <p:nvPicPr>
          <p:cNvPr id="287" name="Google Shape;307;p24" descr="Google Shape;307;p24"/>
          <p:cNvPicPr>
            <a:picLocks noChangeAspect="1"/>
          </p:cNvPicPr>
          <p:nvPr/>
        </p:nvPicPr>
        <p:blipFill>
          <a:blip r:embed="rId2">
            <a:extLst/>
          </a:blip>
          <a:stretch>
            <a:fillRect/>
          </a:stretch>
        </p:blipFill>
        <p:spPr>
          <a:xfrm>
            <a:off x="397831" y="1798240"/>
            <a:ext cx="9897738" cy="4180647"/>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Google Shape;312;p25"/>
          <p:cNvSpPr txBox="1"/>
          <p:nvPr>
            <p:ph type="title"/>
          </p:nvPr>
        </p:nvSpPr>
        <p:spPr>
          <a:prstGeom prst="rect">
            <a:avLst/>
          </a:prstGeom>
        </p:spPr>
        <p:txBody>
          <a:bodyPr/>
          <a:lstStyle/>
          <a:p>
            <a:pPr/>
            <a:r>
              <a:t>Dependency Injection</a:t>
            </a:r>
          </a:p>
        </p:txBody>
      </p:sp>
      <p:sp>
        <p:nvSpPr>
          <p:cNvPr id="290" name="Google Shape;313;p25"/>
          <p:cNvSpPr txBox="1"/>
          <p:nvPr>
            <p:ph type="body" idx="1"/>
          </p:nvPr>
        </p:nvSpPr>
        <p:spPr>
          <a:prstGeom prst="rect">
            <a:avLst/>
          </a:prstGeom>
        </p:spPr>
        <p:txBody>
          <a:bodyPr/>
          <a:lstStyle/>
          <a:p>
            <a:pPr/>
          </a:p>
        </p:txBody>
      </p:sp>
      <p:pic>
        <p:nvPicPr>
          <p:cNvPr id="291" name="Google Shape;314;p25" descr="Google Shape;314;p25"/>
          <p:cNvPicPr>
            <a:picLocks noChangeAspect="1"/>
          </p:cNvPicPr>
          <p:nvPr/>
        </p:nvPicPr>
        <p:blipFill>
          <a:blip r:embed="rId2">
            <a:extLst/>
          </a:blip>
          <a:stretch>
            <a:fillRect/>
          </a:stretch>
        </p:blipFill>
        <p:spPr>
          <a:xfrm>
            <a:off x="1850923" y="2519919"/>
            <a:ext cx="6366542" cy="3023063"/>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3" name="Google Shape;319;p26"/>
          <p:cNvSpPr txBox="1"/>
          <p:nvPr>
            <p:ph type="title"/>
          </p:nvPr>
        </p:nvSpPr>
        <p:spPr>
          <a:prstGeom prst="rect">
            <a:avLst/>
          </a:prstGeom>
        </p:spPr>
        <p:txBody>
          <a:bodyPr/>
          <a:lstStyle/>
          <a:p>
            <a:pPr/>
            <a:r>
              <a:t>@Autowired</a:t>
            </a:r>
          </a:p>
        </p:txBody>
      </p:sp>
      <p:sp>
        <p:nvSpPr>
          <p:cNvPr id="294" name="Google Shape;320;p26"/>
          <p:cNvSpPr txBox="1"/>
          <p:nvPr>
            <p:ph type="body" idx="1"/>
          </p:nvPr>
        </p:nvSpPr>
        <p:spPr>
          <a:prstGeom prst="rect">
            <a:avLst/>
          </a:prstGeom>
        </p:spPr>
        <p:txBody>
          <a:bodyPr/>
          <a:lstStyle/>
          <a:p>
            <a:pPr/>
          </a:p>
        </p:txBody>
      </p:sp>
      <p:sp>
        <p:nvSpPr>
          <p:cNvPr id="295" name="@Service…"/>
          <p:cNvSpPr txBox="1"/>
          <p:nvPr/>
        </p:nvSpPr>
        <p:spPr>
          <a:xfrm>
            <a:off x="723292" y="2106330"/>
            <a:ext cx="8190044" cy="291269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@Service</a:t>
            </a:r>
          </a:p>
          <a:p>
            <a:pPr/>
            <a:r>
              <a:t>public class InboxService {</a:t>
            </a:r>
          </a:p>
          <a:p>
            <a:pPr/>
          </a:p>
          <a:p>
            <a:pPr/>
            <a:r>
              <a:t>	@Autowired</a:t>
            </a:r>
          </a:p>
          <a:p>
            <a:pPr/>
            <a:r>
              <a:t>	private MemberMessageSummaryService summaryService;</a:t>
            </a:r>
          </a:p>
          <a:p>
            <a:pPr/>
          </a:p>
          <a:p>
            <a:pPr/>
          </a:p>
          <a:p>
            <a:pPr/>
            <a:r>
              <a:t>}</a:t>
            </a:r>
          </a:p>
          <a:p>
            <a:pP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7" name="Google Shape;332;p28"/>
          <p:cNvSpPr txBox="1"/>
          <p:nvPr>
            <p:ph type="title"/>
          </p:nvPr>
        </p:nvSpPr>
        <p:spPr>
          <a:prstGeom prst="rect">
            <a:avLst/>
          </a:prstGeom>
        </p:spPr>
        <p:txBody>
          <a:bodyPr/>
          <a:lstStyle/>
          <a:p>
            <a:pPr/>
            <a:r>
              <a:t>What is Spring Boot?</a:t>
            </a:r>
          </a:p>
        </p:txBody>
      </p:sp>
      <p:sp>
        <p:nvSpPr>
          <p:cNvPr id="298" name="Google Shape;333;p28"/>
          <p:cNvSpPr txBox="1"/>
          <p:nvPr>
            <p:ph type="body" idx="1"/>
          </p:nvPr>
        </p:nvSpPr>
        <p:spPr>
          <a:prstGeom prst="rect">
            <a:avLst/>
          </a:prstGeom>
        </p:spPr>
        <p:txBody>
          <a:bodyPr/>
          <a:lstStyle/>
          <a:p>
            <a:pPr/>
            <a:r>
              <a:t>Spring Boot makes it easy to create stand-alone, production-grade Spring-based Applications that you can run. We take an opinionated view of the Spring platform and third-party libraries, so that you can get started with minimum fuss. Most Spring Boot applications need very little Spring configuration.</a:t>
            </a:r>
          </a:p>
        </p:txBody>
      </p:sp>
      <p:pic>
        <p:nvPicPr>
          <p:cNvPr id="299" name="Google Shape;334;p28" descr="Google Shape;334;p28"/>
          <p:cNvPicPr>
            <a:picLocks noChangeAspect="1"/>
          </p:cNvPicPr>
          <p:nvPr/>
        </p:nvPicPr>
        <p:blipFill>
          <a:blip r:embed="rId2">
            <a:extLst/>
          </a:blip>
          <a:stretch>
            <a:fillRect/>
          </a:stretch>
        </p:blipFill>
        <p:spPr>
          <a:xfrm>
            <a:off x="1006380" y="4235566"/>
            <a:ext cx="9206014" cy="1185643"/>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1" name="Google Shape;339;p29"/>
          <p:cNvSpPr txBox="1"/>
          <p:nvPr>
            <p:ph type="title"/>
          </p:nvPr>
        </p:nvSpPr>
        <p:spPr>
          <a:prstGeom prst="rect">
            <a:avLst/>
          </a:prstGeom>
        </p:spPr>
        <p:txBody>
          <a:bodyPr/>
          <a:lstStyle/>
          <a:p>
            <a:pPr/>
            <a:r>
              <a:t>Why Spring to Spring Boot?</a:t>
            </a:r>
          </a:p>
        </p:txBody>
      </p:sp>
      <p:sp>
        <p:nvSpPr>
          <p:cNvPr id="302" name="Google Shape;340;p29"/>
          <p:cNvSpPr txBox="1"/>
          <p:nvPr>
            <p:ph type="body" idx="1"/>
          </p:nvPr>
        </p:nvSpPr>
        <p:spPr>
          <a:prstGeom prst="rect">
            <a:avLst/>
          </a:prstGeom>
        </p:spPr>
        <p:txBody>
          <a:bodyPr/>
          <a:lstStyle/>
          <a:p>
            <a:pPr/>
            <a:r>
              <a:t>Spring Boot is not intended to replace Spring, but to make working with it faster and easier.</a:t>
            </a:r>
          </a:p>
          <a:p>
            <a:pPr/>
            <a:r>
              <a:t>Most of the changes needed for migrating an application are related to configuration.</a:t>
            </a:r>
          </a:p>
        </p:txBody>
      </p:sp>
      <p:pic>
        <p:nvPicPr>
          <p:cNvPr id="303" name="Google Shape;341;p29" descr="Google Shape;341;p29"/>
          <p:cNvPicPr>
            <a:picLocks noChangeAspect="1"/>
          </p:cNvPicPr>
          <p:nvPr/>
        </p:nvPicPr>
        <p:blipFill>
          <a:blip r:embed="rId3">
            <a:extLst/>
          </a:blip>
          <a:stretch>
            <a:fillRect/>
          </a:stretch>
        </p:blipFill>
        <p:spPr>
          <a:xfrm>
            <a:off x="1763668" y="3666632"/>
            <a:ext cx="6042287" cy="2730712"/>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7" name="Google Shape;346;p30"/>
          <p:cNvSpPr txBox="1"/>
          <p:nvPr>
            <p:ph type="title"/>
          </p:nvPr>
        </p:nvSpPr>
        <p:spPr>
          <a:prstGeom prst="rect">
            <a:avLst/>
          </a:prstGeom>
        </p:spPr>
        <p:txBody>
          <a:bodyPr/>
          <a:lstStyle/>
          <a:p>
            <a:pPr/>
            <a:r>
              <a:t>Creating a Spring Application includes</a:t>
            </a:r>
          </a:p>
        </p:txBody>
      </p:sp>
      <p:sp>
        <p:nvSpPr>
          <p:cNvPr id="308" name="Google Shape;347;p30"/>
          <p:cNvSpPr txBox="1"/>
          <p:nvPr>
            <p:ph type="body" idx="1"/>
          </p:nvPr>
        </p:nvSpPr>
        <p:spPr>
          <a:prstGeom prst="rect">
            <a:avLst/>
          </a:prstGeom>
        </p:spPr>
        <p:txBody>
          <a:bodyPr/>
          <a:lstStyle/>
          <a:p>
            <a:pPr/>
          </a:p>
          <a:p>
            <a:pPr/>
            <a:r>
              <a:t>A project structure, complete with a Maven or Gradle build file including required dependencies. At the very least, you’ll need Spring MVC and the Servlet API expressed as dependencies. </a:t>
            </a:r>
          </a:p>
          <a:p>
            <a:pPr/>
          </a:p>
          <a:p>
            <a:pPr/>
            <a:r>
              <a:t>A web.xml file (or a WebApplicationInitializer implementation) that declares Springs DispatcherServlet.</a:t>
            </a:r>
          </a:p>
          <a:p>
            <a:pPr/>
          </a:p>
          <a:p>
            <a:pPr/>
            <a:r>
              <a:t>A Spring configuration that enables Spring MVC.</a:t>
            </a:r>
          </a:p>
          <a:p>
            <a:pPr/>
          </a:p>
          <a:p>
            <a:pPr/>
            <a:r>
              <a:t>A controller class that will respond to HTTP requests with “Hello World”. </a:t>
            </a:r>
          </a:p>
          <a:p>
            <a:pPr/>
          </a:p>
          <a:p>
            <a:pPr/>
            <a:r>
              <a:t>A web application server, such as Tomcat, to deploy the application to.</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Google Shape;231;p12"/>
          <p:cNvSpPr txBox="1"/>
          <p:nvPr>
            <p:ph type="title"/>
          </p:nvPr>
        </p:nvSpPr>
        <p:spPr>
          <a:prstGeom prst="rect">
            <a:avLst/>
          </a:prstGeom>
        </p:spPr>
        <p:txBody>
          <a:bodyPr/>
          <a:lstStyle/>
          <a:p>
            <a:pPr/>
            <a:r>
              <a:t>Prerequisites</a:t>
            </a:r>
          </a:p>
        </p:txBody>
      </p:sp>
      <p:sp>
        <p:nvSpPr>
          <p:cNvPr id="248" name="Google Shape;232;p12"/>
          <p:cNvSpPr txBox="1"/>
          <p:nvPr>
            <p:ph type="body" idx="1"/>
          </p:nvPr>
        </p:nvSpPr>
        <p:spPr>
          <a:prstGeom prst="rect">
            <a:avLst/>
          </a:prstGeom>
        </p:spPr>
        <p:txBody>
          <a:bodyPr/>
          <a:lstStyle/>
          <a:p>
            <a:pPr/>
            <a:r>
              <a:t>Java 1.8</a:t>
            </a:r>
          </a:p>
          <a:p>
            <a:pPr/>
          </a:p>
          <a:p>
            <a:pPr/>
            <a:r>
              <a:t>Eclipse / STS / IntelliJ / NetBeans</a:t>
            </a:r>
          </a:p>
          <a:p>
            <a:pPr/>
          </a:p>
          <a:p>
            <a:pPr/>
            <a:r>
              <a:t>Basic Knowledge on Spring</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0" name="Google Shape;352;p31"/>
          <p:cNvSpPr txBox="1"/>
          <p:nvPr>
            <p:ph type="title"/>
          </p:nvPr>
        </p:nvSpPr>
        <p:spPr>
          <a:prstGeom prst="rect">
            <a:avLst/>
          </a:prstGeom>
        </p:spPr>
        <p:txBody>
          <a:bodyPr/>
          <a:lstStyle/>
          <a:p>
            <a:pPr/>
            <a:r>
              <a:t>How Spring Boot Solves the Problem? </a:t>
            </a:r>
          </a:p>
        </p:txBody>
      </p:sp>
      <p:sp>
        <p:nvSpPr>
          <p:cNvPr id="311" name="Google Shape;353;p31"/>
          <p:cNvSpPr txBox="1"/>
          <p:nvPr>
            <p:ph type="body" idx="1"/>
          </p:nvPr>
        </p:nvSpPr>
        <p:spPr>
          <a:prstGeom prst="rect">
            <a:avLst/>
          </a:prstGeom>
        </p:spPr>
        <p:txBody>
          <a:bodyPr/>
          <a:lstStyle/>
          <a:p>
            <a:pPr/>
          </a:p>
          <a:p>
            <a:pPr/>
            <a:r>
              <a:t>Simpler dependency management</a:t>
            </a:r>
          </a:p>
          <a:p>
            <a:pPr/>
          </a:p>
          <a:p>
            <a:pPr/>
            <a:r>
              <a:t>Default auto-configuration</a:t>
            </a:r>
          </a:p>
          <a:p>
            <a:pPr/>
          </a:p>
          <a:p>
            <a:pPr/>
            <a:r>
              <a:t>Embedded web server</a:t>
            </a:r>
          </a:p>
          <a:p>
            <a:pPr/>
          </a:p>
          <a:p>
            <a:pPr/>
            <a:r>
              <a:t>Application metrics and health checks</a:t>
            </a:r>
          </a:p>
          <a:p>
            <a:pPr/>
          </a:p>
          <a:p>
            <a:pPr/>
            <a:r>
              <a:t>External Configuration</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3" name="Google Shape;358;p32"/>
          <p:cNvSpPr txBox="1"/>
          <p:nvPr>
            <p:ph type="title"/>
          </p:nvPr>
        </p:nvSpPr>
        <p:spPr>
          <a:prstGeom prst="rect">
            <a:avLst/>
          </a:prstGeom>
        </p:spPr>
        <p:txBody>
          <a:bodyPr/>
          <a:lstStyle/>
          <a:p>
            <a:pPr/>
            <a:r>
              <a:t>Primary Goals of Spring Boot</a:t>
            </a:r>
          </a:p>
        </p:txBody>
      </p:sp>
      <p:sp>
        <p:nvSpPr>
          <p:cNvPr id="314" name="Google Shape;359;p32"/>
          <p:cNvSpPr txBox="1"/>
          <p:nvPr>
            <p:ph type="body" idx="1"/>
          </p:nvPr>
        </p:nvSpPr>
        <p:spPr>
          <a:prstGeom prst="rect">
            <a:avLst/>
          </a:prstGeom>
        </p:spPr>
        <p:txBody>
          <a:bodyPr/>
          <a:lstStyle/>
          <a:p>
            <a:pPr/>
            <a:r>
              <a:t>Provide a radically faster and widely accessible getting-started experience for all Spring development.</a:t>
            </a:r>
          </a:p>
          <a:p>
            <a:pPr/>
          </a:p>
          <a:p>
            <a:pPr/>
            <a:r>
              <a:t> Be opinionated out of the box but get out of the way quickly as requirements start to diverge from the defaults. </a:t>
            </a:r>
          </a:p>
          <a:p>
            <a:pPr/>
          </a:p>
          <a:p>
            <a:pPr/>
            <a:r>
              <a:t> Provide a range of non-functional features that are common to large classes of projects (such as embedded servers, security, metrics, health checks, and externalized configuration). </a:t>
            </a:r>
          </a:p>
          <a:p>
            <a:pPr/>
          </a:p>
          <a:p>
            <a:pPr/>
            <a:r>
              <a:t> Absolutely no code generation and no requirement for XML configuration.</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8" name="Google Shape;364;p33"/>
          <p:cNvSpPr txBox="1"/>
          <p:nvPr>
            <p:ph type="title"/>
          </p:nvPr>
        </p:nvSpPr>
        <p:spPr>
          <a:prstGeom prst="rect">
            <a:avLst/>
          </a:prstGeom>
        </p:spPr>
        <p:txBody>
          <a:bodyPr/>
          <a:lstStyle/>
          <a:p>
            <a:pPr/>
            <a:r>
              <a:t>Key Spring Boot Features</a:t>
            </a:r>
          </a:p>
        </p:txBody>
      </p:sp>
      <p:sp>
        <p:nvSpPr>
          <p:cNvPr id="319" name="Google Shape;365;p33"/>
          <p:cNvSpPr txBox="1"/>
          <p:nvPr>
            <p:ph type="body" idx="1"/>
          </p:nvPr>
        </p:nvSpPr>
        <p:spPr>
          <a:prstGeom prst="rect">
            <a:avLst/>
          </a:prstGeom>
        </p:spPr>
        <p:txBody>
          <a:bodyPr/>
          <a:lstStyle/>
          <a:p>
            <a:pPr/>
            <a:r>
              <a:t>SpringBoot starters </a:t>
            </a:r>
          </a:p>
          <a:p>
            <a:pPr/>
          </a:p>
          <a:p>
            <a:pPr/>
            <a:r>
              <a:t>SpringBoot AutoConfiguration </a:t>
            </a:r>
          </a:p>
          <a:p>
            <a:pPr/>
          </a:p>
          <a:p>
            <a:pPr/>
            <a:r>
              <a:t>Elegant Configuration Management </a:t>
            </a:r>
          </a:p>
          <a:p>
            <a:pPr/>
          </a:p>
          <a:p>
            <a:pPr/>
            <a:r>
              <a:t>SpringBoot Actuator </a:t>
            </a:r>
          </a:p>
          <a:p>
            <a:pPr/>
          </a:p>
          <a:p>
            <a:pPr/>
            <a:r>
              <a:t>Easy to use Embedded Servlet container support</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1" name="Google Shape;370;p34"/>
          <p:cNvSpPr txBox="1"/>
          <p:nvPr>
            <p:ph type="title"/>
          </p:nvPr>
        </p:nvSpPr>
        <p:spPr>
          <a:prstGeom prst="rect">
            <a:avLst/>
          </a:prstGeom>
        </p:spPr>
        <p:txBody>
          <a:bodyPr/>
          <a:lstStyle/>
          <a:p>
            <a:pPr/>
            <a:r>
              <a:t>Things to know Before Creating a Spring Boot project</a:t>
            </a:r>
          </a:p>
        </p:txBody>
      </p:sp>
      <p:sp>
        <p:nvSpPr>
          <p:cNvPr id="322" name="Google Shape;371;p34"/>
          <p:cNvSpPr txBox="1"/>
          <p:nvPr>
            <p:ph type="body" idx="1"/>
          </p:nvPr>
        </p:nvSpPr>
        <p:spPr>
          <a:prstGeom prst="rect">
            <a:avLst/>
          </a:prstGeom>
        </p:spPr>
        <p:txBody>
          <a:bodyPr/>
          <a:lstStyle/>
          <a:p>
            <a:pPr/>
            <a:r>
              <a:t>What is pom?</a:t>
            </a:r>
          </a:p>
          <a:p>
            <a:pPr/>
          </a:p>
          <a:p>
            <a:pPr/>
            <a:r>
              <a:t>What are dependencies?</a:t>
            </a:r>
          </a:p>
          <a:p>
            <a:pPr/>
          </a:p>
          <a:p>
            <a:pPr/>
            <a:r>
              <a:t>What are maven Coordinates?</a:t>
            </a:r>
          </a:p>
          <a:p>
            <a:pPr/>
          </a:p>
          <a:p>
            <a:pPr/>
            <a:r>
              <a:t>What is packaging?</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6" name="Google Shape;376;p35"/>
          <p:cNvSpPr txBox="1"/>
          <p:nvPr>
            <p:ph type="title"/>
          </p:nvPr>
        </p:nvSpPr>
        <p:spPr>
          <a:prstGeom prst="rect">
            <a:avLst/>
          </a:prstGeom>
        </p:spPr>
        <p:txBody>
          <a:bodyPr/>
          <a:lstStyle/>
          <a:p>
            <a:pPr/>
            <a:r>
              <a:t>What is a POM file?</a:t>
            </a:r>
          </a:p>
        </p:txBody>
      </p:sp>
      <p:sp>
        <p:nvSpPr>
          <p:cNvPr id="327" name="POM stands for “Project Object Model”.…"/>
          <p:cNvSpPr txBox="1"/>
          <p:nvPr>
            <p:ph type="body" idx="1"/>
          </p:nvPr>
        </p:nvSpPr>
        <p:spPr>
          <a:prstGeom prst="rect">
            <a:avLst/>
          </a:prstGeom>
        </p:spPr>
        <p:txBody>
          <a:bodyPr/>
          <a:lstStyle/>
          <a:p>
            <a:pPr/>
            <a:r>
              <a:t>POM stands for “Project Object Model”. </a:t>
            </a:r>
          </a:p>
          <a:p>
            <a:pPr/>
            <a:r>
              <a:t>It is an XML representation of a Maven project.</a:t>
            </a:r>
          </a:p>
          <a:p>
            <a:pPr/>
            <a:r>
              <a:t>Contains dependent libraries</a:t>
            </a:r>
          </a:p>
          <a:p>
            <a:pPr/>
            <a:r>
              <a:t>Contains plugins to be used during the build process.</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9" name="Google Shape;382;p36"/>
          <p:cNvSpPr txBox="1"/>
          <p:nvPr>
            <p:ph type="title"/>
          </p:nvPr>
        </p:nvSpPr>
        <p:spPr>
          <a:prstGeom prst="rect">
            <a:avLst/>
          </a:prstGeom>
        </p:spPr>
        <p:txBody>
          <a:bodyPr/>
          <a:lstStyle/>
          <a:p>
            <a:pPr/>
            <a:r>
              <a:t>What are dependencies?</a:t>
            </a:r>
          </a:p>
        </p:txBody>
      </p:sp>
      <p:sp>
        <p:nvSpPr>
          <p:cNvPr id="330" name="Dependencies are libraries or frameworks  that one would need to develop the project.…"/>
          <p:cNvSpPr txBox="1"/>
          <p:nvPr>
            <p:ph type="body" idx="1"/>
          </p:nvPr>
        </p:nvSpPr>
        <p:spPr>
          <a:prstGeom prst="rect">
            <a:avLst/>
          </a:prstGeom>
        </p:spPr>
        <p:txBody>
          <a:bodyPr/>
          <a:lstStyle/>
          <a:p>
            <a:pPr/>
            <a:r>
              <a:t>Dependencies are libraries or frameworks  that one would need to develop the project.</a:t>
            </a:r>
          </a:p>
          <a:p>
            <a:pPr/>
          </a:p>
          <a:p>
            <a:pPr/>
            <a:r>
              <a:t>     &lt;dependency&gt;</a:t>
            </a:r>
            <a:br/>
            <a:r>
              <a:t>    &lt;groupId&gt;org.springframework.boot&lt;/groupId&gt;</a:t>
            </a:r>
            <a:br/>
            <a:r>
              <a:t>    &lt;artifactId&gt;spring-boot-starter-test&lt;/artifactId&gt;</a:t>
            </a:r>
            <a:br/>
            <a:r>
              <a:t>    &lt;version&gt;test&lt;/version&gt;</a:t>
            </a:r>
            <a:br/>
            <a:r>
              <a:t>&lt;/dependency&gt;</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 name="Google Shape;394;p38"/>
          <p:cNvSpPr txBox="1"/>
          <p:nvPr>
            <p:ph type="title"/>
          </p:nvPr>
        </p:nvSpPr>
        <p:spPr>
          <a:prstGeom prst="rect">
            <a:avLst/>
          </a:prstGeom>
        </p:spPr>
        <p:txBody>
          <a:bodyPr/>
          <a:lstStyle/>
          <a:p>
            <a:pPr/>
            <a:r>
              <a:t>What is Packaging?</a:t>
            </a:r>
          </a:p>
        </p:txBody>
      </p:sp>
      <p:sp>
        <p:nvSpPr>
          <p:cNvPr id="333" name="Project's artifact type.…"/>
          <p:cNvSpPr txBox="1"/>
          <p:nvPr>
            <p:ph type="body" idx="1"/>
          </p:nvPr>
        </p:nvSpPr>
        <p:spPr>
          <a:prstGeom prst="rect">
            <a:avLst/>
          </a:prstGeom>
        </p:spPr>
        <p:txBody>
          <a:bodyPr/>
          <a:lstStyle/>
          <a:p>
            <a:pPr/>
            <a:r>
              <a:t>Project's artifact type. </a:t>
            </a:r>
          </a:p>
          <a:p>
            <a:pPr/>
          </a:p>
          <a:p>
            <a:pPr/>
            <a:r>
              <a:t>Types of Packaging:</a:t>
            </a:r>
          </a:p>
          <a:p>
            <a:pPr lvl="1"/>
            <a:r>
              <a:t>JAR</a:t>
            </a:r>
          </a:p>
          <a:p>
            <a:pPr lvl="1"/>
            <a:r>
              <a:t>WAR</a:t>
            </a:r>
          </a:p>
          <a:p>
            <a:pPr lvl="1"/>
            <a:r>
              <a:t>EJB</a:t>
            </a:r>
          </a:p>
          <a:p>
            <a:pPr lvl="1"/>
            <a:r>
              <a:t>EAR</a:t>
            </a:r>
          </a:p>
          <a:p>
            <a:pPr lvl="1"/>
            <a:r>
              <a:t>POM</a:t>
            </a:r>
          </a:p>
          <a:p>
            <a:pPr lvl="1"/>
            <a:r>
              <a:t>Maven Plugin</a:t>
            </a:r>
          </a:p>
          <a:p>
            <a:pPr lvl="1"/>
          </a:p>
          <a:p>
            <a:pPr/>
            <a:r>
              <a:t>Default to JAR</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5" name="Google Shape;406;p40"/>
          <p:cNvSpPr txBox="1"/>
          <p:nvPr>
            <p:ph type="title"/>
          </p:nvPr>
        </p:nvSpPr>
        <p:spPr>
          <a:prstGeom prst="rect">
            <a:avLst/>
          </a:prstGeom>
        </p:spPr>
        <p:txBody>
          <a:bodyPr/>
          <a:lstStyle/>
          <a:p>
            <a:pPr/>
            <a:r>
              <a:t>Steps for creating Spring Boot Project using STS</a:t>
            </a:r>
          </a:p>
        </p:txBody>
      </p:sp>
      <p:sp>
        <p:nvSpPr>
          <p:cNvPr id="336" name="Google Shape;407;p40"/>
          <p:cNvSpPr txBox="1"/>
          <p:nvPr>
            <p:ph type="body" idx="1"/>
          </p:nvPr>
        </p:nvSpPr>
        <p:spPr>
          <a:prstGeom prst="rect">
            <a:avLst/>
          </a:prstGeom>
        </p:spPr>
        <p:txBody>
          <a:bodyPr/>
          <a:lstStyle/>
          <a:p>
            <a:pPr/>
            <a:r>
              <a:t>Open  STS.</a:t>
            </a:r>
          </a:p>
          <a:p>
            <a:pPr/>
            <a:r>
              <a:t>Right click on the project panel (or go on Menu &gt; File) then New &gt; Spring Starter Project.</a:t>
            </a:r>
          </a:p>
          <a:p>
            <a:pPr/>
            <a:r>
              <a:t>Fill the following fields in the form:</a:t>
            </a:r>
          </a:p>
          <a:p>
            <a:pPr lvl="1"/>
            <a:r>
              <a:t>Name: the eclipse project name (e.g. “Hello world”).</a:t>
            </a:r>
          </a:p>
          <a:p>
            <a:pPr lvl="1"/>
            <a:r>
              <a:t>Group: a group name for your projects (e.g. “Demo”).</a:t>
            </a:r>
          </a:p>
          <a:p>
            <a:pPr lvl="1"/>
            <a:r>
              <a:t>Artifact: the name of the jar file (e.g. “demp”).</a:t>
            </a:r>
          </a:p>
          <a:p>
            <a:pPr lvl="1"/>
            <a:r>
              <a:t>Description: a brief human readable description (e.g. “Spring Boot base Web Application”)(optional).</a:t>
            </a:r>
          </a:p>
          <a:p>
            <a:pPr lvl="1"/>
            <a:r>
              <a:t>Package name: the java root package name (e.g. “netgloo”).</a:t>
            </a:r>
          </a:p>
          <a:p>
            <a:pPr/>
            <a:r>
              <a:t>Click Next. Search and select the “Web” dependency, then click Finish.</a:t>
            </a:r>
          </a:p>
          <a:p>
            <a:pPr/>
            <a:r>
              <a:t>Will be downloaded a basic project template from the Spring web site.</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8" name="Google Shape;412;p41"/>
          <p:cNvSpPr txBox="1"/>
          <p:nvPr>
            <p:ph type="title"/>
          </p:nvPr>
        </p:nvSpPr>
        <p:spPr>
          <a:prstGeom prst="rect">
            <a:avLst/>
          </a:prstGeom>
        </p:spPr>
        <p:txBody>
          <a:bodyPr/>
          <a:lstStyle/>
          <a:p>
            <a:pPr/>
            <a:r>
              <a:t>STS - Create a boot App</a:t>
            </a:r>
          </a:p>
        </p:txBody>
      </p:sp>
      <p:sp>
        <p:nvSpPr>
          <p:cNvPr id="339" name="Body"/>
          <p:cNvSpPr txBox="1"/>
          <p:nvPr>
            <p:ph type="body" idx="1"/>
          </p:nvPr>
        </p:nvSpPr>
        <p:spPr>
          <a:prstGeom prst="rect">
            <a:avLst/>
          </a:prstGeom>
        </p:spPr>
        <p:txBody>
          <a:bodyPr/>
          <a:lstStyle/>
          <a:p>
            <a:pPr/>
          </a:p>
        </p:txBody>
      </p:sp>
      <p:pic>
        <p:nvPicPr>
          <p:cNvPr id="340" name="Google Shape;413;p41" descr="Google Shape;413;p41"/>
          <p:cNvPicPr>
            <a:picLocks noChangeAspect="1"/>
          </p:cNvPicPr>
          <p:nvPr/>
        </p:nvPicPr>
        <p:blipFill>
          <a:blip r:embed="rId2">
            <a:extLst/>
          </a:blip>
          <a:stretch>
            <a:fillRect/>
          </a:stretch>
        </p:blipFill>
        <p:spPr>
          <a:xfrm>
            <a:off x="478039" y="1863232"/>
            <a:ext cx="8385991" cy="4089514"/>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2" name="Google Shape;418;p42"/>
          <p:cNvSpPr txBox="1"/>
          <p:nvPr>
            <p:ph type="title"/>
          </p:nvPr>
        </p:nvSpPr>
        <p:spPr>
          <a:prstGeom prst="rect">
            <a:avLst/>
          </a:prstGeom>
        </p:spPr>
        <p:txBody>
          <a:bodyPr/>
          <a:lstStyle/>
          <a:p>
            <a:pPr/>
            <a:r>
              <a:t>STS - Create a Boot App</a:t>
            </a:r>
          </a:p>
        </p:txBody>
      </p:sp>
      <p:sp>
        <p:nvSpPr>
          <p:cNvPr id="343" name="Body"/>
          <p:cNvSpPr txBox="1"/>
          <p:nvPr>
            <p:ph type="body" idx="1"/>
          </p:nvPr>
        </p:nvSpPr>
        <p:spPr>
          <a:prstGeom prst="rect">
            <a:avLst/>
          </a:prstGeom>
        </p:spPr>
        <p:txBody>
          <a:bodyPr/>
          <a:lstStyle/>
          <a:p>
            <a:pPr/>
          </a:p>
        </p:txBody>
      </p:sp>
      <p:pic>
        <p:nvPicPr>
          <p:cNvPr id="344" name="Google Shape;419;p42" descr="Google Shape;419;p42"/>
          <p:cNvPicPr>
            <a:picLocks noChangeAspect="1"/>
          </p:cNvPicPr>
          <p:nvPr/>
        </p:nvPicPr>
        <p:blipFill>
          <a:blip r:embed="rId2">
            <a:extLst/>
          </a:blip>
          <a:stretch>
            <a:fillRect/>
          </a:stretch>
        </p:blipFill>
        <p:spPr>
          <a:xfrm>
            <a:off x="643311" y="1894514"/>
            <a:ext cx="8650227" cy="4114779"/>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Google Shape;231;p12"/>
          <p:cNvSpPr txBox="1"/>
          <p:nvPr>
            <p:ph type="title"/>
          </p:nvPr>
        </p:nvSpPr>
        <p:spPr>
          <a:prstGeom prst="rect">
            <a:avLst/>
          </a:prstGeom>
        </p:spPr>
        <p:txBody>
          <a:bodyPr/>
          <a:lstStyle/>
          <a:p>
            <a:pPr/>
            <a:r>
              <a:t>Spring Modules</a:t>
            </a:r>
          </a:p>
        </p:txBody>
      </p:sp>
      <p:sp>
        <p:nvSpPr>
          <p:cNvPr id="251" name="Google Shape;232;p12"/>
          <p:cNvSpPr txBox="1"/>
          <p:nvPr>
            <p:ph type="body" idx="1"/>
          </p:nvPr>
        </p:nvSpPr>
        <p:spPr>
          <a:prstGeom prst="rect">
            <a:avLst/>
          </a:prstGeom>
        </p:spPr>
        <p:txBody>
          <a:bodyPr/>
          <a:lstStyle/>
          <a:p>
            <a:pPr/>
            <a:r>
              <a:t>IoC container</a:t>
            </a:r>
            <a:br/>
          </a:p>
          <a:p>
            <a:pPr/>
            <a:r>
              <a:t>Resources</a:t>
            </a:r>
            <a:br/>
          </a:p>
          <a:p>
            <a:pPr/>
            <a:r>
              <a:t>Validation</a:t>
            </a:r>
            <a:br/>
          </a:p>
          <a:p>
            <a:pPr/>
            <a:r>
              <a:t>AOP</a:t>
            </a:r>
            <a:br/>
          </a:p>
          <a:p>
            <a:pPr/>
            <a:r>
              <a:t>SpEL</a:t>
            </a:r>
            <a:br/>
          </a:p>
          <a:p>
            <a:pPr/>
            <a:r>
              <a:t>Web - Spring MVC, WebSockets</a:t>
            </a:r>
            <a:b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6" name="Google Shape;424;p43"/>
          <p:cNvSpPr txBox="1"/>
          <p:nvPr>
            <p:ph type="title"/>
          </p:nvPr>
        </p:nvSpPr>
        <p:spPr>
          <a:prstGeom prst="rect">
            <a:avLst/>
          </a:prstGeom>
        </p:spPr>
        <p:txBody>
          <a:bodyPr/>
          <a:lstStyle/>
          <a:p>
            <a:pPr/>
            <a:r>
              <a:t>STS - Create a Boot App</a:t>
            </a:r>
          </a:p>
        </p:txBody>
      </p:sp>
      <p:sp>
        <p:nvSpPr>
          <p:cNvPr id="347" name="Body"/>
          <p:cNvSpPr txBox="1"/>
          <p:nvPr>
            <p:ph type="body" idx="1"/>
          </p:nvPr>
        </p:nvSpPr>
        <p:spPr>
          <a:prstGeom prst="rect">
            <a:avLst/>
          </a:prstGeom>
        </p:spPr>
        <p:txBody>
          <a:bodyPr/>
          <a:lstStyle/>
          <a:p>
            <a:pPr/>
          </a:p>
        </p:txBody>
      </p:sp>
      <p:pic>
        <p:nvPicPr>
          <p:cNvPr id="348" name="Google Shape;425;p43" descr="Google Shape;425;p43"/>
          <p:cNvPicPr>
            <a:picLocks noChangeAspect="1"/>
          </p:cNvPicPr>
          <p:nvPr/>
        </p:nvPicPr>
        <p:blipFill>
          <a:blip r:embed="rId2">
            <a:extLst/>
          </a:blip>
          <a:stretch>
            <a:fillRect/>
          </a:stretch>
        </p:blipFill>
        <p:spPr>
          <a:xfrm>
            <a:off x="608900" y="1799935"/>
            <a:ext cx="7721606" cy="4343405"/>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0" name="Google Shape;430;p44"/>
          <p:cNvSpPr txBox="1"/>
          <p:nvPr>
            <p:ph type="title"/>
          </p:nvPr>
        </p:nvSpPr>
        <p:spPr>
          <a:prstGeom prst="rect">
            <a:avLst/>
          </a:prstGeom>
        </p:spPr>
        <p:txBody>
          <a:bodyPr/>
          <a:lstStyle/>
          <a:p>
            <a:pPr/>
            <a:r>
              <a:t>STS - Create a Boot App</a:t>
            </a:r>
          </a:p>
        </p:txBody>
      </p:sp>
      <p:sp>
        <p:nvSpPr>
          <p:cNvPr id="351" name="Body"/>
          <p:cNvSpPr txBox="1"/>
          <p:nvPr>
            <p:ph type="body" idx="1"/>
          </p:nvPr>
        </p:nvSpPr>
        <p:spPr>
          <a:prstGeom prst="rect">
            <a:avLst/>
          </a:prstGeom>
        </p:spPr>
        <p:txBody>
          <a:bodyPr/>
          <a:lstStyle/>
          <a:p>
            <a:pPr/>
          </a:p>
        </p:txBody>
      </p:sp>
      <p:pic>
        <p:nvPicPr>
          <p:cNvPr id="352" name="Google Shape;431;p44" descr="Google Shape;431;p44"/>
          <p:cNvPicPr>
            <a:picLocks noChangeAspect="1"/>
          </p:cNvPicPr>
          <p:nvPr/>
        </p:nvPicPr>
        <p:blipFill>
          <a:blip r:embed="rId2">
            <a:extLst/>
          </a:blip>
          <a:stretch>
            <a:fillRect/>
          </a:stretch>
        </p:blipFill>
        <p:spPr>
          <a:xfrm>
            <a:off x="513561" y="1803824"/>
            <a:ext cx="8500783" cy="4343404"/>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4" name="Google Shape;436;p45"/>
          <p:cNvSpPr txBox="1"/>
          <p:nvPr>
            <p:ph type="title"/>
          </p:nvPr>
        </p:nvSpPr>
        <p:spPr>
          <a:prstGeom prst="rect">
            <a:avLst/>
          </a:prstGeom>
        </p:spPr>
        <p:txBody>
          <a:bodyPr/>
          <a:lstStyle/>
          <a:p>
            <a:pPr/>
            <a:r>
              <a:t>STS - Create a Boot App</a:t>
            </a:r>
          </a:p>
        </p:txBody>
      </p:sp>
      <p:sp>
        <p:nvSpPr>
          <p:cNvPr id="355" name="Body"/>
          <p:cNvSpPr txBox="1"/>
          <p:nvPr>
            <p:ph type="body" idx="1"/>
          </p:nvPr>
        </p:nvSpPr>
        <p:spPr>
          <a:prstGeom prst="rect">
            <a:avLst/>
          </a:prstGeom>
        </p:spPr>
        <p:txBody>
          <a:bodyPr/>
          <a:lstStyle/>
          <a:p>
            <a:pPr/>
          </a:p>
        </p:txBody>
      </p:sp>
      <p:pic>
        <p:nvPicPr>
          <p:cNvPr id="356" name="Google Shape;437;p45" descr="Google Shape;437;p45"/>
          <p:cNvPicPr>
            <a:picLocks noChangeAspect="1"/>
          </p:cNvPicPr>
          <p:nvPr/>
        </p:nvPicPr>
        <p:blipFill>
          <a:blip r:embed="rId2">
            <a:extLst/>
          </a:blip>
          <a:stretch>
            <a:fillRect/>
          </a:stretch>
        </p:blipFill>
        <p:spPr>
          <a:xfrm>
            <a:off x="568291" y="1758479"/>
            <a:ext cx="8313174" cy="4343404"/>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8" name="Google Shape;442;p46"/>
          <p:cNvSpPr txBox="1"/>
          <p:nvPr>
            <p:ph type="title"/>
          </p:nvPr>
        </p:nvSpPr>
        <p:spPr>
          <a:prstGeom prst="rect">
            <a:avLst/>
          </a:prstGeom>
        </p:spPr>
        <p:txBody>
          <a:bodyPr/>
          <a:lstStyle/>
          <a:p>
            <a:pPr/>
            <a:r>
              <a:t>STS - Create a Boot App</a:t>
            </a:r>
          </a:p>
        </p:txBody>
      </p:sp>
      <p:sp>
        <p:nvSpPr>
          <p:cNvPr id="359" name="Body"/>
          <p:cNvSpPr txBox="1"/>
          <p:nvPr>
            <p:ph type="body" idx="1"/>
          </p:nvPr>
        </p:nvSpPr>
        <p:spPr>
          <a:prstGeom prst="rect">
            <a:avLst/>
          </a:prstGeom>
        </p:spPr>
        <p:txBody>
          <a:bodyPr/>
          <a:lstStyle/>
          <a:p>
            <a:pPr/>
          </a:p>
        </p:txBody>
      </p:sp>
      <p:pic>
        <p:nvPicPr>
          <p:cNvPr id="360" name="Google Shape;443;p46" descr="Google Shape;443;p46"/>
          <p:cNvPicPr>
            <a:picLocks noChangeAspect="1"/>
          </p:cNvPicPr>
          <p:nvPr/>
        </p:nvPicPr>
        <p:blipFill>
          <a:blip r:embed="rId2">
            <a:extLst/>
          </a:blip>
          <a:stretch>
            <a:fillRect/>
          </a:stretch>
        </p:blipFill>
        <p:spPr>
          <a:xfrm>
            <a:off x="683978" y="1936308"/>
            <a:ext cx="8134951" cy="3904512"/>
          </a:xfrm>
          <a:prstGeom prst="rect">
            <a:avLst/>
          </a:prstGeom>
          <a:ln w="12700">
            <a:miter lim="400000"/>
          </a:ln>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2" name="Google Shape;448;p47"/>
          <p:cNvSpPr txBox="1"/>
          <p:nvPr>
            <p:ph type="title"/>
          </p:nvPr>
        </p:nvSpPr>
        <p:spPr>
          <a:prstGeom prst="rect">
            <a:avLst/>
          </a:prstGeom>
        </p:spPr>
        <p:txBody>
          <a:bodyPr/>
          <a:lstStyle/>
          <a:p>
            <a:pPr/>
            <a:r>
              <a:t>Project Structure</a:t>
            </a:r>
          </a:p>
        </p:txBody>
      </p:sp>
      <p:sp>
        <p:nvSpPr>
          <p:cNvPr id="363" name="Body"/>
          <p:cNvSpPr txBox="1"/>
          <p:nvPr>
            <p:ph type="body" idx="1"/>
          </p:nvPr>
        </p:nvSpPr>
        <p:spPr>
          <a:prstGeom prst="rect">
            <a:avLst/>
          </a:prstGeom>
        </p:spPr>
        <p:txBody>
          <a:bodyPr/>
          <a:lstStyle/>
          <a:p>
            <a:pPr/>
          </a:p>
        </p:txBody>
      </p:sp>
      <p:pic>
        <p:nvPicPr>
          <p:cNvPr id="364" name="Google Shape;449;p47" descr="Google Shape;449;p47"/>
          <p:cNvPicPr>
            <a:picLocks noChangeAspect="1"/>
          </p:cNvPicPr>
          <p:nvPr/>
        </p:nvPicPr>
        <p:blipFill>
          <a:blip r:embed="rId2">
            <a:extLst/>
          </a:blip>
          <a:stretch>
            <a:fillRect/>
          </a:stretch>
        </p:blipFill>
        <p:spPr>
          <a:xfrm>
            <a:off x="809547" y="2049378"/>
            <a:ext cx="8142580" cy="4313350"/>
          </a:xfrm>
          <a:prstGeom prst="rect">
            <a:avLst/>
          </a:prstGeom>
          <a:ln w="12700">
            <a:miter lim="400000"/>
          </a:ln>
        </p:spPr>
      </p:pic>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6" name="Google Shape;454;p48"/>
          <p:cNvSpPr txBox="1"/>
          <p:nvPr>
            <p:ph type="title"/>
          </p:nvPr>
        </p:nvSpPr>
        <p:spPr>
          <a:prstGeom prst="rect">
            <a:avLst/>
          </a:prstGeom>
        </p:spPr>
        <p:txBody>
          <a:bodyPr/>
          <a:lstStyle/>
          <a:p>
            <a:pPr/>
            <a:r>
              <a:t>pom.xml  - Spring Boot starters</a:t>
            </a:r>
          </a:p>
        </p:txBody>
      </p:sp>
      <p:sp>
        <p:nvSpPr>
          <p:cNvPr id="367" name="&lt;parent&gt;…"/>
          <p:cNvSpPr txBox="1"/>
          <p:nvPr>
            <p:ph type="body" idx="1"/>
          </p:nvPr>
        </p:nvSpPr>
        <p:spPr>
          <a:xfrm>
            <a:off x="567715" y="952524"/>
            <a:ext cx="9964370" cy="5664152"/>
          </a:xfrm>
          <a:prstGeom prst="rect">
            <a:avLst/>
          </a:prstGeom>
        </p:spPr>
        <p:txBody>
          <a:bodyPr/>
          <a:lstStyle/>
          <a:p>
            <a:pPr marL="0" indent="0" algn="l" defTabSz="672817">
              <a:defRPr sz="1200">
                <a:solidFill>
                  <a:srgbClr val="011480"/>
                </a:solidFill>
                <a:latin typeface="Menlo"/>
                <a:ea typeface="Menlo"/>
                <a:cs typeface="Menlo"/>
                <a:sym typeface="Menlo"/>
              </a:defRPr>
            </a:pPr>
            <a:r>
              <a:rPr b="0">
                <a:solidFill>
                  <a:srgbClr val="000000"/>
                </a:solidFill>
              </a:rPr>
              <a:t>&lt;</a:t>
            </a:r>
            <a:r>
              <a:t>parent</a:t>
            </a:r>
            <a:r>
              <a:rPr b="0">
                <a:solidFill>
                  <a:srgbClr val="000000"/>
                </a:solidFill>
              </a:rPr>
              <a:t>&gt;</a:t>
            </a:r>
            <a:endParaRPr b="0">
              <a:solidFill>
                <a:srgbClr val="000000"/>
              </a:solidFill>
            </a:endParaRPr>
          </a:p>
          <a:p>
            <a:pPr marL="0" indent="0" algn="l" defTabSz="672817">
              <a:defRPr b="0" sz="1200">
                <a:solidFill>
                  <a:srgbClr val="000000"/>
                </a:solidFill>
                <a:latin typeface="Menlo"/>
                <a:ea typeface="Menlo"/>
                <a:cs typeface="Menlo"/>
                <a:sym typeface="Menlo"/>
              </a:defRPr>
            </a:pPr>
            <a:r>
              <a:t>    </a:t>
            </a:r>
            <a:r>
              <a:t>&lt;</a:t>
            </a:r>
            <a:r>
              <a:rPr b="1">
                <a:solidFill>
                  <a:srgbClr val="011480"/>
                </a:solidFill>
              </a:rPr>
              <a:t>groupId</a:t>
            </a:r>
            <a:r>
              <a:t>&gt;</a:t>
            </a:r>
            <a:r>
              <a:t>org.springframework.boot</a:t>
            </a:r>
            <a:r>
              <a:t>&lt;/</a:t>
            </a:r>
            <a:r>
              <a:rPr b="1">
                <a:solidFill>
                  <a:srgbClr val="011480"/>
                </a:solidFill>
              </a:rPr>
              <a:t>groupId</a:t>
            </a:r>
            <a:r>
              <a:t>&gt;</a:t>
            </a:r>
          </a:p>
          <a:p>
            <a:pPr marL="0" indent="0" algn="l" defTabSz="672817">
              <a:defRPr b="0" sz="1200">
                <a:solidFill>
                  <a:srgbClr val="000000"/>
                </a:solidFill>
                <a:latin typeface="Menlo"/>
                <a:ea typeface="Menlo"/>
                <a:cs typeface="Menlo"/>
                <a:sym typeface="Menlo"/>
              </a:defRPr>
            </a:pPr>
            <a:r>
              <a:t>    </a:t>
            </a:r>
            <a:r>
              <a:t>&lt;</a:t>
            </a:r>
            <a:r>
              <a:rPr b="1">
                <a:solidFill>
                  <a:srgbClr val="011480"/>
                </a:solidFill>
              </a:rPr>
              <a:t>artifactId</a:t>
            </a:r>
            <a:r>
              <a:t>&gt;</a:t>
            </a:r>
            <a:r>
              <a:t>spring-boot-starter-parent</a:t>
            </a:r>
            <a:r>
              <a:t>&lt;/</a:t>
            </a:r>
            <a:r>
              <a:rPr b="1">
                <a:solidFill>
                  <a:srgbClr val="011480"/>
                </a:solidFill>
              </a:rPr>
              <a:t>artifactId</a:t>
            </a:r>
            <a:r>
              <a:t>&gt;</a:t>
            </a:r>
          </a:p>
          <a:p>
            <a:pPr marL="0" indent="0" algn="l" defTabSz="672817">
              <a:defRPr b="0" sz="1200">
                <a:solidFill>
                  <a:srgbClr val="000000"/>
                </a:solidFill>
                <a:latin typeface="Menlo"/>
                <a:ea typeface="Menlo"/>
                <a:cs typeface="Menlo"/>
                <a:sym typeface="Menlo"/>
              </a:defRPr>
            </a:pPr>
            <a:r>
              <a:t>    </a:t>
            </a:r>
            <a:r>
              <a:t>&lt;</a:t>
            </a:r>
            <a:r>
              <a:rPr b="1">
                <a:solidFill>
                  <a:srgbClr val="011480"/>
                </a:solidFill>
              </a:rPr>
              <a:t>version</a:t>
            </a:r>
            <a:r>
              <a:t>&gt;</a:t>
            </a:r>
            <a:r>
              <a:t>2.0.0.RELEASE</a:t>
            </a:r>
            <a:r>
              <a:t>&lt;/</a:t>
            </a:r>
            <a:r>
              <a:rPr b="1">
                <a:solidFill>
                  <a:srgbClr val="011480"/>
                </a:solidFill>
              </a:rPr>
              <a:t>version</a:t>
            </a:r>
            <a:r>
              <a:t>&gt;</a:t>
            </a:r>
          </a:p>
          <a:p>
            <a:pPr marL="0" indent="0" algn="l" defTabSz="672817">
              <a:defRPr b="0" i="1" sz="1200">
                <a:solidFill>
                  <a:srgbClr val="808080"/>
                </a:solidFill>
                <a:latin typeface="Menlo"/>
                <a:ea typeface="Menlo"/>
                <a:cs typeface="Menlo"/>
                <a:sym typeface="Menlo"/>
              </a:defRPr>
            </a:pPr>
            <a:r>
              <a:rPr i="0">
                <a:solidFill>
                  <a:srgbClr val="000000"/>
                </a:solidFill>
              </a:rPr>
              <a:t>    </a:t>
            </a:r>
            <a:r>
              <a:rPr i="0">
                <a:solidFill>
                  <a:srgbClr val="000000"/>
                </a:solidFill>
              </a:rPr>
              <a:t>&lt;</a:t>
            </a:r>
            <a:r>
              <a:rPr b="1" i="0">
                <a:solidFill>
                  <a:srgbClr val="011480"/>
                </a:solidFill>
              </a:rPr>
              <a:t>relativePath</a:t>
            </a:r>
            <a:r>
              <a:rPr i="0">
                <a:solidFill>
                  <a:srgbClr val="000000"/>
                </a:solidFill>
              </a:rPr>
              <a:t>/&gt;</a:t>
            </a:r>
            <a:r>
              <a:rPr i="0">
                <a:solidFill>
                  <a:srgbClr val="000000"/>
                </a:solidFill>
              </a:rPr>
              <a:t> </a:t>
            </a:r>
            <a:r>
              <a:t>&lt;!-- lookup parent from repository --&gt;</a:t>
            </a:r>
          </a:p>
          <a:p>
            <a:pPr marL="0" indent="0" algn="l" defTabSz="672817">
              <a:defRPr sz="1200">
                <a:solidFill>
                  <a:srgbClr val="011480"/>
                </a:solidFill>
                <a:latin typeface="Menlo"/>
                <a:ea typeface="Menlo"/>
                <a:cs typeface="Menlo"/>
                <a:sym typeface="Menlo"/>
              </a:defRPr>
            </a:pPr>
            <a:r>
              <a:rPr b="0">
                <a:solidFill>
                  <a:srgbClr val="000000"/>
                </a:solidFill>
              </a:rPr>
              <a:t>&lt;/</a:t>
            </a:r>
            <a:r>
              <a:t>parent</a:t>
            </a:r>
            <a:r>
              <a:rPr b="0">
                <a:solidFill>
                  <a:srgbClr val="000000"/>
                </a:solidFill>
              </a:rPr>
              <a:t>&gt;</a:t>
            </a:r>
            <a:endParaRPr b="0">
              <a:solidFill>
                <a:srgbClr val="000000"/>
              </a:solidFill>
            </a:endParaRPr>
          </a:p>
          <a:p>
            <a:pPr marL="0" indent="0" algn="l" defTabSz="672817">
              <a:defRPr b="0" sz="1200">
                <a:solidFill>
                  <a:srgbClr val="000000"/>
                </a:solidFill>
                <a:latin typeface="Menlo"/>
                <a:ea typeface="Menlo"/>
                <a:cs typeface="Menlo"/>
                <a:sym typeface="Menlo"/>
              </a:defRPr>
            </a:pPr>
          </a:p>
          <a:p>
            <a:pPr marL="0" indent="0" algn="l" defTabSz="672817">
              <a:defRPr b="0" sz="1200">
                <a:solidFill>
                  <a:srgbClr val="000000"/>
                </a:solidFill>
                <a:latin typeface="Menlo"/>
                <a:ea typeface="Menlo"/>
                <a:cs typeface="Menlo"/>
                <a:sym typeface="Menlo"/>
              </a:defRPr>
            </a:pPr>
          </a:p>
          <a:p>
            <a:pPr marL="0" indent="0" algn="l" defTabSz="672817">
              <a:defRPr sz="1200">
                <a:solidFill>
                  <a:srgbClr val="011480"/>
                </a:solidFill>
                <a:latin typeface="Menlo"/>
                <a:ea typeface="Menlo"/>
                <a:cs typeface="Menlo"/>
                <a:sym typeface="Menlo"/>
              </a:defRPr>
            </a:pPr>
            <a:r>
              <a:rPr b="0">
                <a:solidFill>
                  <a:srgbClr val="000000"/>
                </a:solidFill>
              </a:rPr>
              <a:t>&lt;</a:t>
            </a:r>
            <a:r>
              <a:t>dependency</a:t>
            </a:r>
            <a:r>
              <a:rPr b="0">
                <a:solidFill>
                  <a:srgbClr val="000000"/>
                </a:solidFill>
              </a:rPr>
              <a:t>&gt;</a:t>
            </a:r>
            <a:endParaRPr b="0">
              <a:solidFill>
                <a:srgbClr val="000000"/>
              </a:solidFill>
            </a:endParaRPr>
          </a:p>
          <a:p>
            <a:pPr marL="0" indent="0" algn="l" defTabSz="672817">
              <a:defRPr b="0" sz="1200">
                <a:solidFill>
                  <a:srgbClr val="000000"/>
                </a:solidFill>
                <a:latin typeface="Menlo"/>
                <a:ea typeface="Menlo"/>
                <a:cs typeface="Menlo"/>
                <a:sym typeface="Menlo"/>
              </a:defRPr>
            </a:pPr>
            <a:r>
              <a:t>    </a:t>
            </a:r>
            <a:r>
              <a:t>&lt;</a:t>
            </a:r>
            <a:r>
              <a:rPr b="1">
                <a:solidFill>
                  <a:srgbClr val="011480"/>
                </a:solidFill>
              </a:rPr>
              <a:t>groupId</a:t>
            </a:r>
            <a:r>
              <a:t>&gt;</a:t>
            </a:r>
            <a:r>
              <a:t>org.springframework.boot</a:t>
            </a:r>
            <a:r>
              <a:t>&lt;/</a:t>
            </a:r>
            <a:r>
              <a:rPr b="1">
                <a:solidFill>
                  <a:srgbClr val="011480"/>
                </a:solidFill>
              </a:rPr>
              <a:t>groupId</a:t>
            </a:r>
            <a:r>
              <a:t>&gt;</a:t>
            </a:r>
          </a:p>
          <a:p>
            <a:pPr marL="0" indent="0" algn="l" defTabSz="672817">
              <a:defRPr b="0" sz="1200">
                <a:solidFill>
                  <a:srgbClr val="000000"/>
                </a:solidFill>
                <a:latin typeface="Menlo"/>
                <a:ea typeface="Menlo"/>
                <a:cs typeface="Menlo"/>
                <a:sym typeface="Menlo"/>
              </a:defRPr>
            </a:pPr>
            <a:r>
              <a:t>    </a:t>
            </a:r>
            <a:r>
              <a:t>&lt;</a:t>
            </a:r>
            <a:r>
              <a:rPr b="1">
                <a:solidFill>
                  <a:srgbClr val="011480"/>
                </a:solidFill>
              </a:rPr>
              <a:t>artifactId</a:t>
            </a:r>
            <a:r>
              <a:t>&gt;</a:t>
            </a:r>
            <a:r>
              <a:t>spring-boot-starter-data-jpa</a:t>
            </a:r>
            <a:r>
              <a:t>&lt;/</a:t>
            </a:r>
            <a:r>
              <a:rPr b="1">
                <a:solidFill>
                  <a:srgbClr val="011480"/>
                </a:solidFill>
              </a:rPr>
              <a:t>artifactId</a:t>
            </a:r>
            <a:r>
              <a:t>&gt;</a:t>
            </a:r>
          </a:p>
          <a:p>
            <a:pPr marL="0" indent="0" algn="l" defTabSz="672817">
              <a:defRPr sz="1200">
                <a:solidFill>
                  <a:srgbClr val="011480"/>
                </a:solidFill>
                <a:latin typeface="Menlo"/>
                <a:ea typeface="Menlo"/>
                <a:cs typeface="Menlo"/>
                <a:sym typeface="Menlo"/>
              </a:defRPr>
            </a:pPr>
            <a:r>
              <a:rPr b="0">
                <a:solidFill>
                  <a:srgbClr val="000000"/>
                </a:solidFill>
              </a:rPr>
              <a:t>&lt;/</a:t>
            </a:r>
            <a:r>
              <a:t>dependency</a:t>
            </a:r>
            <a:r>
              <a:rPr b="0">
                <a:solidFill>
                  <a:srgbClr val="000000"/>
                </a:solidFill>
              </a:rPr>
              <a:t>&gt;</a:t>
            </a:r>
            <a:endParaRPr b="0">
              <a:solidFill>
                <a:srgbClr val="000000"/>
              </a:solidFill>
            </a:endParaRPr>
          </a:p>
          <a:p>
            <a:pPr marL="0" indent="0" algn="l" defTabSz="672817">
              <a:defRPr sz="1200">
                <a:solidFill>
                  <a:srgbClr val="011480"/>
                </a:solidFill>
                <a:latin typeface="Menlo"/>
                <a:ea typeface="Menlo"/>
                <a:cs typeface="Menlo"/>
                <a:sym typeface="Menlo"/>
              </a:defRPr>
            </a:pPr>
            <a:r>
              <a:rPr b="0">
                <a:solidFill>
                  <a:srgbClr val="000000"/>
                </a:solidFill>
              </a:rPr>
              <a:t>&lt;</a:t>
            </a:r>
            <a:r>
              <a:t>dependency</a:t>
            </a:r>
            <a:r>
              <a:rPr b="0">
                <a:solidFill>
                  <a:srgbClr val="000000"/>
                </a:solidFill>
              </a:rPr>
              <a:t>&gt;</a:t>
            </a:r>
            <a:endParaRPr b="0">
              <a:solidFill>
                <a:srgbClr val="000000"/>
              </a:solidFill>
            </a:endParaRPr>
          </a:p>
          <a:p>
            <a:pPr marL="0" indent="0" algn="l" defTabSz="672817">
              <a:defRPr b="0" sz="1200">
                <a:solidFill>
                  <a:srgbClr val="000000"/>
                </a:solidFill>
                <a:latin typeface="Menlo"/>
                <a:ea typeface="Menlo"/>
                <a:cs typeface="Menlo"/>
                <a:sym typeface="Menlo"/>
              </a:defRPr>
            </a:pPr>
            <a:r>
              <a:t>    </a:t>
            </a:r>
            <a:r>
              <a:t>&lt;</a:t>
            </a:r>
            <a:r>
              <a:rPr b="1">
                <a:solidFill>
                  <a:srgbClr val="011480"/>
                </a:solidFill>
              </a:rPr>
              <a:t>groupId</a:t>
            </a:r>
            <a:r>
              <a:t>&gt;</a:t>
            </a:r>
            <a:r>
              <a:t>org.springframework.boot</a:t>
            </a:r>
            <a:r>
              <a:t>&lt;/</a:t>
            </a:r>
            <a:r>
              <a:rPr b="1">
                <a:solidFill>
                  <a:srgbClr val="011480"/>
                </a:solidFill>
              </a:rPr>
              <a:t>groupId</a:t>
            </a:r>
            <a:r>
              <a:t>&gt;</a:t>
            </a:r>
          </a:p>
          <a:p>
            <a:pPr marL="0" indent="0" algn="l" defTabSz="672817">
              <a:defRPr b="0" sz="1200">
                <a:solidFill>
                  <a:srgbClr val="000000"/>
                </a:solidFill>
                <a:latin typeface="Menlo"/>
                <a:ea typeface="Menlo"/>
                <a:cs typeface="Menlo"/>
                <a:sym typeface="Menlo"/>
              </a:defRPr>
            </a:pPr>
            <a:r>
              <a:t>    </a:t>
            </a:r>
            <a:r>
              <a:t>&lt;</a:t>
            </a:r>
            <a:r>
              <a:rPr b="1">
                <a:solidFill>
                  <a:srgbClr val="011480"/>
                </a:solidFill>
              </a:rPr>
              <a:t>artifactId</a:t>
            </a:r>
            <a:r>
              <a:t>&gt;</a:t>
            </a:r>
            <a:r>
              <a:t>spring-boot-starter-web</a:t>
            </a:r>
            <a:r>
              <a:t>&lt;/</a:t>
            </a:r>
            <a:r>
              <a:rPr b="1">
                <a:solidFill>
                  <a:srgbClr val="011480"/>
                </a:solidFill>
              </a:rPr>
              <a:t>artifactId</a:t>
            </a:r>
            <a:r>
              <a:t>&gt;</a:t>
            </a:r>
          </a:p>
          <a:p>
            <a:pPr marL="0" indent="0" algn="l" defTabSz="672817">
              <a:defRPr sz="1200">
                <a:solidFill>
                  <a:srgbClr val="011480"/>
                </a:solidFill>
                <a:latin typeface="Menlo"/>
                <a:ea typeface="Menlo"/>
                <a:cs typeface="Menlo"/>
                <a:sym typeface="Menlo"/>
              </a:defRPr>
            </a:pPr>
            <a:r>
              <a:rPr b="0">
                <a:solidFill>
                  <a:srgbClr val="000000"/>
                </a:solidFill>
              </a:rPr>
              <a:t>&lt;/</a:t>
            </a:r>
            <a:r>
              <a:t>dependency</a:t>
            </a:r>
            <a:r>
              <a:rPr b="0">
                <a:solidFill>
                  <a:srgbClr val="000000"/>
                </a:solidFill>
              </a:rPr>
              <a:t>&gt;</a:t>
            </a:r>
            <a:endParaRPr b="0">
              <a:solidFill>
                <a:srgbClr val="000000"/>
              </a:solidFill>
            </a:endParaRPr>
          </a:p>
          <a:p>
            <a:pPr marL="0" indent="0" algn="l" defTabSz="672817">
              <a:defRPr b="0" sz="1200">
                <a:solidFill>
                  <a:srgbClr val="000000"/>
                </a:solidFill>
                <a:latin typeface="Menlo"/>
                <a:ea typeface="Menlo"/>
                <a:cs typeface="Menlo"/>
                <a:sym typeface="Menlo"/>
              </a:defRPr>
            </a:pPr>
          </a:p>
          <a:p>
            <a:pPr marL="0" indent="0" algn="l" defTabSz="672817">
              <a:defRPr sz="1200">
                <a:solidFill>
                  <a:srgbClr val="011480"/>
                </a:solidFill>
                <a:latin typeface="Menlo"/>
                <a:ea typeface="Menlo"/>
                <a:cs typeface="Menlo"/>
                <a:sym typeface="Menlo"/>
              </a:defRPr>
            </a:pPr>
            <a:r>
              <a:rPr b="0">
                <a:solidFill>
                  <a:srgbClr val="000000"/>
                </a:solidFill>
              </a:rPr>
              <a:t>&lt;</a:t>
            </a:r>
            <a:r>
              <a:t>dependency</a:t>
            </a:r>
            <a:r>
              <a:rPr b="0">
                <a:solidFill>
                  <a:srgbClr val="000000"/>
                </a:solidFill>
              </a:rPr>
              <a:t>&gt;</a:t>
            </a:r>
            <a:endParaRPr b="0">
              <a:solidFill>
                <a:srgbClr val="000000"/>
              </a:solidFill>
            </a:endParaRPr>
          </a:p>
          <a:p>
            <a:pPr marL="0" indent="0" algn="l" defTabSz="672817">
              <a:defRPr b="0" sz="1200">
                <a:solidFill>
                  <a:srgbClr val="000000"/>
                </a:solidFill>
                <a:latin typeface="Menlo"/>
                <a:ea typeface="Menlo"/>
                <a:cs typeface="Menlo"/>
                <a:sym typeface="Menlo"/>
              </a:defRPr>
            </a:pPr>
            <a:r>
              <a:t>    </a:t>
            </a:r>
            <a:r>
              <a:t>&lt;</a:t>
            </a:r>
            <a:r>
              <a:rPr b="1">
                <a:solidFill>
                  <a:srgbClr val="011480"/>
                </a:solidFill>
              </a:rPr>
              <a:t>groupId</a:t>
            </a:r>
            <a:r>
              <a:t>&gt;</a:t>
            </a:r>
            <a:r>
              <a:t>com.h2database</a:t>
            </a:r>
            <a:r>
              <a:t>&lt;/</a:t>
            </a:r>
            <a:r>
              <a:rPr b="1">
                <a:solidFill>
                  <a:srgbClr val="011480"/>
                </a:solidFill>
              </a:rPr>
              <a:t>groupId</a:t>
            </a:r>
            <a:r>
              <a:t>&gt;</a:t>
            </a:r>
          </a:p>
          <a:p>
            <a:pPr marL="0" indent="0" algn="l" defTabSz="672817">
              <a:defRPr sz="1200">
                <a:solidFill>
                  <a:srgbClr val="011480"/>
                </a:solidFill>
                <a:latin typeface="Menlo"/>
                <a:ea typeface="Menlo"/>
                <a:cs typeface="Menlo"/>
                <a:sym typeface="Menlo"/>
              </a:defRPr>
            </a:pPr>
            <a:r>
              <a:rPr b="0">
                <a:solidFill>
                  <a:srgbClr val="000000"/>
                </a:solidFill>
              </a:rPr>
              <a:t>    </a:t>
            </a:r>
            <a:r>
              <a:rPr b="0">
                <a:solidFill>
                  <a:srgbClr val="000000"/>
                </a:solidFill>
              </a:rPr>
              <a:t>&lt;</a:t>
            </a:r>
            <a:r>
              <a:t>artifactId</a:t>
            </a:r>
            <a:r>
              <a:rPr b="0">
                <a:solidFill>
                  <a:srgbClr val="000000"/>
                </a:solidFill>
              </a:rPr>
              <a:t>&gt;</a:t>
            </a:r>
            <a:r>
              <a:rPr b="0">
                <a:solidFill>
                  <a:srgbClr val="000000"/>
                </a:solidFill>
              </a:rPr>
              <a:t>h2</a:t>
            </a:r>
            <a:r>
              <a:rPr b="0">
                <a:solidFill>
                  <a:srgbClr val="000000"/>
                </a:solidFill>
              </a:rPr>
              <a:t>&lt;/</a:t>
            </a:r>
            <a:r>
              <a:t>artifactId</a:t>
            </a:r>
            <a:r>
              <a:rPr b="0">
                <a:solidFill>
                  <a:srgbClr val="000000"/>
                </a:solidFill>
              </a:rPr>
              <a:t>&gt;</a:t>
            </a:r>
            <a:endParaRPr b="0">
              <a:solidFill>
                <a:srgbClr val="000000"/>
              </a:solidFill>
            </a:endParaRPr>
          </a:p>
          <a:p>
            <a:pPr marL="0" indent="0" algn="l" defTabSz="672817">
              <a:defRPr b="0" sz="1200">
                <a:solidFill>
                  <a:srgbClr val="000000"/>
                </a:solidFill>
                <a:latin typeface="Menlo"/>
                <a:ea typeface="Menlo"/>
                <a:cs typeface="Menlo"/>
                <a:sym typeface="Menlo"/>
              </a:defRPr>
            </a:pPr>
            <a:r>
              <a:t>    </a:t>
            </a:r>
            <a:r>
              <a:t>&lt;</a:t>
            </a:r>
            <a:r>
              <a:rPr b="1">
                <a:solidFill>
                  <a:srgbClr val="011480"/>
                </a:solidFill>
              </a:rPr>
              <a:t>scope</a:t>
            </a:r>
            <a:r>
              <a:t>&gt;</a:t>
            </a:r>
            <a:r>
              <a:t>runtime</a:t>
            </a:r>
            <a:r>
              <a:t>&lt;/</a:t>
            </a:r>
            <a:r>
              <a:rPr b="1">
                <a:solidFill>
                  <a:srgbClr val="011480"/>
                </a:solidFill>
              </a:rPr>
              <a:t>scope</a:t>
            </a:r>
            <a:r>
              <a:t>&gt;</a:t>
            </a:r>
          </a:p>
          <a:p>
            <a:pPr marL="0" indent="0" algn="l" defTabSz="672817">
              <a:defRPr sz="1200">
                <a:solidFill>
                  <a:srgbClr val="011480"/>
                </a:solidFill>
                <a:latin typeface="Menlo"/>
                <a:ea typeface="Menlo"/>
                <a:cs typeface="Menlo"/>
                <a:sym typeface="Menlo"/>
              </a:defRPr>
            </a:pPr>
            <a:r>
              <a:rPr b="0">
                <a:solidFill>
                  <a:srgbClr val="000000"/>
                </a:solidFill>
              </a:rPr>
              <a:t>&lt;/</a:t>
            </a:r>
            <a:r>
              <a:t>dependency</a:t>
            </a:r>
            <a:r>
              <a:rPr b="0">
                <a:solidFill>
                  <a:srgbClr val="000000"/>
                </a:solidFill>
              </a:rPr>
              <a:t>&gt;</a:t>
            </a:r>
            <a:endParaRPr b="0">
              <a:solidFill>
                <a:srgbClr val="000000"/>
              </a:solidFill>
            </a:endParaRPr>
          </a:p>
          <a:p>
            <a:pPr marL="0" indent="0" algn="l" defTabSz="672817">
              <a:defRPr b="0" sz="1200">
                <a:solidFill>
                  <a:srgbClr val="000000"/>
                </a:solidFill>
                <a:latin typeface="Menlo"/>
                <a:ea typeface="Menlo"/>
                <a:cs typeface="Menlo"/>
                <a:sym typeface="Menlo"/>
              </a:defRPr>
            </a:pP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9" name="Spring Boot Starter using Spring Initializr"/>
          <p:cNvSpPr txBox="1"/>
          <p:nvPr>
            <p:ph type="title"/>
          </p:nvPr>
        </p:nvSpPr>
        <p:spPr>
          <a:prstGeom prst="rect">
            <a:avLst/>
          </a:prstGeom>
        </p:spPr>
        <p:txBody>
          <a:bodyPr/>
          <a:lstStyle/>
          <a:p>
            <a:pPr/>
            <a:r>
              <a:t>Spring Boot Starter using Spring Initializr</a:t>
            </a:r>
          </a:p>
        </p:txBody>
      </p:sp>
      <p:sp>
        <p:nvSpPr>
          <p:cNvPr id="370" name="https://start.spring.io/"/>
          <p:cNvSpPr txBox="1"/>
          <p:nvPr>
            <p:ph type="body" idx="1"/>
          </p:nvPr>
        </p:nvSpPr>
        <p:spPr>
          <a:prstGeom prst="rect">
            <a:avLst/>
          </a:prstGeom>
        </p:spPr>
        <p:txBody>
          <a:bodyPr/>
          <a:lstStyle>
            <a:lvl1pPr algn="ctr">
              <a:defRPr>
                <a:hlinkClick r:id="rId2" invalidUrl="" action="" tgtFrame="" tooltip="" history="1" highlightClick="0" endSnd="0"/>
              </a:defRPr>
            </a:lvl1pPr>
          </a:lstStyle>
          <a:p>
            <a:pPr/>
            <a:r>
              <a:rPr>
                <a:hlinkClick r:id="rId2" invalidUrl="" action="" tgtFrame="" tooltip="" history="1" highlightClick="0" endSnd="0"/>
              </a:rPr>
              <a:t>https://start.spring.io/</a:t>
            </a:r>
          </a:p>
        </p:txBody>
      </p:sp>
      <p:pic>
        <p:nvPicPr>
          <p:cNvPr id="371" name="Screen Shot 2018-12-08 at 4.32.15 PM.png" descr="Screen Shot 2018-12-08 at 4.32.15 PM.png"/>
          <p:cNvPicPr>
            <a:picLocks noChangeAspect="1"/>
          </p:cNvPicPr>
          <p:nvPr/>
        </p:nvPicPr>
        <p:blipFill>
          <a:blip r:embed="rId3">
            <a:extLst/>
          </a:blip>
          <a:stretch>
            <a:fillRect/>
          </a:stretch>
        </p:blipFill>
        <p:spPr>
          <a:xfrm>
            <a:off x="2210069" y="1409746"/>
            <a:ext cx="7841897" cy="4323222"/>
          </a:xfrm>
          <a:prstGeom prst="rect">
            <a:avLst/>
          </a:prstGeom>
          <a:ln w="12700">
            <a:miter lim="400000"/>
          </a:ln>
        </p:spPr>
      </p:pic>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3" name="Google Shape;460;p49"/>
          <p:cNvSpPr txBox="1"/>
          <p:nvPr>
            <p:ph type="title"/>
          </p:nvPr>
        </p:nvSpPr>
        <p:spPr>
          <a:prstGeom prst="rect">
            <a:avLst/>
          </a:prstGeom>
        </p:spPr>
        <p:txBody>
          <a:bodyPr/>
          <a:lstStyle/>
          <a:p>
            <a:pPr/>
            <a:r>
              <a:t>SpringBoot Starters</a:t>
            </a:r>
          </a:p>
        </p:txBody>
      </p:sp>
      <p:sp>
        <p:nvSpPr>
          <p:cNvPr id="374" name="Google Shape;461;p49"/>
          <p:cNvSpPr txBox="1"/>
          <p:nvPr>
            <p:ph type="body" idx="1"/>
          </p:nvPr>
        </p:nvSpPr>
        <p:spPr>
          <a:prstGeom prst="rect">
            <a:avLst/>
          </a:prstGeom>
        </p:spPr>
        <p:txBody>
          <a:bodyPr/>
          <a:lstStyle/>
          <a:p>
            <a:pPr/>
            <a:r>
              <a:t>Dependency management is a critical aspects of any complex project. And doing this manually is less than ideal; the more time you spent on it the less time you have on the other important aspects of the project.</a:t>
            </a:r>
          </a:p>
          <a:p>
            <a:pPr/>
            <a:r>
              <a:t>Starters are pre-configured with the most commonly used library dependencies so that we don’t have to search for the compatible library versions and configure them manually.</a:t>
            </a:r>
          </a:p>
          <a:p>
            <a:pPr/>
          </a:p>
          <a:p>
            <a:pPr/>
            <a:r>
              <a:t>spring-boot-starter-data-jpa :  Spring Data JPA, JPA, Hibernate dependencies and its transitive dependencies</a:t>
            </a:r>
          </a:p>
          <a:p>
            <a:pPr/>
          </a:p>
          <a:p>
            <a:pPr/>
          </a:p>
          <a:p>
            <a:pPr/>
            <a:r>
              <a:t>$    spring init  —list      ## list all the spring boot starters available</a:t>
            </a:r>
          </a:p>
          <a:p>
            <a:pPr/>
          </a:p>
          <a:p>
            <a:pPr/>
            <a:r>
              <a:t>     </a:t>
            </a:r>
            <a:r>
              <a:rPr u="sng">
                <a:solidFill>
                  <a:srgbClr val="0000FF"/>
                </a:solidFill>
                <a:uFill>
                  <a:solidFill>
                    <a:srgbClr val="0000FF"/>
                  </a:solidFill>
                </a:uFill>
                <a:hlinkClick r:id="rId2" invalidUrl="" action="" tgtFrame="" tooltip="" history="1" highlightClick="0" endSnd="0"/>
              </a:rPr>
              <a:t>http://start.spring.io</a:t>
            </a:r>
            <a:r>
              <a:t> page list all the starters</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6" name="Google Shape;478;p52"/>
          <p:cNvSpPr txBox="1"/>
          <p:nvPr>
            <p:ph type="title"/>
          </p:nvPr>
        </p:nvSpPr>
        <p:spPr>
          <a:prstGeom prst="rect">
            <a:avLst/>
          </a:prstGeom>
        </p:spPr>
        <p:txBody>
          <a:bodyPr/>
          <a:lstStyle/>
          <a:p>
            <a:pPr/>
            <a:r>
              <a:t>Exercise</a:t>
            </a:r>
          </a:p>
        </p:txBody>
      </p:sp>
      <p:sp>
        <p:nvSpPr>
          <p:cNvPr id="377" name="Google Shape;479;p52"/>
          <p:cNvSpPr txBox="1"/>
          <p:nvPr>
            <p:ph type="body" idx="1"/>
          </p:nvPr>
        </p:nvSpPr>
        <p:spPr>
          <a:prstGeom prst="rect">
            <a:avLst/>
          </a:prstGeom>
        </p:spPr>
        <p:txBody>
          <a:bodyPr/>
          <a:lstStyle/>
          <a:p>
            <a:pPr/>
            <a:r>
              <a:t>Create a Hello World spring Boot Project </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9" name="Google Shape;490;p54"/>
          <p:cNvSpPr txBox="1"/>
          <p:nvPr>
            <p:ph type="title"/>
          </p:nvPr>
        </p:nvSpPr>
        <p:spPr>
          <a:prstGeom prst="rect">
            <a:avLst/>
          </a:prstGeom>
        </p:spPr>
        <p:txBody>
          <a:bodyPr/>
          <a:lstStyle/>
          <a:p>
            <a:pPr/>
            <a:r>
              <a:t>Some of the Basic Annotations</a:t>
            </a:r>
          </a:p>
        </p:txBody>
      </p:sp>
      <p:sp>
        <p:nvSpPr>
          <p:cNvPr id="380" name="Google Shape;491;p54"/>
          <p:cNvSpPr txBox="1"/>
          <p:nvPr>
            <p:ph type="body" idx="1"/>
          </p:nvPr>
        </p:nvSpPr>
        <p:spPr>
          <a:prstGeom prst="rect">
            <a:avLst/>
          </a:prstGeom>
        </p:spPr>
        <p:txBody>
          <a:bodyPr/>
          <a:lstStyle/>
          <a:p>
            <a:pPr/>
            <a:r>
              <a:t>@SpringBootApplication</a:t>
            </a:r>
          </a:p>
          <a:p>
            <a:pPr/>
            <a:r>
              <a:t>@Controller</a:t>
            </a:r>
          </a:p>
          <a:p>
            <a:pPr/>
            <a:r>
              <a:t>@RestController</a:t>
            </a:r>
          </a:p>
          <a:p>
            <a:pPr/>
            <a:r>
              <a:t>@RequestMapping</a:t>
            </a:r>
          </a:p>
          <a:p>
            <a:pPr/>
            <a:r>
              <a:t>@GetMapping</a:t>
            </a:r>
          </a:p>
          <a:p>
            <a:pPr/>
            <a:r>
              <a:t>@PostMapping</a:t>
            </a:r>
          </a:p>
          <a:p>
            <a:pPr/>
            <a:r>
              <a:t>@QueryParams</a:t>
            </a:r>
          </a:p>
          <a:p>
            <a:pPr/>
            <a:r>
              <a:t>@PathVariable</a:t>
            </a:r>
          </a:p>
          <a:p>
            <a:pPr/>
            <a:r>
              <a:t>@RequestBody and  @ResponseBody</a:t>
            </a:r>
          </a:p>
          <a:p>
            <a:pPr/>
            <a:r>
              <a:t>@RequestHeader and @ResponseHeader</a:t>
            </a:r>
          </a:p>
          <a:p>
            <a:pPr/>
            <a:r>
              <a:t>@ExceptionHandler</a:t>
            </a:r>
          </a:p>
          <a:p>
            <a:pPr/>
            <a:r>
              <a:t>@ResponseStatus</a:t>
            </a:r>
          </a:p>
          <a:p>
            <a:pPr/>
            <a:r>
              <a:t>@ControllerAdvice</a:t>
            </a:r>
          </a:p>
          <a:p>
            <a:pPr/>
            <a:r>
              <a:t>@RestControllerAdvice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Google Shape;237;p13"/>
          <p:cNvSpPr txBox="1"/>
          <p:nvPr>
            <p:ph type="title"/>
          </p:nvPr>
        </p:nvSpPr>
        <p:spPr>
          <a:prstGeom prst="rect">
            <a:avLst/>
          </a:prstGeom>
        </p:spPr>
        <p:txBody>
          <a:bodyPr/>
          <a:lstStyle/>
          <a:p>
            <a:pPr/>
            <a:r>
              <a:t>Spring IoC Container</a:t>
            </a:r>
          </a:p>
        </p:txBody>
      </p:sp>
      <p:sp>
        <p:nvSpPr>
          <p:cNvPr id="254" name="Google Shape;238;p13"/>
          <p:cNvSpPr txBox="1"/>
          <p:nvPr>
            <p:ph type="body" idx="1"/>
          </p:nvPr>
        </p:nvSpPr>
        <p:spPr>
          <a:prstGeom prst="rect">
            <a:avLst/>
          </a:prstGeom>
        </p:spPr>
        <p:txBody>
          <a:bodyPr/>
          <a:lstStyle/>
          <a:p>
            <a:pPr/>
            <a:r>
              <a:t>Bean Definition</a:t>
            </a:r>
          </a:p>
          <a:p>
            <a:pPr/>
          </a:p>
          <a:p>
            <a:pPr/>
            <a:r>
              <a:t>Dependency  Injection</a:t>
            </a:r>
          </a:p>
          <a:p>
            <a:pPr/>
          </a:p>
          <a:p>
            <a:pPr/>
            <a:r>
              <a:t>Beans Auto Wiring</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2" name="Google Shape;496;p55"/>
          <p:cNvSpPr txBox="1"/>
          <p:nvPr>
            <p:ph type="title"/>
          </p:nvPr>
        </p:nvSpPr>
        <p:spPr>
          <a:prstGeom prst="rect">
            <a:avLst/>
          </a:prstGeom>
        </p:spPr>
        <p:txBody>
          <a:bodyPr/>
          <a:lstStyle/>
          <a:p>
            <a:pPr/>
            <a:r>
              <a:t>@SpringBootApplication</a:t>
            </a:r>
          </a:p>
        </p:txBody>
      </p:sp>
      <p:sp>
        <p:nvSpPr>
          <p:cNvPr id="383" name="Google Shape;497;p55"/>
          <p:cNvSpPr txBox="1"/>
          <p:nvPr>
            <p:ph type="body" idx="1"/>
          </p:nvPr>
        </p:nvSpPr>
        <p:spPr>
          <a:prstGeom prst="rect">
            <a:avLst/>
          </a:prstGeom>
        </p:spPr>
        <p:txBody>
          <a:bodyPr/>
          <a:lstStyle/>
          <a:p>
            <a:pPr/>
          </a:p>
          <a:p>
            <a:pPr/>
            <a:r>
              <a:t>@EnableAutoConfiguration: Enable </a:t>
            </a:r>
            <a:r>
              <a:rPr>
                <a:hlinkClick r:id="rId2" invalidUrl="" action="" tgtFrame="" tooltip="" history="1" highlightClick="0" endSnd="0"/>
              </a:rPr>
              <a:t>Spring Boot’s auto-configuration mechanism</a:t>
            </a:r>
          </a:p>
          <a:p>
            <a:pPr/>
            <a:r>
              <a:t>@ComponentScan: Enable @Component scan on the package where the application is located.</a:t>
            </a:r>
          </a:p>
          <a:p>
            <a:pPr/>
            <a:r>
              <a:t>@Configuration: Allows us to register extra beans in the context or import additional configuration classes.</a:t>
            </a:r>
          </a:p>
          <a:p>
            <a:pPr/>
          </a:p>
          <a:p>
            <a:pPr/>
          </a:p>
          <a:p>
            <a:pPr/>
            <a:r>
              <a:t>@SpringBootApplication</a:t>
            </a:r>
          </a:p>
          <a:p>
            <a:pPr/>
            <a:r>
              <a:t>public class SpringBoot2RestServiceApplication {</a:t>
            </a:r>
          </a:p>
          <a:p>
            <a:pPr/>
          </a:p>
          <a:p>
            <a:pPr/>
            <a:r>
              <a:t>	public static void main(String[] args) {</a:t>
            </a:r>
          </a:p>
          <a:p>
            <a:pPr/>
            <a:r>
              <a:t>		SpringApplication.run(SpringBoot2RestServiceApplication.class, args);</a:t>
            </a:r>
          </a:p>
          <a:p>
            <a:pPr/>
            <a:r>
              <a:t>	}</a:t>
            </a:r>
          </a:p>
          <a:p>
            <a:pPr/>
            <a:r>
              <a:t>}</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5" name="Google Shape;508;p57"/>
          <p:cNvSpPr txBox="1"/>
          <p:nvPr>
            <p:ph type="title"/>
          </p:nvPr>
        </p:nvSpPr>
        <p:spPr>
          <a:prstGeom prst="rect">
            <a:avLst/>
          </a:prstGeom>
        </p:spPr>
        <p:txBody>
          <a:bodyPr/>
          <a:lstStyle/>
          <a:p>
            <a:pPr/>
            <a:r>
              <a:t>@RestController</a:t>
            </a:r>
          </a:p>
        </p:txBody>
      </p:sp>
      <p:sp>
        <p:nvSpPr>
          <p:cNvPr id="386" name="Google Shape;509;p57"/>
          <p:cNvSpPr txBox="1"/>
          <p:nvPr>
            <p:ph type="body" idx="1"/>
          </p:nvPr>
        </p:nvSpPr>
        <p:spPr>
          <a:prstGeom prst="rect">
            <a:avLst/>
          </a:prstGeom>
        </p:spPr>
        <p:txBody>
          <a:bodyPr/>
          <a:lstStyle/>
          <a:p>
            <a:pPr/>
            <a:r>
              <a:t>@RestController  = @Controller +  @ResponseBody</a:t>
            </a:r>
          </a:p>
          <a:p>
            <a:pPr/>
          </a:p>
          <a:p>
            <a:pPr/>
            <a:r>
              <a:t>HTTP Requests are handled by a controller.</a:t>
            </a:r>
          </a:p>
          <a:p>
            <a:pPr/>
          </a:p>
          <a:p>
            <a:pPr/>
            <a:r>
              <a:t>@Controller: is a class which is responsible for preparing a model Map with data to be displayed by the view as well as choosing the right view itself. </a:t>
            </a:r>
          </a:p>
          <a:p>
            <a:pPr/>
          </a:p>
          <a:p>
            <a:pPr/>
            <a:r>
              <a:t>@ResponseBody: tells a controller that the object returned is automatically serialized into JSON and passed back into the HttpResponse object.</a:t>
            </a:r>
          </a:p>
          <a:p>
            <a:pPr/>
          </a:p>
          <a:p>
            <a:pPr/>
            <a:r>
              <a:t>@RestController takes care of mapping request data to the defined request handler method. Once response body is generated from the handler method, it converts it to JSON or XML response.</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8" name="Google Shape;514;p58"/>
          <p:cNvSpPr txBox="1"/>
          <p:nvPr>
            <p:ph type="title"/>
          </p:nvPr>
        </p:nvSpPr>
        <p:spPr>
          <a:prstGeom prst="rect">
            <a:avLst/>
          </a:prstGeom>
        </p:spPr>
        <p:txBody>
          <a:bodyPr/>
          <a:lstStyle/>
          <a:p>
            <a:pPr/>
            <a:r>
              <a:t>@RequestMapping</a:t>
            </a:r>
          </a:p>
        </p:txBody>
      </p:sp>
      <p:sp>
        <p:nvSpPr>
          <p:cNvPr id="389" name="Google Shape;515;p58"/>
          <p:cNvSpPr txBox="1"/>
          <p:nvPr>
            <p:ph type="body" idx="1"/>
          </p:nvPr>
        </p:nvSpPr>
        <p:spPr>
          <a:prstGeom prst="rect">
            <a:avLst/>
          </a:prstGeom>
        </p:spPr>
        <p:txBody>
          <a:bodyPr/>
          <a:lstStyle/>
          <a:p>
            <a:pPr/>
            <a:r>
              <a:t>Maps HTTP requests to handler methods of MVC and Rest Controllers.</a:t>
            </a:r>
          </a:p>
          <a:p>
            <a:pPr/>
          </a:p>
          <a:p>
            <a:pPr/>
            <a:r>
              <a:t>Can be applied on a Controller at Class level or Method level or both.</a:t>
            </a:r>
          </a:p>
          <a:p>
            <a:pPr/>
          </a:p>
          <a:p>
            <a:pPr/>
            <a:r>
              <a:t>Attributes:</a:t>
            </a:r>
          </a:p>
          <a:p>
            <a:pPr lvl="1"/>
            <a:r>
              <a:t>method :  GET, POST, HEAD, OPTIONS, PUT, PATCH, DELETE, TRACE</a:t>
            </a:r>
          </a:p>
          <a:p>
            <a:pPr lvl="1"/>
          </a:p>
          <a:p>
            <a:pPr lvl="1"/>
            <a:r>
              <a:t>produces:  response media types of</a:t>
            </a:r>
          </a:p>
          <a:p>
            <a:pPr lvl="1"/>
          </a:p>
          <a:p>
            <a:pPr lvl="1"/>
            <a:r>
              <a:t>consumes: media types that controller method supports  </a:t>
            </a:r>
          </a:p>
          <a:p>
            <a:pPr lvl="1"/>
          </a:p>
          <a:p>
            <a:pPr lvl="1"/>
            <a:r>
              <a:t>value: request uri  </a:t>
            </a:r>
          </a:p>
          <a:p>
            <a:pPr lvl="1"/>
          </a:p>
          <a:p>
            <a:pPr lvl="1"/>
            <a:r>
              <a:t>headers: restrict the callers by matching the headers specified</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1" name="Google Shape;592;p70"/>
          <p:cNvSpPr txBox="1"/>
          <p:nvPr>
            <p:ph type="title"/>
          </p:nvPr>
        </p:nvSpPr>
        <p:spPr>
          <a:prstGeom prst="rect">
            <a:avLst/>
          </a:prstGeom>
        </p:spPr>
        <p:txBody>
          <a:bodyPr/>
          <a:lstStyle/>
          <a:p>
            <a:pPr/>
            <a:r>
              <a:t>@RequestBody</a:t>
            </a:r>
          </a:p>
        </p:txBody>
      </p:sp>
      <p:sp>
        <p:nvSpPr>
          <p:cNvPr id="392" name="Maps HttpRequest body to a transfer or domain object, enabling automatic deserialization of the inbound HttpRequest body onto a Java object."/>
          <p:cNvSpPr txBox="1"/>
          <p:nvPr>
            <p:ph type="body" idx="1"/>
          </p:nvPr>
        </p:nvSpPr>
        <p:spPr>
          <a:prstGeom prst="rect">
            <a:avLst/>
          </a:prstGeom>
        </p:spPr>
        <p:txBody>
          <a:bodyPr/>
          <a:lstStyle/>
          <a:p>
            <a:pPr/>
            <a:r>
              <a:t>Maps HttpRequest body to a transfer or domain object, enabling automatic deserialization of the inbound HttpRequest body onto a Java object.</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4" name="Google Shape;617;p74"/>
          <p:cNvSpPr txBox="1"/>
          <p:nvPr>
            <p:ph type="title"/>
          </p:nvPr>
        </p:nvSpPr>
        <p:spPr>
          <a:prstGeom prst="rect">
            <a:avLst/>
          </a:prstGeom>
        </p:spPr>
        <p:txBody>
          <a:bodyPr/>
          <a:lstStyle/>
          <a:p>
            <a:pPr/>
            <a:r>
              <a:t>ResponseEntity</a:t>
            </a:r>
          </a:p>
        </p:txBody>
      </p:sp>
      <p:sp>
        <p:nvSpPr>
          <p:cNvPr id="395" name="ResponseEntity is meant to represent the entire HTTP response. You can control anything that goes into it: status code, headers, and body.…"/>
          <p:cNvSpPr txBox="1"/>
          <p:nvPr>
            <p:ph type="body" idx="1"/>
          </p:nvPr>
        </p:nvSpPr>
        <p:spPr>
          <a:prstGeom prst="rect">
            <a:avLst/>
          </a:prstGeom>
        </p:spPr>
        <p:txBody>
          <a:bodyPr/>
          <a:lstStyle/>
          <a:p>
            <a:pPr/>
            <a:r>
              <a:t>ResponseEntity is meant to represent the entire HTTP response. You can control anything that goes into it: status code, headers, and body.</a:t>
            </a:r>
          </a:p>
          <a:p>
            <a:pPr/>
          </a:p>
          <a:p>
            <a:pPr/>
            <a:r>
              <a:t>@ResponseBody is a marker for the HTTP response body and @ResponseStatus declares the status code of the HTTP response.</a:t>
            </a:r>
          </a:p>
          <a:p>
            <a:pPr/>
          </a:p>
          <a:p>
            <a:pPr/>
            <a:r>
              <a:t>@ResponseStatus isn't very flexible. It marks the entire method so you have to be sure that your handler method will always behave the same way. And you still can't set the headers. You'd need the HttpServletResponse or a HttpHeaders parameter.</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7" name="Google Shape;526;p60"/>
          <p:cNvSpPr txBox="1"/>
          <p:nvPr>
            <p:ph type="title"/>
          </p:nvPr>
        </p:nvSpPr>
        <p:spPr>
          <a:prstGeom prst="rect">
            <a:avLst/>
          </a:prstGeom>
        </p:spPr>
        <p:txBody>
          <a:bodyPr/>
          <a:lstStyle/>
          <a:p>
            <a:pPr/>
            <a:r>
              <a:t>@RestController sample</a:t>
            </a:r>
          </a:p>
        </p:txBody>
      </p:sp>
      <p:sp>
        <p:nvSpPr>
          <p:cNvPr id="398" name="@RestController…"/>
          <p:cNvSpPr txBox="1"/>
          <p:nvPr>
            <p:ph type="body" idx="1"/>
          </p:nvPr>
        </p:nvSpPr>
        <p:spPr>
          <a:prstGeom prst="rect">
            <a:avLst/>
          </a:prstGeom>
        </p:spPr>
        <p:txBody>
          <a:bodyPr/>
          <a:lstStyle/>
          <a:p>
            <a:pPr marL="228758" indent="-73310" defTabSz="915032">
              <a:defRPr sz="1224"/>
            </a:pPr>
            <a:r>
              <a:t>@RestController</a:t>
            </a:r>
          </a:p>
          <a:p>
            <a:pPr marL="228758" indent="-73310" defTabSz="915032">
              <a:defRPr sz="1224"/>
            </a:pPr>
            <a:r>
              <a:t>@RequestMapping("/message/member")</a:t>
            </a:r>
          </a:p>
          <a:p>
            <a:pPr marL="228758" indent="-73310" defTabSz="915032">
              <a:defRPr sz="1224"/>
            </a:pPr>
            <a:r>
              <a:t>public class MemberMessageController {</a:t>
            </a:r>
          </a:p>
          <a:p>
            <a:pPr marL="228758" indent="-73310" defTabSz="915032">
              <a:defRPr sz="1224"/>
            </a:pPr>
          </a:p>
          <a:p>
            <a:pPr marL="228758" indent="-73310" defTabSz="915032">
              <a:defRPr sz="1224"/>
            </a:pPr>
            <a:r>
              <a:t>  @Autowired</a:t>
            </a:r>
          </a:p>
          <a:p>
            <a:pPr marL="228758" indent="-73310" defTabSz="915032">
              <a:defRPr sz="1224"/>
            </a:pPr>
            <a:r>
              <a:t>  private ConversationService msgSvc;</a:t>
            </a:r>
          </a:p>
          <a:p>
            <a:pPr marL="228758" indent="-73310" defTabSz="915032">
              <a:defRPr sz="1224"/>
            </a:pPr>
            <a:r>
              <a:t>	</a:t>
            </a:r>
          </a:p>
          <a:p>
            <a:pPr marL="228758" indent="-73310" defTabSz="915032">
              <a:defRPr sz="1224"/>
            </a:pPr>
            <a:r>
              <a:t>  @RequestMapping(value = “{memberId}/conversation/{otherMemberId}”, </a:t>
            </a:r>
          </a:p>
          <a:p>
            <a:pPr marL="228758" indent="-73310" defTabSz="915032">
              <a:defRPr sz="1224"/>
            </a:pPr>
            <a:r>
              <a:t>                                   method = RequestMethod.GET,</a:t>
            </a:r>
          </a:p>
          <a:p>
            <a:pPr marL="228758" indent="-73310" defTabSz="915032">
              <a:defRPr sz="1224"/>
            </a:pPr>
            <a:r>
              <a:t>                                   produces = MediaType.APPLICATION_JSON )</a:t>
            </a:r>
          </a:p>
          <a:p>
            <a:pPr marL="228758" indent="-73310" defTabSz="915032">
              <a:defRPr sz="1224"/>
            </a:pPr>
          </a:p>
          <a:p>
            <a:pPr marL="228758" indent="-73310" defTabSz="915032">
              <a:defRPr sz="1224"/>
            </a:pPr>
            <a:r>
              <a:t>  public ResponseEntity&lt;ConversationSummaryResponse&gt; conversationSummary(</a:t>
            </a:r>
          </a:p>
          <a:p>
            <a:pPr marL="228758" indent="-73310" defTabSz="915032">
              <a:defRPr sz="1224"/>
            </a:pPr>
            <a:r>
              <a:t>      @PathVariable("memberId") Long memberId,</a:t>
            </a:r>
          </a:p>
          <a:p>
            <a:pPr marL="228758" indent="-73310" defTabSz="915032">
              <a:defRPr sz="1224"/>
            </a:pPr>
            <a:r>
              <a:t>      @PathVariable("otherMemberId") Long otherMemberId,</a:t>
            </a:r>
          </a:p>
          <a:p>
            <a:pPr marL="228758" indent="-73310" defTabSz="915032">
              <a:defRPr sz="1224"/>
            </a:pPr>
            <a:r>
              <a:t>      @RequestParam(required = false) Long since) {</a:t>
            </a:r>
          </a:p>
          <a:p>
            <a:pPr marL="228758" indent="-73310" defTabSz="915032">
              <a:defRPr sz="1224"/>
            </a:pPr>
          </a:p>
          <a:p>
            <a:pPr marL="228758" indent="-73310" defTabSz="915032">
              <a:defRPr sz="1224"/>
            </a:pPr>
            <a:r>
              <a:t>      Date sinceDate=since!=null?new Date(since):null;</a:t>
            </a:r>
          </a:p>
          <a:p>
            <a:pPr marL="228758" indent="-73310" defTabSz="915032">
              <a:defRPr sz="1224"/>
            </a:pPr>
            <a:r>
              <a:t>      ConversationSummaryResponse response =  null;</a:t>
            </a:r>
          </a:p>
          <a:p>
            <a:pPr marL="228758" indent="-73310" defTabSz="915032">
              <a:defRPr sz="1224"/>
            </a:pPr>
            <a:r>
              <a:t>      response  = msgSvc.thread(memberId,otherMemberId,sinceDate);</a:t>
            </a:r>
          </a:p>
          <a:p>
            <a:pPr marL="228758" indent="-73310" defTabSz="915032">
              <a:defRPr sz="1224"/>
            </a:pPr>
            <a:r>
              <a:t>      return new ResponseEntity(response, HttpStatus.OK);</a:t>
            </a:r>
          </a:p>
          <a:p>
            <a:pPr marL="228758" indent="-73310" defTabSz="915032">
              <a:defRPr sz="1224"/>
            </a:pPr>
            <a:r>
              <a:t> }</a:t>
            </a:r>
          </a:p>
          <a:p>
            <a:pPr marL="228758" indent="-73310" defTabSz="915032">
              <a:defRPr sz="1224"/>
            </a:pPr>
          </a:p>
          <a:p>
            <a:pPr marL="228758" indent="-73310" defTabSz="915032">
              <a:defRPr sz="1224"/>
            </a:pPr>
          </a:p>
          <a:p>
            <a:pPr marL="228758" indent="-73310" defTabSz="915032">
              <a:defRPr sz="1224"/>
            </a:pPr>
            <a:r>
              <a:t>URL : http://messageing.app/message/member/1234/conversation/3456</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0" name="Google Shape;599;p71"/>
          <p:cNvSpPr txBox="1"/>
          <p:nvPr>
            <p:ph type="title"/>
          </p:nvPr>
        </p:nvSpPr>
        <p:spPr>
          <a:prstGeom prst="rect">
            <a:avLst/>
          </a:prstGeom>
        </p:spPr>
        <p:txBody>
          <a:bodyPr/>
          <a:lstStyle/>
          <a:p>
            <a:pPr/>
            <a:r>
              <a:t>Exercise</a:t>
            </a:r>
          </a:p>
        </p:txBody>
      </p:sp>
      <p:sp>
        <p:nvSpPr>
          <p:cNvPr id="401" name="Google Shape;600;p71"/>
          <p:cNvSpPr txBox="1"/>
          <p:nvPr>
            <p:ph type="body" idx="1"/>
          </p:nvPr>
        </p:nvSpPr>
        <p:spPr>
          <a:prstGeom prst="rect">
            <a:avLst/>
          </a:prstGeom>
        </p:spPr>
        <p:txBody>
          <a:bodyPr/>
          <a:lstStyle/>
          <a:p>
            <a:pPr/>
            <a:r>
              <a:t>Create a sample JSON object and display Person details using @RequestBody.</a:t>
            </a:r>
          </a:p>
          <a:p>
            <a:pPr/>
            <a:r>
              <a:t>( take person Pojo with name, age, address as fields)</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3" name="Google Shape;605;p72"/>
          <p:cNvSpPr txBox="1"/>
          <p:nvPr>
            <p:ph type="title"/>
          </p:nvPr>
        </p:nvSpPr>
        <p:spPr>
          <a:prstGeom prst="rect">
            <a:avLst/>
          </a:prstGeom>
        </p:spPr>
        <p:txBody>
          <a:bodyPr/>
          <a:lstStyle/>
          <a:p>
            <a:pPr/>
            <a:r>
              <a:t>Exercise</a:t>
            </a:r>
          </a:p>
        </p:txBody>
      </p:sp>
      <p:sp>
        <p:nvSpPr>
          <p:cNvPr id="404" name="Google Shape;606;p72"/>
          <p:cNvSpPr txBox="1"/>
          <p:nvPr>
            <p:ph type="body" idx="1"/>
          </p:nvPr>
        </p:nvSpPr>
        <p:spPr>
          <a:prstGeom prst="rect">
            <a:avLst/>
          </a:prstGeom>
        </p:spPr>
        <p:txBody>
          <a:bodyPr/>
          <a:lstStyle/>
          <a:p>
            <a:pPr/>
            <a:r>
              <a:t>Perform Following operations By taking one POJO(Model) class and perform operations on List(id,name,age,salary as Fields)</a:t>
            </a:r>
          </a:p>
          <a:p>
            <a:pPr/>
            <a:r>
              <a:t>write an rest API to add an  Employee into the List?</a:t>
            </a:r>
          </a:p>
          <a:p>
            <a:pPr/>
            <a:r>
              <a:t>Write an  rest  API to get all Employees from the list?</a:t>
            </a:r>
          </a:p>
          <a:p>
            <a:pPr/>
            <a:r>
              <a:t>Write rest API to update the details of an employee in the list using the ID.</a:t>
            </a:r>
          </a:p>
          <a:p>
            <a:pPr/>
            <a:r>
              <a:t>Write an API to delete an Employee using the Id?.</a:t>
            </a:r>
          </a:p>
          <a:p>
            <a:pPr/>
          </a:p>
          <a:p>
            <a:pPr/>
            <a:r>
              <a:t>Time to complete: 45 minutes.</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6" name="Google Shape;611;p73"/>
          <p:cNvSpPr txBox="1"/>
          <p:nvPr>
            <p:ph type="title"/>
          </p:nvPr>
        </p:nvSpPr>
        <p:spPr>
          <a:prstGeom prst="rect">
            <a:avLst/>
          </a:prstGeom>
        </p:spPr>
        <p:txBody>
          <a:bodyPr/>
          <a:lstStyle/>
          <a:p>
            <a:pPr/>
            <a:r>
              <a:t>Response Codes</a:t>
            </a:r>
          </a:p>
        </p:txBody>
      </p:sp>
      <p:sp>
        <p:nvSpPr>
          <p:cNvPr id="407" name="Google Shape;612;p73"/>
          <p:cNvSpPr txBox="1"/>
          <p:nvPr>
            <p:ph type="body" idx="1"/>
          </p:nvPr>
        </p:nvSpPr>
        <p:spPr>
          <a:prstGeom prst="rect">
            <a:avLst/>
          </a:prstGeom>
        </p:spPr>
        <p:txBody>
          <a:bodyPr/>
          <a:lstStyle/>
          <a:p>
            <a:pPr/>
            <a:r>
              <a:t>When we make a request to a web server, a three digit HTTP Response Status Code is returned. This code indicates what is about to happen. </a:t>
            </a:r>
          </a:p>
          <a:p>
            <a:pPr/>
            <a:r>
              <a:t>List of Response Codes:</a:t>
            </a:r>
          </a:p>
          <a:p>
            <a:pPr/>
            <a:r>
              <a:t>200 - Success</a:t>
            </a:r>
          </a:p>
          <a:p>
            <a:pPr/>
            <a:r>
              <a:t>201 - Created </a:t>
            </a:r>
          </a:p>
          <a:p>
            <a:pPr/>
            <a:r>
              <a:t>403 - Forbidden</a:t>
            </a:r>
          </a:p>
          <a:p>
            <a:pPr/>
            <a:r>
              <a:t>404 - Not Found</a:t>
            </a:r>
          </a:p>
          <a:p>
            <a:pPr/>
            <a:r>
              <a:t>500 - Internal Server Error</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9" name="Google Shape;629;p76"/>
          <p:cNvSpPr txBox="1"/>
          <p:nvPr>
            <p:ph type="title"/>
          </p:nvPr>
        </p:nvSpPr>
        <p:spPr>
          <a:prstGeom prst="rect">
            <a:avLst/>
          </a:prstGeom>
        </p:spPr>
        <p:txBody>
          <a:bodyPr/>
          <a:lstStyle/>
          <a:p>
            <a:pPr/>
            <a:r>
              <a:t>Exercise</a:t>
            </a:r>
          </a:p>
        </p:txBody>
      </p:sp>
      <p:sp>
        <p:nvSpPr>
          <p:cNvPr id="410" name="Google Shape;630;p76"/>
          <p:cNvSpPr txBox="1"/>
          <p:nvPr>
            <p:ph type="body" idx="1"/>
          </p:nvPr>
        </p:nvSpPr>
        <p:spPr>
          <a:prstGeom prst="rect">
            <a:avLst/>
          </a:prstGeom>
        </p:spPr>
        <p:txBody>
          <a:bodyPr/>
          <a:lstStyle/>
          <a:p>
            <a:pPr/>
            <a:r>
              <a:t>Write a POST API Which return Response code 201 on successful addition of an object into a list with a success message.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6" name="Google Shape;243;p14"/>
          <p:cNvSpPr txBox="1"/>
          <p:nvPr>
            <p:ph type="title"/>
          </p:nvPr>
        </p:nvSpPr>
        <p:spPr>
          <a:prstGeom prst="rect">
            <a:avLst/>
          </a:prstGeom>
        </p:spPr>
        <p:txBody>
          <a:bodyPr/>
          <a:lstStyle/>
          <a:p>
            <a:pPr/>
            <a:r>
              <a:t>IoC Container</a:t>
            </a:r>
          </a:p>
        </p:txBody>
      </p:sp>
      <p:sp>
        <p:nvSpPr>
          <p:cNvPr id="257" name="Google Shape;244;p14"/>
          <p:cNvSpPr txBox="1"/>
          <p:nvPr>
            <p:ph type="body" idx="1"/>
          </p:nvPr>
        </p:nvSpPr>
        <p:spPr>
          <a:prstGeom prst="rect">
            <a:avLst/>
          </a:prstGeom>
        </p:spPr>
        <p:txBody>
          <a:bodyPr/>
          <a:lstStyle/>
          <a:p>
            <a:pPr/>
            <a:r>
              <a:t>A principle in software engineering by which the control of objects or portions of a program is transferred to a container or framework. It’s most often used in the context of object-oriented programming.</a:t>
            </a:r>
          </a:p>
        </p:txBody>
      </p:sp>
      <p:pic>
        <p:nvPicPr>
          <p:cNvPr id="258" name="Google Shape;245;p14" descr="Google Shape;245;p14"/>
          <p:cNvPicPr>
            <a:picLocks noChangeAspect="1"/>
          </p:cNvPicPr>
          <p:nvPr/>
        </p:nvPicPr>
        <p:blipFill>
          <a:blip r:embed="rId2">
            <a:extLst/>
          </a:blip>
          <a:stretch>
            <a:fillRect/>
          </a:stretch>
        </p:blipFill>
        <p:spPr>
          <a:xfrm>
            <a:off x="1848570" y="2941894"/>
            <a:ext cx="5991677" cy="3235444"/>
          </a:xfrm>
          <a:prstGeom prst="rect">
            <a:avLst/>
          </a:prstGeom>
          <a:ln w="12700">
            <a:miter lim="400000"/>
          </a:ln>
        </p:spPr>
      </p:pic>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2" name="Google Shape;635;p77"/>
          <p:cNvSpPr txBox="1"/>
          <p:nvPr>
            <p:ph type="title"/>
          </p:nvPr>
        </p:nvSpPr>
        <p:spPr>
          <a:prstGeom prst="rect">
            <a:avLst/>
          </a:prstGeom>
        </p:spPr>
        <p:txBody>
          <a:bodyPr/>
          <a:lstStyle/>
          <a:p>
            <a:pPr/>
            <a:r>
              <a:t>application.properties</a:t>
            </a:r>
          </a:p>
        </p:txBody>
      </p:sp>
      <p:sp>
        <p:nvSpPr>
          <p:cNvPr id="413" name="Various properties can be specified inside your application.properties file.…"/>
          <p:cNvSpPr txBox="1"/>
          <p:nvPr>
            <p:ph type="body" idx="1"/>
          </p:nvPr>
        </p:nvSpPr>
        <p:spPr>
          <a:prstGeom prst="rect">
            <a:avLst/>
          </a:prstGeom>
        </p:spPr>
        <p:txBody>
          <a:bodyPr/>
          <a:lstStyle/>
          <a:p>
            <a:pPr/>
            <a:r>
              <a:t>Various properties can be specified inside your application.properties file.</a:t>
            </a:r>
          </a:p>
          <a:p>
            <a:pPr/>
            <a:r>
              <a:t>This provides a list of common spring boot properties and references to the underlying classes that consume them.</a:t>
            </a:r>
          </a:p>
          <a:p>
            <a:pPr/>
            <a:r>
              <a:t>Boot applies it’s typical convention over configuration approach to property files. This means that we can simply put an “application.properties” file in our “src/main/resources” directory, and it will be auto-detected. We can then inject any loaded properties from it as normal.</a:t>
            </a:r>
          </a:p>
          <a:p>
            <a:pPr/>
            <a:r>
              <a:t>So, by using this default file, we don’t have to explicitly register a PropertySource, or even provide a path to a property file.</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5" name="Google Shape;641;p78"/>
          <p:cNvSpPr txBox="1"/>
          <p:nvPr>
            <p:ph type="title"/>
          </p:nvPr>
        </p:nvSpPr>
        <p:spPr>
          <a:prstGeom prst="rect">
            <a:avLst/>
          </a:prstGeom>
        </p:spPr>
        <p:txBody>
          <a:bodyPr/>
          <a:lstStyle/>
          <a:p>
            <a:pPr/>
            <a:r>
              <a:t>application.properties</a:t>
            </a:r>
          </a:p>
        </p:txBody>
      </p:sp>
      <p:sp>
        <p:nvSpPr>
          <p:cNvPr id="416" name="Google Shape;642;p78"/>
          <p:cNvSpPr txBox="1"/>
          <p:nvPr>
            <p:ph type="body" idx="1"/>
          </p:nvPr>
        </p:nvSpPr>
        <p:spPr>
          <a:prstGeom prst="rect">
            <a:avLst/>
          </a:prstGeom>
        </p:spPr>
        <p:txBody>
          <a:bodyPr/>
          <a:lstStyle/>
          <a:p>
            <a:pPr/>
            <a:r>
              <a:t>Changing port number:</a:t>
            </a:r>
          </a:p>
          <a:p>
            <a:pPr/>
          </a:p>
          <a:p>
            <a:pPr/>
            <a:r>
              <a:t>Setting Context Path:</a:t>
            </a:r>
          </a:p>
          <a:p>
            <a:pPr/>
          </a:p>
          <a:p>
            <a:pPr/>
            <a:r>
              <a:t>For Logging Levels:</a:t>
            </a:r>
          </a:p>
        </p:txBody>
      </p:sp>
      <p:pic>
        <p:nvPicPr>
          <p:cNvPr id="417" name="Google Shape;643;p78" descr="Google Shape;643;p78"/>
          <p:cNvPicPr>
            <a:picLocks noChangeAspect="1"/>
          </p:cNvPicPr>
          <p:nvPr/>
        </p:nvPicPr>
        <p:blipFill>
          <a:blip r:embed="rId2">
            <a:extLst/>
          </a:blip>
          <a:stretch>
            <a:fillRect/>
          </a:stretch>
        </p:blipFill>
        <p:spPr>
          <a:xfrm>
            <a:off x="1424090" y="3076881"/>
            <a:ext cx="4778615" cy="446144"/>
          </a:xfrm>
          <a:prstGeom prst="rect">
            <a:avLst/>
          </a:prstGeom>
          <a:ln w="12700">
            <a:miter lim="400000"/>
          </a:ln>
        </p:spPr>
      </p:pic>
      <p:pic>
        <p:nvPicPr>
          <p:cNvPr id="418" name="Google Shape;644;p78" descr="Google Shape;644;p78"/>
          <p:cNvPicPr>
            <a:picLocks noChangeAspect="1"/>
          </p:cNvPicPr>
          <p:nvPr/>
        </p:nvPicPr>
        <p:blipFill>
          <a:blip r:embed="rId3">
            <a:extLst/>
          </a:blip>
          <a:stretch>
            <a:fillRect/>
          </a:stretch>
        </p:blipFill>
        <p:spPr>
          <a:xfrm>
            <a:off x="1480078" y="3875114"/>
            <a:ext cx="4666639" cy="446144"/>
          </a:xfrm>
          <a:prstGeom prst="rect">
            <a:avLst/>
          </a:prstGeom>
          <a:ln w="12700">
            <a:miter lim="400000"/>
          </a:ln>
        </p:spPr>
      </p:pic>
      <p:pic>
        <p:nvPicPr>
          <p:cNvPr id="419" name="Google Shape;645;p78" descr="Google Shape;645;p78"/>
          <p:cNvPicPr>
            <a:picLocks noChangeAspect="1"/>
          </p:cNvPicPr>
          <p:nvPr/>
        </p:nvPicPr>
        <p:blipFill>
          <a:blip r:embed="rId4">
            <a:extLst/>
          </a:blip>
          <a:stretch>
            <a:fillRect/>
          </a:stretch>
        </p:blipFill>
        <p:spPr>
          <a:xfrm>
            <a:off x="1480078" y="4905264"/>
            <a:ext cx="6059594" cy="657200"/>
          </a:xfrm>
          <a:prstGeom prst="rect">
            <a:avLst/>
          </a:prstGeom>
          <a:ln w="12700">
            <a:miter lim="400000"/>
          </a:ln>
        </p:spPr>
      </p:pic>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1" name="Validation"/>
          <p:cNvSpPr txBox="1"/>
          <p:nvPr>
            <p:ph type="title"/>
          </p:nvPr>
        </p:nvSpPr>
        <p:spPr>
          <a:prstGeom prst="rect">
            <a:avLst/>
          </a:prstGeom>
        </p:spPr>
        <p:txBody>
          <a:bodyPr/>
          <a:lstStyle/>
          <a:p>
            <a:pPr lvl="1">
              <a:defRPr>
                <a:solidFill>
                  <a:srgbClr val="000000"/>
                </a:solidFill>
              </a:defRPr>
            </a:pPr>
            <a:r>
              <a:t>Validation</a:t>
            </a:r>
          </a:p>
        </p:txBody>
      </p:sp>
      <p:sp>
        <p:nvSpPr>
          <p:cNvPr id="422" name="Why input validation is needed?…"/>
          <p:cNvSpPr txBox="1"/>
          <p:nvPr>
            <p:ph type="body" idx="1"/>
          </p:nvPr>
        </p:nvSpPr>
        <p:spPr>
          <a:prstGeom prst="rect">
            <a:avLst/>
          </a:prstGeom>
        </p:spPr>
        <p:txBody>
          <a:bodyPr/>
          <a:lstStyle/>
          <a:p>
            <a:pPr/>
            <a:r>
              <a:t>Why input validation is needed?</a:t>
            </a:r>
          </a:p>
          <a:p>
            <a:pPr/>
          </a:p>
          <a:p>
            <a:pPr lvl="1" marL="561473" indent="-180473">
              <a:buSzPct val="100000"/>
              <a:buChar char="•"/>
            </a:pPr>
            <a:r>
              <a:t>To prevent malicious users from abusing the system</a:t>
            </a:r>
          </a:p>
          <a:p>
            <a:pPr lvl="1" marL="561473" indent="-180473">
              <a:buSzPct val="100000"/>
              <a:buChar char="•"/>
            </a:pPr>
            <a:r>
              <a:t>Improper data may cause security vulnerabilities</a:t>
            </a:r>
          </a:p>
          <a:p>
            <a:pPr lvl="1" marL="561473" indent="-180473">
              <a:buSzPct val="100000"/>
              <a:buChar char="•"/>
            </a:pPr>
            <a:r>
              <a:t>Expose the website to attacks </a:t>
            </a:r>
          </a:p>
          <a:p>
            <a:pPr lvl="1" marL="561473" indent="-180473">
              <a:buSzPct val="100000"/>
              <a:buChar char="•"/>
            </a:pPr>
            <a:r>
              <a:t>Can lead to system crash</a:t>
            </a:r>
          </a:p>
          <a:p>
            <a:pPr lvl="1" marL="561473" indent="-180473">
              <a:buSzPct val="100000"/>
              <a:buChar char="•"/>
            </a:pPr>
            <a:r>
              <a:t>Corrupt application data</a:t>
            </a:r>
          </a:p>
          <a:p>
            <a:pP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4" name="Validation Annotations"/>
          <p:cNvSpPr txBox="1"/>
          <p:nvPr>
            <p:ph type="title"/>
          </p:nvPr>
        </p:nvSpPr>
        <p:spPr>
          <a:prstGeom prst="rect">
            <a:avLst/>
          </a:prstGeom>
        </p:spPr>
        <p:txBody>
          <a:bodyPr/>
          <a:lstStyle/>
          <a:p>
            <a:pPr lvl="1">
              <a:defRPr>
                <a:solidFill>
                  <a:srgbClr val="000000"/>
                </a:solidFill>
              </a:defRPr>
            </a:pPr>
            <a:r>
              <a:t>Validation Annotations</a:t>
            </a:r>
          </a:p>
        </p:txBody>
      </p:sp>
      <p:sp>
        <p:nvSpPr>
          <p:cNvPr id="425" name="Javax Validations"/>
          <p:cNvSpPr txBox="1"/>
          <p:nvPr>
            <p:ph type="body" idx="1"/>
          </p:nvPr>
        </p:nvSpPr>
        <p:spPr>
          <a:prstGeom prst="rect">
            <a:avLst/>
          </a:prstGeom>
        </p:spPr>
        <p:txBody>
          <a:bodyPr/>
          <a:lstStyle/>
          <a:p>
            <a:pPr/>
            <a:r>
              <a:t>Javax Validations</a:t>
            </a:r>
          </a:p>
        </p:txBody>
      </p:sp>
      <p:graphicFrame>
        <p:nvGraphicFramePr>
          <p:cNvPr id="426" name="Table"/>
          <p:cNvGraphicFramePr/>
          <p:nvPr/>
        </p:nvGraphicFramePr>
        <p:xfrm>
          <a:off x="2182935" y="1750040"/>
          <a:ext cx="5584526" cy="3969648"/>
        </p:xfrm>
        <a:graphic xmlns:a="http://schemas.openxmlformats.org/drawingml/2006/main">
          <a:graphicData uri="http://schemas.openxmlformats.org/drawingml/2006/table">
            <a:tbl>
              <a:tblPr firstCol="0" firstRow="0" lastCol="0" lastRow="0" bandCol="0" bandRow="1" rtl="0">
                <a:tableStyleId>{33BA23B1-9221-436E-865A-0063620EA4FD}</a:tableStyleId>
              </a:tblPr>
              <a:tblGrid>
                <a:gridCol w="2785912"/>
                <a:gridCol w="2785912"/>
              </a:tblGrid>
              <a:tr h="381000">
                <a:tc>
                  <a:txBody>
                    <a:bodyPr/>
                    <a:lstStyle/>
                    <a:p>
                      <a:pPr algn="l">
                        <a:defRPr sz="1800"/>
                      </a:pPr>
                      <a:r>
                        <a:rPr sz="2000">
                          <a:sym typeface="Arial"/>
                        </a:rPr>
                        <a:t>AssertFalse</a:t>
                      </a:r>
                    </a:p>
                  </a:txBody>
                  <a:tcPr marL="0" marR="0" marT="0" marB="0" anchor="t" anchorCtr="0" horzOverflow="overflow"/>
                </a:tc>
                <a:tc>
                  <a:txBody>
                    <a:bodyPr/>
                    <a:lstStyle/>
                    <a:p>
                      <a:pPr algn="l">
                        <a:defRPr sz="1800"/>
                      </a:pPr>
                      <a:r>
                        <a:rPr sz="2000">
                          <a:sym typeface="Arial"/>
                        </a:rPr>
                        <a:t>Min</a:t>
                      </a:r>
                    </a:p>
                  </a:txBody>
                  <a:tcPr marL="0" marR="0" marT="0" marB="0" anchor="t" anchorCtr="0" horzOverflow="overflow"/>
                </a:tc>
              </a:tr>
              <a:tr h="381000">
                <a:tc>
                  <a:txBody>
                    <a:bodyPr/>
                    <a:lstStyle/>
                    <a:p>
                      <a:pPr algn="l">
                        <a:defRPr sz="1800"/>
                      </a:pPr>
                      <a:r>
                        <a:rPr sz="2000">
                          <a:sym typeface="Arial"/>
                        </a:rPr>
                        <a:t>AssertTrue</a:t>
                      </a:r>
                    </a:p>
                  </a:txBody>
                  <a:tcPr marL="0" marR="0" marT="0" marB="0" anchor="t" anchorCtr="0" horzOverflow="overflow"/>
                </a:tc>
                <a:tc>
                  <a:txBody>
                    <a:bodyPr/>
                    <a:lstStyle/>
                    <a:p>
                      <a:pPr algn="l">
                        <a:defRPr sz="1800"/>
                      </a:pPr>
                      <a:r>
                        <a:rPr sz="2000">
                          <a:sym typeface="Arial"/>
                        </a:rPr>
                        <a:t>NotNull</a:t>
                      </a:r>
                    </a:p>
                  </a:txBody>
                  <a:tcPr marL="0" marR="0" marT="0" marB="0" anchor="t" anchorCtr="0" horzOverflow="overflow"/>
                </a:tc>
              </a:tr>
              <a:tr h="381000">
                <a:tc>
                  <a:txBody>
                    <a:bodyPr/>
                    <a:lstStyle/>
                    <a:p>
                      <a:pPr algn="l">
                        <a:defRPr sz="1800"/>
                      </a:pPr>
                      <a:r>
                        <a:rPr sz="2000">
                          <a:sym typeface="Arial"/>
                        </a:rPr>
                        <a:t>DecimalMax</a:t>
                      </a:r>
                    </a:p>
                  </a:txBody>
                  <a:tcPr marL="0" marR="0" marT="0" marB="0" anchor="t" anchorCtr="0" horzOverflow="overflow"/>
                </a:tc>
                <a:tc>
                  <a:txBody>
                    <a:bodyPr/>
                    <a:lstStyle/>
                    <a:p>
                      <a:pPr algn="l">
                        <a:defRPr sz="1800"/>
                      </a:pPr>
                      <a:r>
                        <a:rPr sz="2000">
                          <a:sym typeface="Arial"/>
                        </a:rPr>
                        <a:t>Null</a:t>
                      </a:r>
                    </a:p>
                  </a:txBody>
                  <a:tcPr marL="0" marR="0" marT="0" marB="0" anchor="t" anchorCtr="0" horzOverflow="overflow"/>
                </a:tc>
              </a:tr>
              <a:tr h="381000">
                <a:tc>
                  <a:txBody>
                    <a:bodyPr/>
                    <a:lstStyle/>
                    <a:p>
                      <a:pPr algn="l">
                        <a:defRPr sz="1800"/>
                      </a:pPr>
                      <a:r>
                        <a:rPr sz="2000">
                          <a:sym typeface="Arial"/>
                        </a:rPr>
                        <a:t>DecimalMin</a:t>
                      </a:r>
                    </a:p>
                  </a:txBody>
                  <a:tcPr marL="0" marR="0" marT="0" marB="0" anchor="t" anchorCtr="0" horzOverflow="overflow"/>
                </a:tc>
                <a:tc>
                  <a:txBody>
                    <a:bodyPr/>
                    <a:lstStyle/>
                    <a:p>
                      <a:pPr algn="l">
                        <a:defRPr sz="1800"/>
                      </a:pPr>
                      <a:r>
                        <a:rPr sz="2000">
                          <a:sym typeface="Arial"/>
                        </a:rPr>
                        <a:t>Past</a:t>
                      </a:r>
                    </a:p>
                  </a:txBody>
                  <a:tcPr marL="0" marR="0" marT="0" marB="0" anchor="t" anchorCtr="0" horzOverflow="overflow"/>
                </a:tc>
              </a:tr>
              <a:tr h="381000">
                <a:tc>
                  <a:txBody>
                    <a:bodyPr/>
                    <a:lstStyle/>
                    <a:p>
                      <a:pPr algn="l">
                        <a:defRPr sz="1800"/>
                      </a:pPr>
                      <a:r>
                        <a:rPr sz="2000">
                          <a:sym typeface="Arial"/>
                        </a:rPr>
                        <a:t>Digits</a:t>
                      </a:r>
                    </a:p>
                  </a:txBody>
                  <a:tcPr marL="0" marR="0" marT="0" marB="0" anchor="t" anchorCtr="0" horzOverflow="overflow"/>
                </a:tc>
                <a:tc>
                  <a:txBody>
                    <a:bodyPr/>
                    <a:lstStyle/>
                    <a:p>
                      <a:pPr algn="l">
                        <a:defRPr sz="1800"/>
                      </a:pPr>
                      <a:r>
                        <a:rPr sz="2000">
                          <a:sym typeface="Arial"/>
                        </a:rPr>
                        <a:t>Pattern</a:t>
                      </a:r>
                    </a:p>
                  </a:txBody>
                  <a:tcPr marL="0" marR="0" marT="0" marB="0" anchor="t" anchorCtr="0" horzOverflow="overflow"/>
                </a:tc>
              </a:tr>
              <a:tr h="381000">
                <a:tc>
                  <a:txBody>
                    <a:bodyPr/>
                    <a:lstStyle/>
                    <a:p>
                      <a:pPr algn="l">
                        <a:defRPr sz="1800"/>
                      </a:pPr>
                      <a:r>
                        <a:rPr sz="2000">
                          <a:sym typeface="Arial"/>
                        </a:rPr>
                        <a:t>Future</a:t>
                      </a:r>
                    </a:p>
                  </a:txBody>
                  <a:tcPr marL="0" marR="0" marT="0" marB="0" anchor="t" anchorCtr="0" horzOverflow="overflow"/>
                </a:tc>
                <a:tc>
                  <a:txBody>
                    <a:bodyPr/>
                    <a:lstStyle/>
                    <a:p>
                      <a:pPr algn="l">
                        <a:defRPr sz="1800"/>
                      </a:pPr>
                      <a:r>
                        <a:rPr sz="2000">
                          <a:sym typeface="Arial"/>
                        </a:rPr>
                        <a:t>Size</a:t>
                      </a:r>
                    </a:p>
                  </a:txBody>
                  <a:tcPr marL="0" marR="0" marT="0" marB="0" anchor="t" anchorCtr="0" horzOverflow="overflow"/>
                </a:tc>
              </a:tr>
              <a:tr h="381000">
                <a:tc>
                  <a:txBody>
                    <a:bodyPr/>
                    <a:lstStyle/>
                    <a:p>
                      <a:pPr algn="l">
                        <a:defRPr sz="1800"/>
                      </a:pPr>
                      <a:r>
                        <a:rPr sz="2000">
                          <a:sym typeface="Arial"/>
                        </a:rPr>
                        <a:t>Max</a:t>
                      </a:r>
                    </a:p>
                  </a:txBody>
                  <a:tcPr marL="0" marR="0" marT="0" marB="0" anchor="t" anchorCtr="0" horzOverflow="overflow"/>
                </a:tc>
                <a:tc>
                  <a:txBody>
                    <a:bodyPr/>
                    <a:lstStyle/>
                    <a:p>
                      <a:pPr algn="l">
                        <a:defRPr>
                          <a:sym typeface="Arial"/>
                        </a:defRPr>
                      </a:pPr>
                    </a:p>
                  </a:txBody>
                  <a:tcPr marL="0" marR="0" marT="0" marB="0" anchor="t" anchorCtr="0" horzOverflow="overflow"/>
                </a:tc>
              </a:tr>
            </a:tbl>
          </a:graphicData>
        </a:graphic>
      </p:graphicFrame>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8" name="Bean Validation"/>
          <p:cNvSpPr txBox="1"/>
          <p:nvPr>
            <p:ph type="title"/>
          </p:nvPr>
        </p:nvSpPr>
        <p:spPr>
          <a:prstGeom prst="rect">
            <a:avLst/>
          </a:prstGeom>
        </p:spPr>
        <p:txBody>
          <a:bodyPr/>
          <a:lstStyle/>
          <a:p>
            <a:pPr/>
            <a:r>
              <a:t>Bean Validation</a:t>
            </a:r>
          </a:p>
        </p:txBody>
      </p:sp>
      <p:sp>
        <p:nvSpPr>
          <p:cNvPr id="429" name="import com.fasterxml.jackson.annotation.JsonCreator;…"/>
          <p:cNvSpPr txBox="1"/>
          <p:nvPr>
            <p:ph type="body" idx="1"/>
          </p:nvPr>
        </p:nvSpPr>
        <p:spPr>
          <a:prstGeom prst="rect">
            <a:avLst/>
          </a:prstGeom>
        </p:spPr>
        <p:txBody>
          <a:bodyPr/>
          <a:lstStyle/>
          <a:p>
            <a:pPr marL="235486" indent="-75466" defTabSz="941944">
              <a:defRPr sz="1260"/>
            </a:pPr>
            <a:r>
              <a:t>import com.fasterxml.jackson.annotation.JsonCreator;</a:t>
            </a:r>
          </a:p>
          <a:p>
            <a:pPr marL="235486" indent="-75466" defTabSz="941944">
              <a:defRPr sz="1260"/>
            </a:pPr>
            <a:r>
              <a:t>import com.fasterxml.jackson.annotation.JsonProperty;</a:t>
            </a:r>
          </a:p>
          <a:p>
            <a:pPr marL="235486" indent="-75466" defTabSz="941944">
              <a:defRPr sz="1260"/>
            </a:pPr>
            <a:r>
              <a:t>import javax.validation.constraints.Min;</a:t>
            </a:r>
          </a:p>
          <a:p>
            <a:pPr marL="235486" indent="-75466" defTabSz="941944">
              <a:defRPr sz="1260"/>
            </a:pPr>
            <a:r>
              <a:t>import javax.validation.constraints.NotNull;</a:t>
            </a:r>
          </a:p>
          <a:p>
            <a:pPr marL="235486" indent="-75466" defTabSz="941944">
              <a:defRPr sz="1260"/>
            </a:pPr>
            <a:r>
              <a:t>public class Data {</a:t>
            </a:r>
          </a:p>
          <a:p>
            <a:pPr marL="235486" indent="-75466" defTabSz="941944">
              <a:defRPr sz="1260"/>
            </a:pPr>
            <a:r>
              <a:t>    @NotNull</a:t>
            </a:r>
          </a:p>
          <a:p>
            <a:pPr marL="235486" indent="-75466" defTabSz="941944">
              <a:defRPr sz="1260"/>
            </a:pPr>
            <a:r>
              <a:t>    private final String someStringValue;</a:t>
            </a:r>
          </a:p>
          <a:p>
            <a:pPr marL="235486" indent="-75466" defTabSz="941944">
              <a:defRPr sz="1260"/>
            </a:pPr>
          </a:p>
          <a:p>
            <a:pPr marL="235486" indent="-75466" defTabSz="941944">
              <a:defRPr sz="1260"/>
            </a:pPr>
            <a:r>
              <a:t>    @Min(1)</a:t>
            </a:r>
          </a:p>
          <a:p>
            <a:pPr marL="235486" indent="-75466" defTabSz="941944">
              <a:defRPr sz="1260"/>
            </a:pPr>
            <a:r>
              <a:t>    private final int someIntValue;</a:t>
            </a:r>
          </a:p>
          <a:p>
            <a:pPr marL="235486" indent="-75466" defTabSz="941944">
              <a:defRPr sz="1260"/>
            </a:pPr>
          </a:p>
          <a:p>
            <a:pPr marL="235486" indent="-75466" defTabSz="941944">
              <a:defRPr sz="1260"/>
            </a:pPr>
            <a:r>
              <a:t>    @JsonCreator</a:t>
            </a:r>
          </a:p>
          <a:p>
            <a:pPr marL="235486" indent="-75466" defTabSz="941944">
              <a:defRPr sz="1260"/>
            </a:pPr>
            <a:r>
              <a:t>    public Data(@JsonProperty("someStringValue") String someStringValue, @JsonProperty("someIntValue") int someIntValue) {</a:t>
            </a:r>
          </a:p>
          <a:p>
            <a:pPr marL="235486" indent="-75466" defTabSz="941944">
              <a:defRPr sz="1260"/>
            </a:pPr>
            <a:r>
              <a:t>        this.someStringValue = someStringValue;</a:t>
            </a:r>
          </a:p>
          <a:p>
            <a:pPr marL="235486" indent="-75466" defTabSz="941944">
              <a:defRPr sz="1260"/>
            </a:pPr>
            <a:r>
              <a:t>        this.someIntValue = someIntValue;</a:t>
            </a:r>
          </a:p>
          <a:p>
            <a:pPr marL="235486" indent="-75466" defTabSz="941944">
              <a:defRPr sz="1260"/>
            </a:pPr>
            <a:r>
              <a:t>    }</a:t>
            </a:r>
          </a:p>
          <a:p>
            <a:pPr marL="235486" indent="-75466" defTabSz="941944">
              <a:defRPr sz="1260"/>
            </a:pPr>
            <a:r>
              <a:t>    public String getSomeStringValue() {</a:t>
            </a:r>
          </a:p>
          <a:p>
            <a:pPr marL="235486" indent="-75466" defTabSz="941944">
              <a:defRPr sz="1260"/>
            </a:pPr>
            <a:r>
              <a:t>        return someStringValue;</a:t>
            </a:r>
          </a:p>
          <a:p>
            <a:pPr marL="235486" indent="-75466" defTabSz="941944">
              <a:defRPr sz="1260"/>
            </a:pPr>
            <a:r>
              <a:t>    }</a:t>
            </a:r>
          </a:p>
          <a:p>
            <a:pPr marL="235486" indent="-75466" defTabSz="941944">
              <a:defRPr sz="1260"/>
            </a:pPr>
            <a:r>
              <a:t>    public int getSomeIntValue() {</a:t>
            </a:r>
          </a:p>
          <a:p>
            <a:pPr marL="235486" indent="-75466" defTabSz="941944">
              <a:defRPr sz="1260"/>
            </a:pPr>
            <a:r>
              <a:t>        return someIntValue;</a:t>
            </a:r>
          </a:p>
          <a:p>
            <a:pPr marL="235486" indent="-75466" defTabSz="941944">
              <a:defRPr sz="1260"/>
            </a:pPr>
            <a:r>
              <a:t>    }</a:t>
            </a:r>
          </a:p>
          <a:p>
            <a:pPr marL="235486" indent="-75466" defTabSz="941944">
              <a:defRPr sz="1260"/>
            </a:pPr>
            <a:r>
              <a:t>}</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1" name="Google Shape;650;p79"/>
          <p:cNvSpPr txBox="1"/>
          <p:nvPr>
            <p:ph type="title"/>
          </p:nvPr>
        </p:nvSpPr>
        <p:spPr>
          <a:prstGeom prst="rect">
            <a:avLst/>
          </a:prstGeom>
        </p:spPr>
        <p:txBody>
          <a:bodyPr/>
          <a:lstStyle/>
          <a:p>
            <a:pPr/>
            <a:r>
              <a:t>application.properties</a:t>
            </a:r>
          </a:p>
        </p:txBody>
      </p:sp>
      <p:sp>
        <p:nvSpPr>
          <p:cNvPr id="432" name="Google Shape;651;p79"/>
          <p:cNvSpPr txBox="1"/>
          <p:nvPr>
            <p:ph type="body" idx="1"/>
          </p:nvPr>
        </p:nvSpPr>
        <p:spPr>
          <a:prstGeom prst="rect">
            <a:avLst/>
          </a:prstGeom>
        </p:spPr>
        <p:txBody>
          <a:bodyPr/>
          <a:lstStyle/>
          <a:p>
            <a:pPr/>
            <a:r>
              <a:t>To connect to mysql Database:</a:t>
            </a:r>
          </a:p>
          <a:p>
            <a:pPr/>
          </a:p>
          <a:p>
            <a:pPr/>
            <a:r>
              <a:t>For more properties:</a:t>
            </a:r>
          </a:p>
          <a:p>
            <a:pPr/>
            <a:r>
              <a:t>https://docs.spring.io/spring-boot/docs/current/reference/htmlsingle/#common-application-properties</a:t>
            </a:r>
          </a:p>
        </p:txBody>
      </p:sp>
      <p:pic>
        <p:nvPicPr>
          <p:cNvPr id="433" name="Google Shape;652;p79" descr="Google Shape;652;p79"/>
          <p:cNvPicPr>
            <a:picLocks noChangeAspect="1"/>
          </p:cNvPicPr>
          <p:nvPr/>
        </p:nvPicPr>
        <p:blipFill>
          <a:blip r:embed="rId2">
            <a:extLst/>
          </a:blip>
          <a:stretch>
            <a:fillRect/>
          </a:stretch>
        </p:blipFill>
        <p:spPr>
          <a:xfrm>
            <a:off x="863951" y="2460479"/>
            <a:ext cx="7997773" cy="2495127"/>
          </a:xfrm>
          <a:prstGeom prst="rect">
            <a:avLst/>
          </a:prstGeom>
          <a:ln w="12700">
            <a:miter lim="400000"/>
          </a:ln>
        </p:spPr>
      </p:pic>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5" name="Google Shape;657;p80"/>
          <p:cNvSpPr txBox="1"/>
          <p:nvPr>
            <p:ph type="title"/>
          </p:nvPr>
        </p:nvSpPr>
        <p:spPr>
          <a:prstGeom prst="rect">
            <a:avLst/>
          </a:prstGeom>
        </p:spPr>
        <p:txBody>
          <a:bodyPr/>
          <a:lstStyle/>
          <a:p>
            <a:pPr/>
            <a:r>
              <a:t>Exercise</a:t>
            </a:r>
          </a:p>
        </p:txBody>
      </p:sp>
      <p:sp>
        <p:nvSpPr>
          <p:cNvPr id="436" name="Google Shape;658;p80"/>
          <p:cNvSpPr txBox="1"/>
          <p:nvPr>
            <p:ph type="body" idx="1"/>
          </p:nvPr>
        </p:nvSpPr>
        <p:spPr>
          <a:prstGeom prst="rect">
            <a:avLst/>
          </a:prstGeom>
        </p:spPr>
        <p:txBody>
          <a:bodyPr/>
          <a:lstStyle/>
          <a:p>
            <a:pPr/>
            <a:r>
              <a:t>Change port number to 8014 and run the application.</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Google Shape;250;p15"/>
          <p:cNvSpPr txBox="1"/>
          <p:nvPr>
            <p:ph type="title"/>
          </p:nvPr>
        </p:nvSpPr>
        <p:spPr>
          <a:prstGeom prst="rect">
            <a:avLst/>
          </a:prstGeom>
        </p:spPr>
        <p:txBody>
          <a:bodyPr/>
          <a:lstStyle/>
          <a:p>
            <a:pPr/>
            <a:r>
              <a:t>Advantages of IoC</a:t>
            </a:r>
          </a:p>
        </p:txBody>
      </p:sp>
      <p:sp>
        <p:nvSpPr>
          <p:cNvPr id="261" name="Google Shape;251;p15"/>
          <p:cNvSpPr txBox="1"/>
          <p:nvPr>
            <p:ph type="body" idx="1"/>
          </p:nvPr>
        </p:nvSpPr>
        <p:spPr>
          <a:prstGeom prst="rect">
            <a:avLst/>
          </a:prstGeom>
        </p:spPr>
        <p:txBody>
          <a:bodyPr/>
          <a:lstStyle/>
          <a:p>
            <a:pPr/>
            <a:r>
              <a:t>Decoupling the execution of a task from its implementation</a:t>
            </a:r>
          </a:p>
          <a:p>
            <a:pPr/>
          </a:p>
          <a:p>
            <a:pPr/>
            <a:r>
              <a:t>Making it easier to switch between different implementations</a:t>
            </a:r>
          </a:p>
          <a:p>
            <a:pPr/>
          </a:p>
          <a:p>
            <a:pPr/>
            <a:r>
              <a:t>Greater modularity of a program</a:t>
            </a:r>
          </a:p>
          <a:p>
            <a:pPr/>
          </a:p>
          <a:p>
            <a:pPr/>
            <a:r>
              <a:t>Greater ease in testing a program by isolating a component </a:t>
            </a:r>
          </a:p>
          <a:p>
            <a:pPr/>
          </a:p>
          <a:p>
            <a:pPr/>
            <a:r>
              <a:t>Mocking its dependencies and allowing components to communicate through contracts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Google Shape;262;p17"/>
          <p:cNvSpPr txBox="1"/>
          <p:nvPr>
            <p:ph type="title"/>
          </p:nvPr>
        </p:nvSpPr>
        <p:spPr>
          <a:prstGeom prst="rect">
            <a:avLst/>
          </a:prstGeom>
        </p:spPr>
        <p:txBody>
          <a:bodyPr/>
          <a:lstStyle/>
          <a:p>
            <a:pPr/>
            <a:r>
              <a:t>Bean creation</a:t>
            </a:r>
          </a:p>
        </p:txBody>
      </p:sp>
      <p:sp>
        <p:nvSpPr>
          <p:cNvPr id="264" name="Google Shape;263;p17"/>
          <p:cNvSpPr txBox="1"/>
          <p:nvPr>
            <p:ph type="body" idx="1"/>
          </p:nvPr>
        </p:nvSpPr>
        <p:spPr>
          <a:prstGeom prst="rect">
            <a:avLst/>
          </a:prstGeom>
        </p:spPr>
        <p:txBody>
          <a:bodyPr/>
          <a:lstStyle/>
          <a:p>
            <a:pPr/>
          </a:p>
          <a:p>
            <a:pPr/>
            <a:r>
              <a:t>@Bean</a:t>
            </a:r>
          </a:p>
          <a:p>
            <a:pPr/>
          </a:p>
          <a:p>
            <a:pPr/>
            <a:r>
              <a:t>@Component</a:t>
            </a:r>
          </a:p>
          <a:p>
            <a:pPr/>
          </a:p>
          <a:p>
            <a:pPr/>
            <a:r>
              <a:t>@ComponentScan</a:t>
            </a:r>
          </a:p>
          <a:p>
            <a:pPr/>
          </a:p>
          <a:p>
            <a:pPr/>
            <a:r>
              <a:t>@Service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Google Shape;268;p18"/>
          <p:cNvSpPr txBox="1"/>
          <p:nvPr>
            <p:ph type="title"/>
          </p:nvPr>
        </p:nvSpPr>
        <p:spPr>
          <a:prstGeom prst="rect">
            <a:avLst/>
          </a:prstGeom>
        </p:spPr>
        <p:txBody>
          <a:bodyPr/>
          <a:lstStyle/>
          <a:p>
            <a:pPr/>
            <a:r>
              <a:t>@Bean method in boot application</a:t>
            </a:r>
          </a:p>
        </p:txBody>
      </p:sp>
      <p:sp>
        <p:nvSpPr>
          <p:cNvPr id="267" name="Google Shape;269;p18"/>
          <p:cNvSpPr txBox="1"/>
          <p:nvPr>
            <p:ph type="body" idx="1"/>
          </p:nvPr>
        </p:nvSpPr>
        <p:spPr>
          <a:prstGeom prst="rect">
            <a:avLst/>
          </a:prstGeom>
        </p:spPr>
        <p:txBody>
          <a:bodyPr/>
          <a:lstStyle/>
          <a:p>
            <a:pPr marL="326316" indent="-104574" defTabSz="1305266">
              <a:defRPr sz="1746"/>
            </a:pPr>
            <a:r>
              <a:t>@SpringBootApplication</a:t>
            </a:r>
          </a:p>
          <a:p>
            <a:pPr marL="326316" indent="-104574" defTabSz="1305266">
              <a:defRPr sz="1746"/>
            </a:pPr>
            <a:r>
              <a:t>public class DemoApplication {</a:t>
            </a:r>
          </a:p>
          <a:p>
            <a:pPr marL="326316" indent="-104574" defTabSz="1305266">
              <a:defRPr sz="1746"/>
            </a:pPr>
          </a:p>
          <a:p>
            <a:pPr marL="326316" indent="-104574" defTabSz="1305266">
              <a:defRPr sz="1746"/>
            </a:pPr>
            <a:r>
              <a:t>  private static Logger logger = LoggerFactory.getLogger(DemoApplication.class);</a:t>
            </a:r>
          </a:p>
          <a:p>
            <a:pPr marL="326316" indent="-104574" defTabSz="1305266">
              <a:defRPr sz="1746"/>
            </a:pPr>
            <a:r>
              <a:t>  private static ApplicationContext applicationContext;</a:t>
            </a:r>
          </a:p>
          <a:p>
            <a:pPr marL="326316" indent="-104574" defTabSz="1305266">
              <a:defRPr sz="1746"/>
            </a:pPr>
          </a:p>
          <a:p>
            <a:pPr marL="326316" indent="-104574" defTabSz="1305266">
              <a:defRPr sz="1746"/>
            </a:pPr>
            <a:r>
              <a:t>  public static void main(String[] args) {</a:t>
            </a:r>
          </a:p>
          <a:p>
            <a:pPr marL="326316" indent="-104574" defTabSz="1305266">
              <a:defRPr sz="1746"/>
            </a:pPr>
            <a:r>
              <a:t>    applicationContext = SpringApplication.run(DemoApplication.class, args);</a:t>
            </a:r>
          </a:p>
          <a:p>
            <a:pPr marL="326316" indent="-104574" defTabSz="1305266">
              <a:defRPr sz="1746"/>
            </a:pPr>
            <a:r>
              <a:t>    addNumbers();</a:t>
            </a:r>
          </a:p>
          <a:p>
            <a:pPr marL="326316" indent="-104574" defTabSz="1305266">
              <a:defRPr sz="1746"/>
            </a:pPr>
            <a:r>
              <a:t>  }</a:t>
            </a:r>
          </a:p>
          <a:p>
            <a:pPr marL="326316" indent="-104574" defTabSz="1305266">
              <a:defRPr sz="1746"/>
            </a:pPr>
          </a:p>
          <a:p>
            <a:pPr marL="326316" indent="-104574" defTabSz="1305266">
              <a:defRPr sz="1746"/>
            </a:pPr>
            <a:r>
              <a:t>  @Bean("calculator")</a:t>
            </a:r>
          </a:p>
          <a:p>
            <a:pPr marL="326316" indent="-104574" defTabSz="1305266">
              <a:defRPr sz="1746"/>
            </a:pPr>
            <a:r>
              <a:t>  public Calculator mathCalculator() {</a:t>
            </a:r>
          </a:p>
          <a:p>
            <a:pPr marL="326316" indent="-104574" defTabSz="1305266">
              <a:defRPr sz="1746"/>
            </a:pPr>
            <a:r>
              <a:t>    return new Calculator();</a:t>
            </a:r>
          </a:p>
          <a:p>
            <a:pPr marL="326316" indent="-104574" defTabSz="1305266">
              <a:defRPr sz="1746"/>
            </a:pPr>
            <a:r>
              <a:t>  }</a:t>
            </a:r>
          </a:p>
          <a:p>
            <a:pPr marL="326316" indent="-104574" defTabSz="1305266">
              <a:defRPr sz="1746"/>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9" name="Google Shape;268;p18"/>
          <p:cNvSpPr txBox="1"/>
          <p:nvPr>
            <p:ph type="title"/>
          </p:nvPr>
        </p:nvSpPr>
        <p:spPr>
          <a:prstGeom prst="rect">
            <a:avLst/>
          </a:prstGeom>
        </p:spPr>
        <p:txBody>
          <a:bodyPr/>
          <a:lstStyle/>
          <a:p>
            <a:pPr/>
            <a:r>
              <a:t>@Bean methods in @Configuration</a:t>
            </a:r>
          </a:p>
        </p:txBody>
      </p:sp>
      <p:sp>
        <p:nvSpPr>
          <p:cNvPr id="270" name="Google Shape;269;p18"/>
          <p:cNvSpPr txBox="1"/>
          <p:nvPr>
            <p:ph type="body" idx="1"/>
          </p:nvPr>
        </p:nvSpPr>
        <p:spPr>
          <a:prstGeom prst="rect">
            <a:avLst/>
          </a:prstGeom>
        </p:spPr>
        <p:txBody>
          <a:bodyPr/>
          <a:lstStyle/>
          <a:p>
            <a:pPr/>
            <a:r>
              <a:t>@Configuration</a:t>
            </a:r>
          </a:p>
          <a:p>
            <a:pPr/>
            <a:r>
              <a:t>public class MyConfiguration {</a:t>
            </a:r>
          </a:p>
          <a:p>
            <a:pPr/>
          </a:p>
          <a:p>
            <a:pPr/>
            <a:r>
              <a:t>  @Bean</a:t>
            </a:r>
          </a:p>
          <a:p>
            <a:pPr/>
            <a:r>
              <a:t>  public Calculator getCalculator() {</a:t>
            </a:r>
          </a:p>
          <a:p>
            <a:pPr/>
            <a:r>
              <a:t>    return new Calculator();</a:t>
            </a:r>
          </a:p>
          <a:p>
            <a:pPr/>
            <a:r>
              <a:t>  }</a:t>
            </a:r>
          </a:p>
          <a:p>
            <a:pPr/>
          </a:p>
          <a:p>
            <a:pPr/>
            <a:r>
              <a:t>  @Bean</a:t>
            </a:r>
          </a:p>
          <a:p>
            <a:pPr/>
            <a:r>
              <a:t>  public MathService getMathService() {</a:t>
            </a:r>
          </a:p>
          <a:p>
            <a:pPr/>
            <a:r>
              <a:t>    return new MathService(getCalculator());</a:t>
            </a:r>
          </a:p>
          <a:p>
            <a:pPr/>
            <a:r>
              <a:t>  }</a:t>
            </a:r>
          </a:p>
          <a:p>
            <a:pPr/>
            <a:r>
              <a:t>}</a:t>
            </a:r>
          </a:p>
          <a:p>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Arial"/>
        <a:ea typeface="Arial"/>
        <a:cs typeface="Arial"/>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127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1345635"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127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1345635"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Arial"/>
        <a:ea typeface="Arial"/>
        <a:cs typeface="Arial"/>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127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1345635"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127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1345635"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