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0693400" cy="7569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33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4533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4533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4533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4533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4533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4533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4533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4533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86139" y="1271388"/>
            <a:ext cx="8121122" cy="256249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86139" y="3912724"/>
            <a:ext cx="8121122" cy="87716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0" algn="ctr">
              <a:spcBef>
                <a:spcPts val="0"/>
              </a:spcBef>
              <a:buSzTx/>
              <a:buNone/>
              <a:defRPr sz="2800"/>
            </a:lvl2pPr>
            <a:lvl3pPr marL="0" indent="0" algn="ctr">
              <a:spcBef>
                <a:spcPts val="0"/>
              </a:spcBef>
              <a:buSzTx/>
              <a:buNone/>
              <a:defRPr sz="2800"/>
            </a:lvl3pPr>
            <a:lvl4pPr marL="0" indent="0" algn="ctr">
              <a:spcBef>
                <a:spcPts val="0"/>
              </a:spcBef>
              <a:buSzTx/>
              <a:buNone/>
              <a:defRPr sz="2800"/>
            </a:lvl4pPr>
            <a:lvl5pPr marL="0" indent="0" algn="ctr">
              <a:spcBef>
                <a:spcPts val="0"/>
              </a:spcBef>
              <a:buSz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–Johnny Appleseed"/>
          <p:cNvSpPr txBox="1"/>
          <p:nvPr>
            <p:ph type="body" sz="quarter" idx="13"/>
          </p:nvPr>
        </p:nvSpPr>
        <p:spPr>
          <a:xfrm>
            <a:off x="1286139" y="4937720"/>
            <a:ext cx="8121122" cy="3556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1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7" name="“Type a quote here.”"/>
          <p:cNvSpPr txBox="1"/>
          <p:nvPr>
            <p:ph type="body" sz="quarter" idx="14"/>
          </p:nvPr>
        </p:nvSpPr>
        <p:spPr>
          <a:xfrm>
            <a:off x="1286139" y="3310228"/>
            <a:ext cx="8121122" cy="47566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Image"/>
          <p:cNvSpPr/>
          <p:nvPr>
            <p:ph type="pic" idx="13"/>
          </p:nvPr>
        </p:nvSpPr>
        <p:spPr>
          <a:xfrm>
            <a:off x="300566" y="-1"/>
            <a:ext cx="10092268" cy="7569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"/>
          <p:cNvSpPr/>
          <p:nvPr/>
        </p:nvSpPr>
        <p:spPr>
          <a:xfrm>
            <a:off x="9722643" y="7392595"/>
            <a:ext cx="709614" cy="147038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txBody>
          <a:bodyPr lIns="35480" tIns="35480" rIns="35480" bIns="35480" anchor="ctr"/>
          <a:lstStyle/>
          <a:p>
            <a:pPr defTabSz="354806">
              <a:defRPr b="0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14" name="Google Shape;131;p22" descr="Google Shape;131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45240" y="6948289"/>
            <a:ext cx="694830" cy="436117"/>
          </a:xfrm>
          <a:prstGeom prst="rect">
            <a:avLst/>
          </a:prstGeom>
          <a:ln w="3175">
            <a:miter lim="400000"/>
          </a:ln>
        </p:spPr>
      </p:pic>
      <p:pic>
        <p:nvPicPr>
          <p:cNvPr id="115" name="Google Shape;132;p22" descr="Google Shape;132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51028" y="7518072"/>
            <a:ext cx="5322094" cy="36960"/>
          </a:xfrm>
          <a:prstGeom prst="rect">
            <a:avLst/>
          </a:prstGeom>
          <a:ln w="3175">
            <a:miter lim="400000"/>
          </a:ln>
        </p:spPr>
      </p:pic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562099" y="522353"/>
            <a:ext cx="7569201" cy="4582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86139" y="5213680"/>
            <a:ext cx="8121122" cy="1103843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86139" y="6327378"/>
            <a:ext cx="8121122" cy="87716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0" algn="ctr">
              <a:spcBef>
                <a:spcPts val="0"/>
              </a:spcBef>
              <a:buSzTx/>
              <a:buNone/>
              <a:defRPr sz="2800"/>
            </a:lvl2pPr>
            <a:lvl3pPr marL="0" indent="0" algn="ctr">
              <a:spcBef>
                <a:spcPts val="0"/>
              </a:spcBef>
              <a:buSzTx/>
              <a:buNone/>
              <a:defRPr sz="2800"/>
            </a:lvl3pPr>
            <a:lvl4pPr marL="0" indent="0" algn="ctr">
              <a:spcBef>
                <a:spcPts val="0"/>
              </a:spcBef>
              <a:buSzTx/>
              <a:buNone/>
              <a:defRPr sz="2800"/>
            </a:lvl4pPr>
            <a:lvl5pPr marL="0" indent="0" algn="ctr">
              <a:spcBef>
                <a:spcPts val="0"/>
              </a:spcBef>
              <a:buSz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86139" y="2503355"/>
            <a:ext cx="8121122" cy="256249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5514247" y="492786"/>
            <a:ext cx="4139407" cy="637665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39746" y="492786"/>
            <a:ext cx="4139407" cy="3094700"/>
          </a:xfrm>
          <a:prstGeom prst="rect">
            <a:avLst/>
          </a:prstGeom>
        </p:spPr>
        <p:txBody>
          <a:bodyPr anchor="b"/>
          <a:lstStyle>
            <a:lvl1pPr algn="l">
              <a:defRPr sz="4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39746" y="3666331"/>
            <a:ext cx="4139407" cy="319325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0" algn="ctr">
              <a:spcBef>
                <a:spcPts val="0"/>
              </a:spcBef>
              <a:buSzTx/>
              <a:buNone/>
              <a:defRPr sz="2800"/>
            </a:lvl2pPr>
            <a:lvl3pPr marL="0" indent="0" algn="ctr">
              <a:spcBef>
                <a:spcPts val="0"/>
              </a:spcBef>
              <a:buSzTx/>
              <a:buNone/>
              <a:defRPr sz="2800"/>
            </a:lvl3pPr>
            <a:lvl4pPr marL="0" indent="0" algn="ctr">
              <a:spcBef>
                <a:spcPts val="0"/>
              </a:spcBef>
              <a:buSzTx/>
              <a:buNone/>
              <a:defRPr sz="2800"/>
            </a:lvl4pPr>
            <a:lvl5pPr marL="0" indent="0" algn="ctr">
              <a:spcBef>
                <a:spcPts val="0"/>
              </a:spcBef>
              <a:buSz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54000" y="197114"/>
            <a:ext cx="10317494" cy="561976"/>
          </a:xfrm>
          <a:prstGeom prst="rect">
            <a:avLst/>
          </a:prstGeom>
        </p:spPr>
        <p:txBody>
          <a:bodyPr/>
          <a:lstStyle>
            <a:lvl1pPr algn="l">
              <a:defRPr sz="460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317500" y="842168"/>
            <a:ext cx="10312400" cy="588486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Rectangle 1"/>
          <p:cNvSpPr/>
          <p:nvPr/>
        </p:nvSpPr>
        <p:spPr>
          <a:xfrm>
            <a:off x="9766300" y="7328928"/>
            <a:ext cx="914400" cy="189472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59" name="Google Shape;131;p22" descr="Google Shape;131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37700" y="6756400"/>
            <a:ext cx="895350" cy="561975"/>
          </a:xfrm>
          <a:prstGeom prst="rect">
            <a:avLst/>
          </a:prstGeom>
          <a:ln w="3175">
            <a:miter lim="400000"/>
          </a:ln>
        </p:spPr>
      </p:pic>
      <p:pic>
        <p:nvPicPr>
          <p:cNvPr id="60" name="Google Shape;132;p22" descr="Google Shape;132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6500" y="7490617"/>
            <a:ext cx="6858000" cy="47626"/>
          </a:xfrm>
          <a:prstGeom prst="rect">
            <a:avLst/>
          </a:prstGeom>
          <a:ln w="3175">
            <a:miter lim="400000"/>
          </a:ln>
        </p:spPr>
      </p:pic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Image"/>
          <p:cNvSpPr/>
          <p:nvPr>
            <p:ph type="pic" sz="half" idx="13"/>
          </p:nvPr>
        </p:nvSpPr>
        <p:spPr>
          <a:xfrm>
            <a:off x="5514247" y="2010568"/>
            <a:ext cx="4139407" cy="487858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sz="half" idx="1"/>
          </p:nvPr>
        </p:nvSpPr>
        <p:spPr>
          <a:xfrm>
            <a:off x="1039746" y="2010568"/>
            <a:ext cx="4139407" cy="4878587"/>
          </a:xfrm>
          <a:prstGeom prst="rect">
            <a:avLst/>
          </a:prstGeom>
        </p:spPr>
        <p:txBody>
          <a:bodyPr/>
          <a:lstStyle>
            <a:lvl1pPr marL="244928" indent="-244928">
              <a:spcBef>
                <a:spcPts val="2400"/>
              </a:spcBef>
              <a:defRPr sz="2000"/>
            </a:lvl1pPr>
            <a:lvl2pPr marL="587828" indent="-244928">
              <a:spcBef>
                <a:spcPts val="2400"/>
              </a:spcBef>
              <a:defRPr sz="2000"/>
            </a:lvl2pPr>
            <a:lvl3pPr marL="930728" indent="-244928">
              <a:spcBef>
                <a:spcPts val="2400"/>
              </a:spcBef>
              <a:defRPr sz="2000"/>
            </a:lvl3pPr>
            <a:lvl4pPr marL="1273628" indent="-244928">
              <a:spcBef>
                <a:spcPts val="2400"/>
              </a:spcBef>
              <a:defRPr sz="2000"/>
            </a:lvl4pPr>
            <a:lvl5pPr marL="1616528" indent="-244928">
              <a:spcBef>
                <a:spcPts val="2400"/>
              </a:spcBef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xfrm>
            <a:off x="5213564" y="7214393"/>
            <a:ext cx="261016" cy="256647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Body Level One…"/>
          <p:cNvSpPr txBox="1"/>
          <p:nvPr>
            <p:ph type="body" idx="1"/>
          </p:nvPr>
        </p:nvSpPr>
        <p:spPr>
          <a:xfrm>
            <a:off x="1039746" y="985572"/>
            <a:ext cx="8613908" cy="559805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Image"/>
          <p:cNvSpPr/>
          <p:nvPr>
            <p:ph type="pic" sz="quarter" idx="13"/>
          </p:nvPr>
        </p:nvSpPr>
        <p:spPr>
          <a:xfrm>
            <a:off x="5514247" y="3952147"/>
            <a:ext cx="4139407" cy="292715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Image"/>
          <p:cNvSpPr/>
          <p:nvPr>
            <p:ph type="pic" sz="quarter" idx="14"/>
          </p:nvPr>
        </p:nvSpPr>
        <p:spPr>
          <a:xfrm>
            <a:off x="5514247" y="689900"/>
            <a:ext cx="4139407" cy="292715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Image"/>
          <p:cNvSpPr/>
          <p:nvPr>
            <p:ph type="pic" sz="half" idx="15"/>
          </p:nvPr>
        </p:nvSpPr>
        <p:spPr>
          <a:xfrm>
            <a:off x="1039746" y="689900"/>
            <a:ext cx="4139407" cy="6189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39746" y="197114"/>
            <a:ext cx="8613908" cy="16754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9422" tIns="39422" rIns="39422" bIns="39422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39746" y="2010568"/>
            <a:ext cx="8613908" cy="48785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9422" tIns="39422" rIns="39422" bIns="39422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5213564" y="7214393"/>
            <a:ext cx="261016" cy="264926"/>
          </a:xfrm>
          <a:prstGeom prst="rect">
            <a:avLst/>
          </a:prstGeom>
          <a:ln w="3175">
            <a:miter lim="400000"/>
          </a:ln>
        </p:spPr>
        <p:txBody>
          <a:bodyPr wrap="none" lIns="39422" tIns="39422" rIns="39422" bIns="39422">
            <a:spAutoFit/>
          </a:bodyPr>
          <a:lstStyle>
            <a:lvl1pPr>
              <a:defRPr b="0"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453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453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453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453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453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453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453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453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4533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333375" marR="0" indent="-333375" algn="l" defTabSz="453363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777875" marR="0" indent="-333375" algn="l" defTabSz="453363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222375" marR="0" indent="-333375" algn="l" defTabSz="453363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666875" marR="0" indent="-333375" algn="l" defTabSz="453363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111375" marR="0" indent="-333375" algn="l" defTabSz="453363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555875" marR="0" indent="-333375" algn="l" defTabSz="453363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000375" marR="0" indent="-333375" algn="l" defTabSz="453363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444875" marR="0" indent="-333375" algn="l" defTabSz="453363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3889375" marR="0" indent="-333375" algn="l" defTabSz="453363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45336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45336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45336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45336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45336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45336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45336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45336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45336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8047" y="1525947"/>
            <a:ext cx="4517306" cy="4517306"/>
          </a:xfrm>
          <a:prstGeom prst="rect">
            <a:avLst/>
          </a:prstGeom>
          <a:ln w="3175">
            <a:miter lim="400000"/>
          </a:ln>
        </p:spPr>
      </p:pic>
      <p:sp>
        <p:nvSpPr>
          <p:cNvPr id="126" name="bk object 16"/>
          <p:cNvSpPr/>
          <p:nvPr/>
        </p:nvSpPr>
        <p:spPr>
          <a:xfrm>
            <a:off x="10040200" y="6747071"/>
            <a:ext cx="445200" cy="322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886" y="0"/>
                </a:moveTo>
                <a:lnTo>
                  <a:pt x="15492" y="234"/>
                </a:lnTo>
                <a:lnTo>
                  <a:pt x="12787" y="1428"/>
                </a:lnTo>
                <a:lnTo>
                  <a:pt x="11070" y="3114"/>
                </a:lnTo>
                <a:lnTo>
                  <a:pt x="9515" y="5402"/>
                </a:lnTo>
                <a:lnTo>
                  <a:pt x="8006" y="8220"/>
                </a:lnTo>
                <a:lnTo>
                  <a:pt x="6429" y="11496"/>
                </a:lnTo>
                <a:lnTo>
                  <a:pt x="4393" y="15412"/>
                </a:lnTo>
                <a:lnTo>
                  <a:pt x="2796" y="17941"/>
                </a:lnTo>
                <a:lnTo>
                  <a:pt x="1749" y="19303"/>
                </a:lnTo>
                <a:lnTo>
                  <a:pt x="1364" y="19718"/>
                </a:lnTo>
                <a:lnTo>
                  <a:pt x="0" y="20970"/>
                </a:lnTo>
                <a:lnTo>
                  <a:pt x="1698" y="21282"/>
                </a:lnTo>
                <a:lnTo>
                  <a:pt x="2034" y="21337"/>
                </a:lnTo>
                <a:lnTo>
                  <a:pt x="2847" y="21446"/>
                </a:lnTo>
                <a:lnTo>
                  <a:pt x="4007" y="21552"/>
                </a:lnTo>
                <a:lnTo>
                  <a:pt x="5382" y="21600"/>
                </a:lnTo>
                <a:lnTo>
                  <a:pt x="6431" y="21566"/>
                </a:lnTo>
                <a:lnTo>
                  <a:pt x="8960" y="21068"/>
                </a:lnTo>
                <a:lnTo>
                  <a:pt x="10875" y="19539"/>
                </a:lnTo>
                <a:lnTo>
                  <a:pt x="12512" y="17133"/>
                </a:lnTo>
                <a:lnTo>
                  <a:pt x="13705" y="14779"/>
                </a:lnTo>
                <a:lnTo>
                  <a:pt x="14288" y="13407"/>
                </a:lnTo>
                <a:lnTo>
                  <a:pt x="14624" y="12651"/>
                </a:lnTo>
                <a:lnTo>
                  <a:pt x="16215" y="9222"/>
                </a:lnTo>
                <a:lnTo>
                  <a:pt x="18451" y="4957"/>
                </a:lnTo>
                <a:lnTo>
                  <a:pt x="20416" y="2108"/>
                </a:lnTo>
                <a:lnTo>
                  <a:pt x="21600" y="814"/>
                </a:lnTo>
                <a:lnTo>
                  <a:pt x="21532" y="456"/>
                </a:lnTo>
                <a:lnTo>
                  <a:pt x="20368" y="218"/>
                </a:lnTo>
                <a:lnTo>
                  <a:pt x="20158" y="180"/>
                </a:lnTo>
                <a:lnTo>
                  <a:pt x="19633" y="106"/>
                </a:lnTo>
                <a:lnTo>
                  <a:pt x="18856" y="33"/>
                </a:lnTo>
                <a:lnTo>
                  <a:pt x="17886" y="0"/>
                </a:lnTo>
                <a:close/>
              </a:path>
            </a:pathLst>
          </a:custGeom>
          <a:solidFill>
            <a:srgbClr val="B3D235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" name="bk object 17"/>
          <p:cNvSpPr/>
          <p:nvPr/>
        </p:nvSpPr>
        <p:spPr>
          <a:xfrm>
            <a:off x="9851883" y="6749338"/>
            <a:ext cx="226251" cy="13611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8" name="bk object 18"/>
          <p:cNvSpPr/>
          <p:nvPr/>
        </p:nvSpPr>
        <p:spPr>
          <a:xfrm>
            <a:off x="9916469" y="6922110"/>
            <a:ext cx="286233" cy="147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775" y="0"/>
                </a:moveTo>
                <a:lnTo>
                  <a:pt x="0" y="0"/>
                </a:lnTo>
                <a:lnTo>
                  <a:pt x="1192" y="4580"/>
                </a:lnTo>
                <a:lnTo>
                  <a:pt x="1492" y="5726"/>
                </a:lnTo>
                <a:lnTo>
                  <a:pt x="2060" y="7863"/>
                </a:lnTo>
                <a:lnTo>
                  <a:pt x="3718" y="12699"/>
                </a:lnTo>
                <a:lnTo>
                  <a:pt x="7294" y="18678"/>
                </a:lnTo>
                <a:lnTo>
                  <a:pt x="10802" y="20817"/>
                </a:lnTo>
                <a:lnTo>
                  <a:pt x="14927" y="21537"/>
                </a:lnTo>
                <a:lnTo>
                  <a:pt x="16813" y="21600"/>
                </a:lnTo>
                <a:lnTo>
                  <a:pt x="17782" y="21584"/>
                </a:lnTo>
                <a:lnTo>
                  <a:pt x="20941" y="21286"/>
                </a:lnTo>
                <a:lnTo>
                  <a:pt x="21600" y="21046"/>
                </a:lnTo>
                <a:lnTo>
                  <a:pt x="19999" y="18263"/>
                </a:lnTo>
                <a:lnTo>
                  <a:pt x="19052" y="16197"/>
                </a:lnTo>
                <a:lnTo>
                  <a:pt x="18037" y="13413"/>
                </a:lnTo>
                <a:lnTo>
                  <a:pt x="17043" y="10372"/>
                </a:lnTo>
                <a:lnTo>
                  <a:pt x="16161" y="7530"/>
                </a:lnTo>
                <a:lnTo>
                  <a:pt x="15479" y="5315"/>
                </a:lnTo>
                <a:lnTo>
                  <a:pt x="15104" y="4208"/>
                </a:lnTo>
                <a:lnTo>
                  <a:pt x="14889" y="3507"/>
                </a:lnTo>
                <a:lnTo>
                  <a:pt x="14404" y="1890"/>
                </a:lnTo>
                <a:lnTo>
                  <a:pt x="14389" y="1890"/>
                </a:lnTo>
                <a:lnTo>
                  <a:pt x="13775" y="0"/>
                </a:lnTo>
                <a:close/>
              </a:path>
            </a:pathLst>
          </a:custGeom>
          <a:solidFill>
            <a:srgbClr val="60616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9" name="bk object 19"/>
          <p:cNvSpPr/>
          <p:nvPr/>
        </p:nvSpPr>
        <p:spPr>
          <a:xfrm>
            <a:off x="9509217" y="6746799"/>
            <a:ext cx="442127" cy="321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206" y="0"/>
                </a:moveTo>
                <a:lnTo>
                  <a:pt x="16916" y="45"/>
                </a:lnTo>
                <a:lnTo>
                  <a:pt x="14632" y="434"/>
                </a:lnTo>
                <a:lnTo>
                  <a:pt x="12625" y="1450"/>
                </a:lnTo>
                <a:lnTo>
                  <a:pt x="10897" y="3141"/>
                </a:lnTo>
                <a:lnTo>
                  <a:pt x="9331" y="5435"/>
                </a:lnTo>
                <a:lnTo>
                  <a:pt x="7812" y="8260"/>
                </a:lnTo>
                <a:lnTo>
                  <a:pt x="6224" y="11545"/>
                </a:lnTo>
                <a:lnTo>
                  <a:pt x="4194" y="15470"/>
                </a:lnTo>
                <a:lnTo>
                  <a:pt x="2659" y="17940"/>
                </a:lnTo>
                <a:lnTo>
                  <a:pt x="1686" y="19226"/>
                </a:lnTo>
                <a:lnTo>
                  <a:pt x="1338" y="19602"/>
                </a:lnTo>
                <a:lnTo>
                  <a:pt x="0" y="20808"/>
                </a:lnTo>
                <a:lnTo>
                  <a:pt x="1650" y="21169"/>
                </a:lnTo>
                <a:lnTo>
                  <a:pt x="2027" y="21243"/>
                </a:lnTo>
                <a:lnTo>
                  <a:pt x="2931" y="21391"/>
                </a:lnTo>
                <a:lnTo>
                  <a:pt x="4205" y="21535"/>
                </a:lnTo>
                <a:lnTo>
                  <a:pt x="5688" y="21600"/>
                </a:lnTo>
                <a:lnTo>
                  <a:pt x="6578" y="21571"/>
                </a:lnTo>
                <a:lnTo>
                  <a:pt x="8766" y="21142"/>
                </a:lnTo>
                <a:lnTo>
                  <a:pt x="10698" y="19622"/>
                </a:lnTo>
                <a:lnTo>
                  <a:pt x="12348" y="17209"/>
                </a:lnTo>
                <a:lnTo>
                  <a:pt x="13550" y="14843"/>
                </a:lnTo>
                <a:lnTo>
                  <a:pt x="14138" y="13461"/>
                </a:lnTo>
                <a:lnTo>
                  <a:pt x="14477" y="12699"/>
                </a:lnTo>
                <a:lnTo>
                  <a:pt x="16079" y="9263"/>
                </a:lnTo>
                <a:lnTo>
                  <a:pt x="18330" y="4988"/>
                </a:lnTo>
                <a:lnTo>
                  <a:pt x="20308" y="2131"/>
                </a:lnTo>
                <a:lnTo>
                  <a:pt x="21600" y="654"/>
                </a:lnTo>
                <a:lnTo>
                  <a:pt x="20765" y="258"/>
                </a:lnTo>
                <a:lnTo>
                  <a:pt x="20087" y="60"/>
                </a:lnTo>
                <a:lnTo>
                  <a:pt x="19206" y="0"/>
                </a:lnTo>
                <a:close/>
              </a:path>
            </a:pathLst>
          </a:custGeom>
          <a:solidFill>
            <a:srgbClr val="2B93D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0" name="bk object 20"/>
          <p:cNvSpPr/>
          <p:nvPr/>
        </p:nvSpPr>
        <p:spPr>
          <a:xfrm>
            <a:off x="9316101" y="6749338"/>
            <a:ext cx="226276" cy="13611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" name="bk object 21"/>
          <p:cNvSpPr/>
          <p:nvPr/>
        </p:nvSpPr>
        <p:spPr>
          <a:xfrm>
            <a:off x="9380694" y="6922110"/>
            <a:ext cx="287338" cy="147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722" y="0"/>
                </a:moveTo>
                <a:lnTo>
                  <a:pt x="0" y="0"/>
                </a:lnTo>
                <a:lnTo>
                  <a:pt x="1187" y="4580"/>
                </a:lnTo>
                <a:lnTo>
                  <a:pt x="1485" y="5726"/>
                </a:lnTo>
                <a:lnTo>
                  <a:pt x="2062" y="7908"/>
                </a:lnTo>
                <a:lnTo>
                  <a:pt x="3704" y="12699"/>
                </a:lnTo>
                <a:lnTo>
                  <a:pt x="7266" y="18678"/>
                </a:lnTo>
                <a:lnTo>
                  <a:pt x="10761" y="20817"/>
                </a:lnTo>
                <a:lnTo>
                  <a:pt x="14870" y="21537"/>
                </a:lnTo>
                <a:lnTo>
                  <a:pt x="16747" y="21600"/>
                </a:lnTo>
                <a:lnTo>
                  <a:pt x="17713" y="21584"/>
                </a:lnTo>
                <a:lnTo>
                  <a:pt x="18469" y="21548"/>
                </a:lnTo>
                <a:lnTo>
                  <a:pt x="19167" y="21494"/>
                </a:lnTo>
                <a:lnTo>
                  <a:pt x="21600" y="20982"/>
                </a:lnTo>
                <a:lnTo>
                  <a:pt x="19921" y="18263"/>
                </a:lnTo>
                <a:lnTo>
                  <a:pt x="18978" y="16197"/>
                </a:lnTo>
                <a:lnTo>
                  <a:pt x="17967" y="13413"/>
                </a:lnTo>
                <a:lnTo>
                  <a:pt x="16977" y="10372"/>
                </a:lnTo>
                <a:lnTo>
                  <a:pt x="15418" y="5315"/>
                </a:lnTo>
                <a:lnTo>
                  <a:pt x="15045" y="4208"/>
                </a:lnTo>
                <a:lnTo>
                  <a:pt x="14831" y="3507"/>
                </a:lnTo>
                <a:lnTo>
                  <a:pt x="14347" y="1890"/>
                </a:lnTo>
                <a:lnTo>
                  <a:pt x="14336" y="1890"/>
                </a:lnTo>
                <a:lnTo>
                  <a:pt x="13722" y="0"/>
                </a:lnTo>
                <a:close/>
              </a:path>
            </a:pathLst>
          </a:custGeom>
          <a:solidFill>
            <a:srgbClr val="60616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" name="bk object 22"/>
          <p:cNvSpPr/>
          <p:nvPr/>
        </p:nvSpPr>
        <p:spPr>
          <a:xfrm>
            <a:off x="8977965" y="6746783"/>
            <a:ext cx="432487" cy="321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152" y="0"/>
                </a:moveTo>
                <a:lnTo>
                  <a:pt x="16811" y="46"/>
                </a:lnTo>
                <a:lnTo>
                  <a:pt x="14477" y="435"/>
                </a:lnTo>
                <a:lnTo>
                  <a:pt x="12425" y="1451"/>
                </a:lnTo>
                <a:lnTo>
                  <a:pt x="10658" y="3142"/>
                </a:lnTo>
                <a:lnTo>
                  <a:pt x="9058" y="5436"/>
                </a:lnTo>
                <a:lnTo>
                  <a:pt x="7505" y="8261"/>
                </a:lnTo>
                <a:lnTo>
                  <a:pt x="5882" y="11545"/>
                </a:lnTo>
                <a:lnTo>
                  <a:pt x="3806" y="15470"/>
                </a:lnTo>
                <a:lnTo>
                  <a:pt x="2237" y="17940"/>
                </a:lnTo>
                <a:lnTo>
                  <a:pt x="1242" y="19226"/>
                </a:lnTo>
                <a:lnTo>
                  <a:pt x="885" y="19603"/>
                </a:lnTo>
                <a:lnTo>
                  <a:pt x="0" y="20384"/>
                </a:lnTo>
                <a:lnTo>
                  <a:pt x="86" y="20929"/>
                </a:lnTo>
                <a:lnTo>
                  <a:pt x="2515" y="21391"/>
                </a:lnTo>
                <a:lnTo>
                  <a:pt x="5332" y="21600"/>
                </a:lnTo>
                <a:lnTo>
                  <a:pt x="6243" y="21571"/>
                </a:lnTo>
                <a:lnTo>
                  <a:pt x="8479" y="21142"/>
                </a:lnTo>
                <a:lnTo>
                  <a:pt x="10455" y="19622"/>
                </a:lnTo>
                <a:lnTo>
                  <a:pt x="12142" y="17209"/>
                </a:lnTo>
                <a:lnTo>
                  <a:pt x="13370" y="14843"/>
                </a:lnTo>
                <a:lnTo>
                  <a:pt x="13971" y="13461"/>
                </a:lnTo>
                <a:lnTo>
                  <a:pt x="14318" y="12699"/>
                </a:lnTo>
                <a:lnTo>
                  <a:pt x="15041" y="11148"/>
                </a:lnTo>
                <a:lnTo>
                  <a:pt x="15955" y="9264"/>
                </a:lnTo>
                <a:lnTo>
                  <a:pt x="16884" y="7481"/>
                </a:lnTo>
                <a:lnTo>
                  <a:pt x="16895" y="7463"/>
                </a:lnTo>
                <a:lnTo>
                  <a:pt x="18257" y="4989"/>
                </a:lnTo>
                <a:lnTo>
                  <a:pt x="19441" y="3210"/>
                </a:lnTo>
                <a:lnTo>
                  <a:pt x="20280" y="2132"/>
                </a:lnTo>
                <a:lnTo>
                  <a:pt x="20605" y="1762"/>
                </a:lnTo>
                <a:lnTo>
                  <a:pt x="21600" y="592"/>
                </a:lnTo>
                <a:lnTo>
                  <a:pt x="20747" y="232"/>
                </a:lnTo>
                <a:lnTo>
                  <a:pt x="20053" y="53"/>
                </a:lnTo>
                <a:lnTo>
                  <a:pt x="19152" y="0"/>
                </a:lnTo>
                <a:close/>
              </a:path>
            </a:pathLst>
          </a:custGeom>
          <a:solidFill>
            <a:srgbClr val="F15B40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37" name="bk object 23"/>
          <p:cNvGrpSpPr/>
          <p:nvPr/>
        </p:nvGrpSpPr>
        <p:grpSpPr>
          <a:xfrm>
            <a:off x="8980102" y="7191288"/>
            <a:ext cx="282093" cy="180989"/>
            <a:chOff x="0" y="0"/>
            <a:chExt cx="282091" cy="180988"/>
          </a:xfrm>
        </p:grpSpPr>
        <p:sp>
          <p:nvSpPr>
            <p:cNvPr id="133" name="Shape"/>
            <p:cNvSpPr/>
            <p:nvPr/>
          </p:nvSpPr>
          <p:spPr>
            <a:xfrm>
              <a:off x="0" y="0"/>
              <a:ext cx="121951" cy="180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887" y="0"/>
                  </a:moveTo>
                  <a:lnTo>
                    <a:pt x="0" y="0"/>
                  </a:lnTo>
                  <a:lnTo>
                    <a:pt x="10869" y="21600"/>
                  </a:lnTo>
                  <a:lnTo>
                    <a:pt x="18387" y="21600"/>
                  </a:lnTo>
                  <a:lnTo>
                    <a:pt x="21600" y="15011"/>
                  </a:lnTo>
                  <a:lnTo>
                    <a:pt x="15035" y="15011"/>
                  </a:lnTo>
                  <a:lnTo>
                    <a:pt x="8887" y="0"/>
                  </a:lnTo>
                  <a:close/>
                </a:path>
              </a:pathLst>
            </a:custGeom>
            <a:solidFill>
              <a:srgbClr val="60616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4" name="Shape"/>
            <p:cNvSpPr/>
            <p:nvPr/>
          </p:nvSpPr>
          <p:spPr>
            <a:xfrm>
              <a:off x="139700" y="71767"/>
              <a:ext cx="99745" cy="109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448" y="0"/>
                  </a:moveTo>
                  <a:lnTo>
                    <a:pt x="0" y="0"/>
                  </a:lnTo>
                  <a:lnTo>
                    <a:pt x="8022" y="21600"/>
                  </a:lnTo>
                  <a:lnTo>
                    <a:pt x="17547" y="21600"/>
                  </a:lnTo>
                  <a:lnTo>
                    <a:pt x="21600" y="10682"/>
                  </a:lnTo>
                  <a:lnTo>
                    <a:pt x="13039" y="10682"/>
                  </a:lnTo>
                  <a:lnTo>
                    <a:pt x="9448" y="0"/>
                  </a:lnTo>
                  <a:close/>
                </a:path>
              </a:pathLst>
            </a:custGeom>
            <a:solidFill>
              <a:srgbClr val="60616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5" name="Shape"/>
            <p:cNvSpPr/>
            <p:nvPr/>
          </p:nvSpPr>
          <p:spPr>
            <a:xfrm>
              <a:off x="84886" y="0"/>
              <a:ext cx="98446" cy="125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767" y="0"/>
                  </a:moveTo>
                  <a:lnTo>
                    <a:pt x="8387" y="0"/>
                  </a:lnTo>
                  <a:lnTo>
                    <a:pt x="0" y="21600"/>
                  </a:lnTo>
                  <a:lnTo>
                    <a:pt x="8133" y="21600"/>
                  </a:lnTo>
                  <a:lnTo>
                    <a:pt x="12027" y="12324"/>
                  </a:lnTo>
                  <a:lnTo>
                    <a:pt x="21600" y="12324"/>
                  </a:lnTo>
                  <a:lnTo>
                    <a:pt x="16767" y="0"/>
                  </a:lnTo>
                  <a:close/>
                </a:path>
              </a:pathLst>
            </a:custGeom>
            <a:solidFill>
              <a:srgbClr val="60616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6" name="Shape"/>
            <p:cNvSpPr/>
            <p:nvPr/>
          </p:nvSpPr>
          <p:spPr>
            <a:xfrm>
              <a:off x="199909" y="0"/>
              <a:ext cx="82183" cy="125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9022" y="0"/>
                  </a:lnTo>
                  <a:lnTo>
                    <a:pt x="0" y="21600"/>
                  </a:lnTo>
                  <a:lnTo>
                    <a:pt x="1039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60616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42" name="bk object 24"/>
          <p:cNvGrpSpPr/>
          <p:nvPr/>
        </p:nvGrpSpPr>
        <p:grpSpPr>
          <a:xfrm>
            <a:off x="9276463" y="7185111"/>
            <a:ext cx="162091" cy="192939"/>
            <a:chOff x="0" y="0"/>
            <a:chExt cx="162090" cy="192938"/>
          </a:xfrm>
        </p:grpSpPr>
        <p:sp>
          <p:nvSpPr>
            <p:cNvPr id="138" name="Shape"/>
            <p:cNvSpPr/>
            <p:nvPr/>
          </p:nvSpPr>
          <p:spPr>
            <a:xfrm>
              <a:off x="0" y="69481"/>
              <a:ext cx="162090" cy="123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073" y="0"/>
                  </a:moveTo>
                  <a:lnTo>
                    <a:pt x="10596" y="0"/>
                  </a:lnTo>
                  <a:lnTo>
                    <a:pt x="9438" y="46"/>
                  </a:lnTo>
                  <a:lnTo>
                    <a:pt x="4461" y="1659"/>
                  </a:lnTo>
                  <a:lnTo>
                    <a:pt x="773" y="6513"/>
                  </a:lnTo>
                  <a:lnTo>
                    <a:pt x="0" y="11337"/>
                  </a:lnTo>
                  <a:lnTo>
                    <a:pt x="47" y="12613"/>
                  </a:lnTo>
                  <a:lnTo>
                    <a:pt x="3503" y="19974"/>
                  </a:lnTo>
                  <a:lnTo>
                    <a:pt x="7336" y="21600"/>
                  </a:lnTo>
                  <a:lnTo>
                    <a:pt x="8332" y="21600"/>
                  </a:lnTo>
                  <a:lnTo>
                    <a:pt x="13743" y="19759"/>
                  </a:lnTo>
                  <a:lnTo>
                    <a:pt x="15788" y="17618"/>
                  </a:lnTo>
                  <a:lnTo>
                    <a:pt x="21600" y="17618"/>
                  </a:lnTo>
                  <a:lnTo>
                    <a:pt x="21600" y="15325"/>
                  </a:lnTo>
                  <a:lnTo>
                    <a:pt x="8744" y="15325"/>
                  </a:lnTo>
                  <a:lnTo>
                    <a:pt x="7653" y="14941"/>
                  </a:lnTo>
                  <a:lnTo>
                    <a:pt x="6179" y="13414"/>
                  </a:lnTo>
                  <a:lnTo>
                    <a:pt x="5828" y="12399"/>
                  </a:lnTo>
                  <a:lnTo>
                    <a:pt x="5812" y="9697"/>
                  </a:lnTo>
                  <a:lnTo>
                    <a:pt x="6206" y="8539"/>
                  </a:lnTo>
                  <a:lnTo>
                    <a:pt x="11107" y="6004"/>
                  </a:lnTo>
                  <a:lnTo>
                    <a:pt x="21600" y="6004"/>
                  </a:lnTo>
                  <a:lnTo>
                    <a:pt x="21600" y="269"/>
                  </a:lnTo>
                  <a:lnTo>
                    <a:pt x="15788" y="269"/>
                  </a:lnTo>
                  <a:lnTo>
                    <a:pt x="12769" y="53"/>
                  </a:lnTo>
                  <a:lnTo>
                    <a:pt x="11605" y="9"/>
                  </a:lnTo>
                  <a:lnTo>
                    <a:pt x="11073" y="0"/>
                  </a:lnTo>
                  <a:close/>
                </a:path>
              </a:pathLst>
            </a:custGeom>
            <a:solidFill>
              <a:srgbClr val="60616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9" name="Shape"/>
            <p:cNvSpPr/>
            <p:nvPr/>
          </p:nvSpPr>
          <p:spPr>
            <a:xfrm>
              <a:off x="79513" y="37833"/>
              <a:ext cx="82578" cy="33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03" y="0"/>
                  </a:moveTo>
                  <a:lnTo>
                    <a:pt x="0" y="0"/>
                  </a:lnTo>
                  <a:lnTo>
                    <a:pt x="2163" y="314"/>
                  </a:lnTo>
                  <a:lnTo>
                    <a:pt x="4111" y="1258"/>
                  </a:lnTo>
                  <a:lnTo>
                    <a:pt x="5847" y="2828"/>
                  </a:lnTo>
                  <a:lnTo>
                    <a:pt x="7368" y="5026"/>
                  </a:lnTo>
                  <a:lnTo>
                    <a:pt x="9249" y="8365"/>
                  </a:lnTo>
                  <a:lnTo>
                    <a:pt x="10192" y="12978"/>
                  </a:lnTo>
                  <a:lnTo>
                    <a:pt x="10192" y="21600"/>
                  </a:lnTo>
                  <a:lnTo>
                    <a:pt x="21600" y="21600"/>
                  </a:lnTo>
                  <a:lnTo>
                    <a:pt x="21600" y="18079"/>
                  </a:lnTo>
                  <a:lnTo>
                    <a:pt x="21511" y="13521"/>
                  </a:lnTo>
                  <a:lnTo>
                    <a:pt x="21246" y="9135"/>
                  </a:lnTo>
                  <a:lnTo>
                    <a:pt x="20802" y="4918"/>
                  </a:lnTo>
                  <a:lnTo>
                    <a:pt x="20170" y="812"/>
                  </a:lnTo>
                  <a:lnTo>
                    <a:pt x="20003" y="0"/>
                  </a:lnTo>
                  <a:close/>
                </a:path>
              </a:pathLst>
            </a:custGeom>
            <a:solidFill>
              <a:srgbClr val="60616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0" name="Shape"/>
            <p:cNvSpPr/>
            <p:nvPr/>
          </p:nvSpPr>
          <p:spPr>
            <a:xfrm>
              <a:off x="7352" y="0"/>
              <a:ext cx="148635" cy="53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382" y="0"/>
                  </a:moveTo>
                  <a:lnTo>
                    <a:pt x="5044" y="2157"/>
                  </a:lnTo>
                  <a:lnTo>
                    <a:pt x="0" y="9167"/>
                  </a:lnTo>
                  <a:lnTo>
                    <a:pt x="3027" y="21600"/>
                  </a:lnTo>
                  <a:lnTo>
                    <a:pt x="3887" y="20041"/>
                  </a:lnTo>
                  <a:lnTo>
                    <a:pt x="4876" y="18589"/>
                  </a:lnTo>
                  <a:lnTo>
                    <a:pt x="10487" y="15230"/>
                  </a:lnTo>
                  <a:lnTo>
                    <a:pt x="21600" y="15230"/>
                  </a:lnTo>
                  <a:lnTo>
                    <a:pt x="21264" y="13408"/>
                  </a:lnTo>
                  <a:lnTo>
                    <a:pt x="16938" y="3017"/>
                  </a:lnTo>
                  <a:lnTo>
                    <a:pt x="12613" y="122"/>
                  </a:lnTo>
                  <a:lnTo>
                    <a:pt x="11382" y="0"/>
                  </a:lnTo>
                  <a:close/>
                </a:path>
              </a:pathLst>
            </a:custGeom>
            <a:solidFill>
              <a:srgbClr val="60616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1" name="Shape"/>
            <p:cNvSpPr/>
            <p:nvPr/>
          </p:nvSpPr>
          <p:spPr>
            <a:xfrm>
              <a:off x="81826" y="103797"/>
              <a:ext cx="80265" cy="83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7201"/>
                  </a:moveTo>
                  <a:lnTo>
                    <a:pt x="9863" y="17201"/>
                  </a:lnTo>
                  <a:lnTo>
                    <a:pt x="10175" y="21600"/>
                  </a:lnTo>
                  <a:lnTo>
                    <a:pt x="21600" y="21600"/>
                  </a:lnTo>
                  <a:lnTo>
                    <a:pt x="21600" y="17201"/>
                  </a:lnTo>
                  <a:close/>
                  <a:moveTo>
                    <a:pt x="21600" y="0"/>
                  </a:moveTo>
                  <a:lnTo>
                    <a:pt x="1172" y="0"/>
                  </a:lnTo>
                  <a:lnTo>
                    <a:pt x="4238" y="86"/>
                  </a:lnTo>
                  <a:lnTo>
                    <a:pt x="9863" y="401"/>
                  </a:lnTo>
                  <a:lnTo>
                    <a:pt x="9863" y="6206"/>
                  </a:lnTo>
                  <a:lnTo>
                    <a:pt x="9528" y="7338"/>
                  </a:lnTo>
                  <a:lnTo>
                    <a:pt x="1401" y="13571"/>
                  </a:lnTo>
                  <a:lnTo>
                    <a:pt x="0" y="13804"/>
                  </a:lnTo>
                  <a:lnTo>
                    <a:pt x="21600" y="13804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45" name="bk object 25"/>
          <p:cNvGrpSpPr/>
          <p:nvPr/>
        </p:nvGrpSpPr>
        <p:grpSpPr>
          <a:xfrm>
            <a:off x="9456277" y="7191288"/>
            <a:ext cx="199518" cy="180989"/>
            <a:chOff x="0" y="0"/>
            <a:chExt cx="199517" cy="180987"/>
          </a:xfrm>
        </p:grpSpPr>
        <p:sp>
          <p:nvSpPr>
            <p:cNvPr id="143" name="Shape"/>
            <p:cNvSpPr/>
            <p:nvPr/>
          </p:nvSpPr>
          <p:spPr>
            <a:xfrm>
              <a:off x="0" y="0"/>
              <a:ext cx="144774" cy="180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31" y="0"/>
                  </a:moveTo>
                  <a:lnTo>
                    <a:pt x="0" y="0"/>
                  </a:lnTo>
                  <a:lnTo>
                    <a:pt x="11462" y="21600"/>
                  </a:lnTo>
                  <a:lnTo>
                    <a:pt x="18366" y="21600"/>
                  </a:lnTo>
                  <a:lnTo>
                    <a:pt x="21600" y="15474"/>
                  </a:lnTo>
                  <a:lnTo>
                    <a:pt x="15086" y="15474"/>
                  </a:lnTo>
                  <a:lnTo>
                    <a:pt x="7831" y="0"/>
                  </a:lnTo>
                  <a:close/>
                </a:path>
              </a:pathLst>
            </a:custGeom>
            <a:solidFill>
              <a:srgbClr val="60616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4" name="Shape"/>
            <p:cNvSpPr/>
            <p:nvPr/>
          </p:nvSpPr>
          <p:spPr>
            <a:xfrm>
              <a:off x="101116" y="0"/>
              <a:ext cx="98402" cy="129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0672" y="0"/>
                  </a:lnTo>
                  <a:lnTo>
                    <a:pt x="0" y="21600"/>
                  </a:lnTo>
                  <a:lnTo>
                    <a:pt x="958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60616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48" name="bk object 26"/>
          <p:cNvGrpSpPr/>
          <p:nvPr/>
        </p:nvGrpSpPr>
        <p:grpSpPr>
          <a:xfrm>
            <a:off x="9663882" y="7185118"/>
            <a:ext cx="181001" cy="193320"/>
            <a:chOff x="0" y="0"/>
            <a:chExt cx="180999" cy="193319"/>
          </a:xfrm>
        </p:grpSpPr>
        <p:sp>
          <p:nvSpPr>
            <p:cNvPr id="146" name="Shape"/>
            <p:cNvSpPr/>
            <p:nvPr/>
          </p:nvSpPr>
          <p:spPr>
            <a:xfrm>
              <a:off x="0" y="0"/>
              <a:ext cx="181000" cy="193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62" y="0"/>
                  </a:moveTo>
                  <a:lnTo>
                    <a:pt x="5553" y="1267"/>
                  </a:lnTo>
                  <a:lnTo>
                    <a:pt x="1775" y="4608"/>
                  </a:lnTo>
                  <a:lnTo>
                    <a:pt x="51" y="9465"/>
                  </a:lnTo>
                  <a:lnTo>
                    <a:pt x="0" y="10563"/>
                  </a:lnTo>
                  <a:lnTo>
                    <a:pt x="51" y="11765"/>
                  </a:lnTo>
                  <a:lnTo>
                    <a:pt x="1253" y="16025"/>
                  </a:lnTo>
                  <a:lnTo>
                    <a:pt x="4764" y="19806"/>
                  </a:lnTo>
                  <a:lnTo>
                    <a:pt x="10163" y="21549"/>
                  </a:lnTo>
                  <a:lnTo>
                    <a:pt x="11423" y="21600"/>
                  </a:lnTo>
                  <a:lnTo>
                    <a:pt x="12645" y="21568"/>
                  </a:lnTo>
                  <a:lnTo>
                    <a:pt x="17433" y="20534"/>
                  </a:lnTo>
                  <a:lnTo>
                    <a:pt x="21230" y="18064"/>
                  </a:lnTo>
                  <a:lnTo>
                    <a:pt x="21326" y="17977"/>
                  </a:lnTo>
                  <a:lnTo>
                    <a:pt x="20631" y="17246"/>
                  </a:lnTo>
                  <a:lnTo>
                    <a:pt x="10762" y="17246"/>
                  </a:lnTo>
                  <a:lnTo>
                    <a:pt x="10048" y="17132"/>
                  </a:lnTo>
                  <a:lnTo>
                    <a:pt x="5659" y="13754"/>
                  </a:lnTo>
                  <a:lnTo>
                    <a:pt x="5482" y="13080"/>
                  </a:lnTo>
                  <a:lnTo>
                    <a:pt x="5482" y="12331"/>
                  </a:lnTo>
                  <a:lnTo>
                    <a:pt x="21600" y="12331"/>
                  </a:lnTo>
                  <a:lnTo>
                    <a:pt x="21600" y="11596"/>
                  </a:lnTo>
                  <a:lnTo>
                    <a:pt x="21566" y="10526"/>
                  </a:lnTo>
                  <a:lnTo>
                    <a:pt x="21463" y="9462"/>
                  </a:lnTo>
                  <a:lnTo>
                    <a:pt x="21332" y="8666"/>
                  </a:lnTo>
                  <a:lnTo>
                    <a:pt x="5438" y="8666"/>
                  </a:lnTo>
                  <a:lnTo>
                    <a:pt x="5438" y="8148"/>
                  </a:lnTo>
                  <a:lnTo>
                    <a:pt x="9283" y="4404"/>
                  </a:lnTo>
                  <a:lnTo>
                    <a:pt x="10073" y="4268"/>
                  </a:lnTo>
                  <a:lnTo>
                    <a:pt x="19664" y="4268"/>
                  </a:lnTo>
                  <a:lnTo>
                    <a:pt x="19252" y="3665"/>
                  </a:lnTo>
                  <a:lnTo>
                    <a:pt x="14878" y="570"/>
                  </a:lnTo>
                  <a:lnTo>
                    <a:pt x="12380" y="63"/>
                  </a:lnTo>
                  <a:lnTo>
                    <a:pt x="10962" y="0"/>
                  </a:lnTo>
                  <a:close/>
                </a:path>
              </a:pathLst>
            </a:custGeom>
            <a:solidFill>
              <a:srgbClr val="60616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7" name="Shape"/>
            <p:cNvSpPr/>
            <p:nvPr/>
          </p:nvSpPr>
          <p:spPr>
            <a:xfrm>
              <a:off x="98817" y="38200"/>
              <a:ext cx="79942" cy="116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07" y="17651"/>
                  </a:moveTo>
                  <a:lnTo>
                    <a:pt x="3703" y="21447"/>
                  </a:lnTo>
                  <a:lnTo>
                    <a:pt x="1627" y="21600"/>
                  </a:lnTo>
                  <a:lnTo>
                    <a:pt x="20012" y="21600"/>
                  </a:lnTo>
                  <a:lnTo>
                    <a:pt x="14907" y="17651"/>
                  </a:lnTo>
                  <a:close/>
                  <a:moveTo>
                    <a:pt x="17823" y="0"/>
                  </a:moveTo>
                  <a:lnTo>
                    <a:pt x="0" y="0"/>
                  </a:lnTo>
                  <a:lnTo>
                    <a:pt x="1671" y="227"/>
                  </a:lnTo>
                  <a:lnTo>
                    <a:pt x="4588" y="1138"/>
                  </a:lnTo>
                  <a:lnTo>
                    <a:pt x="9595" y="6457"/>
                  </a:lnTo>
                  <a:lnTo>
                    <a:pt x="9595" y="7319"/>
                  </a:lnTo>
                  <a:lnTo>
                    <a:pt x="21600" y="7319"/>
                  </a:lnTo>
                  <a:lnTo>
                    <a:pt x="18199" y="405"/>
                  </a:lnTo>
                  <a:lnTo>
                    <a:pt x="17823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49" name="bk object 27"/>
          <p:cNvSpPr/>
          <p:nvPr/>
        </p:nvSpPr>
        <p:spPr>
          <a:xfrm>
            <a:off x="9892918" y="7114907"/>
            <a:ext cx="1" cy="257380"/>
          </a:xfrm>
          <a:prstGeom prst="line">
            <a:avLst/>
          </a:prstGeom>
          <a:ln w="17373">
            <a:solidFill>
              <a:srgbClr val="606161"/>
            </a:solidFill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" name="bk object 28"/>
          <p:cNvSpPr/>
          <p:nvPr/>
        </p:nvSpPr>
        <p:spPr>
          <a:xfrm>
            <a:off x="9946757" y="7190137"/>
            <a:ext cx="146254" cy="18675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54" name="bk object 29"/>
          <p:cNvGrpSpPr/>
          <p:nvPr/>
        </p:nvGrpSpPr>
        <p:grpSpPr>
          <a:xfrm>
            <a:off x="10144731" y="7114871"/>
            <a:ext cx="162459" cy="262015"/>
            <a:chOff x="0" y="0"/>
            <a:chExt cx="162458" cy="262013"/>
          </a:xfrm>
        </p:grpSpPr>
        <p:sp>
          <p:nvSpPr>
            <p:cNvPr id="151" name="Shape"/>
            <p:cNvSpPr/>
            <p:nvPr/>
          </p:nvSpPr>
          <p:spPr>
            <a:xfrm>
              <a:off x="0" y="0"/>
              <a:ext cx="123489" cy="262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39" y="0"/>
                  </a:moveTo>
                  <a:lnTo>
                    <a:pt x="0" y="0"/>
                  </a:lnTo>
                  <a:lnTo>
                    <a:pt x="0" y="20679"/>
                  </a:lnTo>
                  <a:lnTo>
                    <a:pt x="7919" y="21533"/>
                  </a:lnTo>
                  <a:lnTo>
                    <a:pt x="11203" y="21600"/>
                  </a:lnTo>
                  <a:lnTo>
                    <a:pt x="12993" y="21568"/>
                  </a:lnTo>
                  <a:lnTo>
                    <a:pt x="19506" y="20810"/>
                  </a:lnTo>
                  <a:lnTo>
                    <a:pt x="21600" y="20264"/>
                  </a:lnTo>
                  <a:lnTo>
                    <a:pt x="11269" y="20264"/>
                  </a:lnTo>
                  <a:lnTo>
                    <a:pt x="9610" y="20250"/>
                  </a:lnTo>
                  <a:lnTo>
                    <a:pt x="2966" y="19694"/>
                  </a:lnTo>
                  <a:lnTo>
                    <a:pt x="2966" y="12812"/>
                  </a:lnTo>
                  <a:lnTo>
                    <a:pt x="5702" y="9576"/>
                  </a:lnTo>
                  <a:lnTo>
                    <a:pt x="6382" y="9196"/>
                  </a:lnTo>
                  <a:lnTo>
                    <a:pt x="3039" y="9196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rgbClr val="60616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2" name="Shape"/>
            <p:cNvSpPr/>
            <p:nvPr/>
          </p:nvSpPr>
          <p:spPr>
            <a:xfrm>
              <a:off x="64427" y="91859"/>
              <a:ext cx="98032" cy="153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87" y="0"/>
                  </a:moveTo>
                  <a:lnTo>
                    <a:pt x="3571" y="0"/>
                  </a:lnTo>
                  <a:lnTo>
                    <a:pt x="5411" y="54"/>
                  </a:lnTo>
                  <a:lnTo>
                    <a:pt x="7102" y="217"/>
                  </a:lnTo>
                  <a:lnTo>
                    <a:pt x="14330" y="3193"/>
                  </a:lnTo>
                  <a:lnTo>
                    <a:pt x="17326" y="8657"/>
                  </a:lnTo>
                  <a:lnTo>
                    <a:pt x="17517" y="10775"/>
                  </a:lnTo>
                  <a:lnTo>
                    <a:pt x="17435" y="12085"/>
                  </a:lnTo>
                  <a:lnTo>
                    <a:pt x="14615" y="17373"/>
                  </a:lnTo>
                  <a:lnTo>
                    <a:pt x="6931" y="20925"/>
                  </a:lnTo>
                  <a:lnTo>
                    <a:pt x="0" y="21600"/>
                  </a:lnTo>
                  <a:lnTo>
                    <a:pt x="13013" y="21600"/>
                  </a:lnTo>
                  <a:lnTo>
                    <a:pt x="19032" y="17573"/>
                  </a:lnTo>
                  <a:lnTo>
                    <a:pt x="21496" y="12355"/>
                  </a:lnTo>
                  <a:lnTo>
                    <a:pt x="21600" y="10829"/>
                  </a:lnTo>
                  <a:lnTo>
                    <a:pt x="21533" y="9446"/>
                  </a:lnTo>
                  <a:lnTo>
                    <a:pt x="19197" y="3357"/>
                  </a:lnTo>
                  <a:lnTo>
                    <a:pt x="16151" y="604"/>
                  </a:lnTo>
                  <a:lnTo>
                    <a:pt x="15087" y="0"/>
                  </a:lnTo>
                  <a:close/>
                </a:path>
              </a:pathLst>
            </a:custGeom>
            <a:solidFill>
              <a:srgbClr val="60616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3" name="Shape"/>
            <p:cNvSpPr/>
            <p:nvPr/>
          </p:nvSpPr>
          <p:spPr>
            <a:xfrm>
              <a:off x="17373" y="75260"/>
              <a:ext cx="115525" cy="36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191" y="0"/>
                  </a:moveTo>
                  <a:lnTo>
                    <a:pt x="5001" y="5201"/>
                  </a:lnTo>
                  <a:lnTo>
                    <a:pt x="0" y="21600"/>
                  </a:lnTo>
                  <a:lnTo>
                    <a:pt x="3573" y="21600"/>
                  </a:lnTo>
                  <a:lnTo>
                    <a:pt x="3633" y="21376"/>
                  </a:lnTo>
                  <a:lnTo>
                    <a:pt x="4514" y="18663"/>
                  </a:lnTo>
                  <a:lnTo>
                    <a:pt x="11828" y="9881"/>
                  </a:lnTo>
                  <a:lnTo>
                    <a:pt x="21600" y="9881"/>
                  </a:lnTo>
                  <a:lnTo>
                    <a:pt x="21400" y="9312"/>
                  </a:lnTo>
                  <a:lnTo>
                    <a:pt x="14039" y="267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60616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55" name="bk object 30"/>
          <p:cNvSpPr/>
          <p:nvPr/>
        </p:nvSpPr>
        <p:spPr>
          <a:xfrm>
            <a:off x="10340767" y="7190140"/>
            <a:ext cx="143168" cy="186754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58" name="bk object 31"/>
          <p:cNvGrpSpPr/>
          <p:nvPr/>
        </p:nvGrpSpPr>
        <p:grpSpPr>
          <a:xfrm>
            <a:off x="8303120" y="5414416"/>
            <a:ext cx="488131" cy="482955"/>
            <a:chOff x="0" y="0"/>
            <a:chExt cx="488130" cy="482954"/>
          </a:xfrm>
        </p:grpSpPr>
        <p:sp>
          <p:nvSpPr>
            <p:cNvPr id="156" name="Shape"/>
            <p:cNvSpPr/>
            <p:nvPr/>
          </p:nvSpPr>
          <p:spPr>
            <a:xfrm>
              <a:off x="0" y="0"/>
              <a:ext cx="482931" cy="482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54" y="0"/>
                  </a:moveTo>
                  <a:lnTo>
                    <a:pt x="4" y="0"/>
                  </a:lnTo>
                  <a:lnTo>
                    <a:pt x="0" y="156"/>
                  </a:lnTo>
                  <a:lnTo>
                    <a:pt x="111" y="2349"/>
                  </a:lnTo>
                  <a:lnTo>
                    <a:pt x="436" y="4478"/>
                  </a:lnTo>
                  <a:lnTo>
                    <a:pt x="964" y="6533"/>
                  </a:lnTo>
                  <a:lnTo>
                    <a:pt x="1685" y="8503"/>
                  </a:lnTo>
                  <a:lnTo>
                    <a:pt x="2588" y="10378"/>
                  </a:lnTo>
                  <a:lnTo>
                    <a:pt x="3663" y="12146"/>
                  </a:lnTo>
                  <a:lnTo>
                    <a:pt x="4897" y="13797"/>
                  </a:lnTo>
                  <a:lnTo>
                    <a:pt x="6281" y="15319"/>
                  </a:lnTo>
                  <a:lnTo>
                    <a:pt x="7804" y="16703"/>
                  </a:lnTo>
                  <a:lnTo>
                    <a:pt x="9455" y="17938"/>
                  </a:lnTo>
                  <a:lnTo>
                    <a:pt x="11223" y="19012"/>
                  </a:lnTo>
                  <a:lnTo>
                    <a:pt x="13098" y="19915"/>
                  </a:lnTo>
                  <a:lnTo>
                    <a:pt x="15068" y="20636"/>
                  </a:lnTo>
                  <a:lnTo>
                    <a:pt x="17123" y="21164"/>
                  </a:lnTo>
                  <a:lnTo>
                    <a:pt x="19253" y="21489"/>
                  </a:lnTo>
                  <a:lnTo>
                    <a:pt x="21445" y="21600"/>
                  </a:lnTo>
                  <a:lnTo>
                    <a:pt x="21497" y="21600"/>
                  </a:lnTo>
                  <a:lnTo>
                    <a:pt x="21548" y="21597"/>
                  </a:lnTo>
                  <a:lnTo>
                    <a:pt x="21600" y="21597"/>
                  </a:lnTo>
                  <a:lnTo>
                    <a:pt x="21600" y="14651"/>
                  </a:lnTo>
                  <a:lnTo>
                    <a:pt x="21445" y="14651"/>
                  </a:lnTo>
                  <a:lnTo>
                    <a:pt x="19304" y="14493"/>
                  </a:lnTo>
                  <a:lnTo>
                    <a:pt x="17259" y="14037"/>
                  </a:lnTo>
                  <a:lnTo>
                    <a:pt x="15335" y="13303"/>
                  </a:lnTo>
                  <a:lnTo>
                    <a:pt x="13553" y="12315"/>
                  </a:lnTo>
                  <a:lnTo>
                    <a:pt x="11936" y="11095"/>
                  </a:lnTo>
                  <a:lnTo>
                    <a:pt x="10506" y="9665"/>
                  </a:lnTo>
                  <a:lnTo>
                    <a:pt x="9286" y="8048"/>
                  </a:lnTo>
                  <a:lnTo>
                    <a:pt x="8298" y="6267"/>
                  </a:lnTo>
                  <a:lnTo>
                    <a:pt x="7564" y="4342"/>
                  </a:lnTo>
                  <a:lnTo>
                    <a:pt x="7108" y="2298"/>
                  </a:lnTo>
                  <a:lnTo>
                    <a:pt x="6950" y="156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rgbClr val="82CCF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7" name="Shape"/>
            <p:cNvSpPr/>
            <p:nvPr/>
          </p:nvSpPr>
          <p:spPr>
            <a:xfrm>
              <a:off x="475430" y="32117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0861" y="2912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61" name="bk object 32"/>
          <p:cNvGrpSpPr/>
          <p:nvPr/>
        </p:nvGrpSpPr>
        <p:grpSpPr>
          <a:xfrm>
            <a:off x="8779267" y="4938443"/>
            <a:ext cx="482690" cy="483731"/>
            <a:chOff x="0" y="0"/>
            <a:chExt cx="482688" cy="483729"/>
          </a:xfrm>
        </p:grpSpPr>
        <p:sp>
          <p:nvSpPr>
            <p:cNvPr id="159" name="Shape"/>
            <p:cNvSpPr/>
            <p:nvPr/>
          </p:nvSpPr>
          <p:spPr>
            <a:xfrm>
              <a:off x="3327" y="155383"/>
              <a:ext cx="479362" cy="328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889" y="0"/>
                  </a:moveTo>
                  <a:lnTo>
                    <a:pt x="0" y="0"/>
                  </a:lnTo>
                  <a:lnTo>
                    <a:pt x="2158" y="231"/>
                  </a:lnTo>
                  <a:lnTo>
                    <a:pt x="4217" y="903"/>
                  </a:lnTo>
                  <a:lnTo>
                    <a:pt x="6156" y="1981"/>
                  </a:lnTo>
                  <a:lnTo>
                    <a:pt x="7951" y="3435"/>
                  </a:lnTo>
                  <a:lnTo>
                    <a:pt x="9581" y="5229"/>
                  </a:lnTo>
                  <a:lnTo>
                    <a:pt x="11021" y="7332"/>
                  </a:lnTo>
                  <a:lnTo>
                    <a:pt x="12250" y="9711"/>
                  </a:lnTo>
                  <a:lnTo>
                    <a:pt x="13246" y="12332"/>
                  </a:lnTo>
                  <a:lnTo>
                    <a:pt x="13985" y="15162"/>
                  </a:lnTo>
                  <a:lnTo>
                    <a:pt x="14445" y="18170"/>
                  </a:lnTo>
                  <a:lnTo>
                    <a:pt x="14603" y="21320"/>
                  </a:lnTo>
                  <a:lnTo>
                    <a:pt x="14598" y="21600"/>
                  </a:lnTo>
                  <a:lnTo>
                    <a:pt x="21600" y="21600"/>
                  </a:lnTo>
                  <a:lnTo>
                    <a:pt x="21493" y="18095"/>
                  </a:lnTo>
                  <a:lnTo>
                    <a:pt x="21166" y="14963"/>
                  </a:lnTo>
                  <a:lnTo>
                    <a:pt x="20633" y="11941"/>
                  </a:lnTo>
                  <a:lnTo>
                    <a:pt x="19907" y="9043"/>
                  </a:lnTo>
                  <a:lnTo>
                    <a:pt x="18997" y="6285"/>
                  </a:lnTo>
                  <a:lnTo>
                    <a:pt x="17915" y="3685"/>
                  </a:lnTo>
                  <a:lnTo>
                    <a:pt x="16671" y="1256"/>
                  </a:lnTo>
                  <a:lnTo>
                    <a:pt x="15889" y="0"/>
                  </a:lnTo>
                  <a:close/>
                </a:path>
              </a:pathLst>
            </a:custGeom>
            <a:solidFill>
              <a:srgbClr val="82CCF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0" name="Shape"/>
            <p:cNvSpPr/>
            <p:nvPr/>
          </p:nvSpPr>
          <p:spPr>
            <a:xfrm>
              <a:off x="0" y="0"/>
              <a:ext cx="355949" cy="155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" y="0"/>
                  </a:moveTo>
                  <a:lnTo>
                    <a:pt x="134" y="0"/>
                  </a:lnTo>
                  <a:lnTo>
                    <a:pt x="68" y="11"/>
                  </a:lnTo>
                  <a:lnTo>
                    <a:pt x="0" y="11"/>
                  </a:lnTo>
                  <a:lnTo>
                    <a:pt x="0" y="21600"/>
                  </a:lnTo>
                  <a:lnTo>
                    <a:pt x="67" y="21598"/>
                  </a:lnTo>
                  <a:lnTo>
                    <a:pt x="134" y="21588"/>
                  </a:lnTo>
                  <a:lnTo>
                    <a:pt x="21600" y="21588"/>
                  </a:lnTo>
                  <a:lnTo>
                    <a:pt x="18709" y="15211"/>
                  </a:lnTo>
                  <a:lnTo>
                    <a:pt x="16470" y="11376"/>
                  </a:lnTo>
                  <a:lnTo>
                    <a:pt x="14071" y="8040"/>
                  </a:lnTo>
                  <a:lnTo>
                    <a:pt x="11527" y="5235"/>
                  </a:lnTo>
                  <a:lnTo>
                    <a:pt x="8854" y="2995"/>
                  </a:lnTo>
                  <a:lnTo>
                    <a:pt x="6066" y="1353"/>
                  </a:lnTo>
                  <a:lnTo>
                    <a:pt x="3177" y="34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82CCF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62" name="bk object 33"/>
          <p:cNvSpPr/>
          <p:nvPr/>
        </p:nvSpPr>
        <p:spPr>
          <a:xfrm>
            <a:off x="8303104" y="4938259"/>
            <a:ext cx="476162" cy="476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131" y="19399"/>
                </a:lnTo>
                <a:lnTo>
                  <a:pt x="470" y="17262"/>
                </a:lnTo>
                <a:lnTo>
                  <a:pt x="1011" y="15200"/>
                </a:lnTo>
                <a:lnTo>
                  <a:pt x="1743" y="13223"/>
                </a:lnTo>
                <a:lnTo>
                  <a:pt x="2657" y="11342"/>
                </a:lnTo>
                <a:lnTo>
                  <a:pt x="3741" y="9567"/>
                </a:lnTo>
                <a:lnTo>
                  <a:pt x="4984" y="7909"/>
                </a:lnTo>
                <a:lnTo>
                  <a:pt x="6376" y="6379"/>
                </a:lnTo>
                <a:lnTo>
                  <a:pt x="7907" y="4987"/>
                </a:lnTo>
                <a:lnTo>
                  <a:pt x="9565" y="3744"/>
                </a:lnTo>
                <a:lnTo>
                  <a:pt x="11340" y="2661"/>
                </a:lnTo>
                <a:lnTo>
                  <a:pt x="13222" y="1748"/>
                </a:lnTo>
                <a:lnTo>
                  <a:pt x="15200" y="1016"/>
                </a:lnTo>
                <a:lnTo>
                  <a:pt x="17262" y="476"/>
                </a:lnTo>
                <a:lnTo>
                  <a:pt x="19399" y="137"/>
                </a:lnTo>
                <a:lnTo>
                  <a:pt x="21600" y="12"/>
                </a:lnTo>
                <a:lnTo>
                  <a:pt x="21600" y="0"/>
                </a:lnTo>
                <a:close/>
              </a:path>
            </a:pathLst>
          </a:custGeom>
          <a:solidFill>
            <a:srgbClr val="2B93D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3" name="bk object 34"/>
          <p:cNvSpPr/>
          <p:nvPr/>
        </p:nvSpPr>
        <p:spPr>
          <a:xfrm>
            <a:off x="8303218" y="4938529"/>
            <a:ext cx="476047" cy="4758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399" y="125"/>
                </a:lnTo>
                <a:lnTo>
                  <a:pt x="17261" y="464"/>
                </a:lnTo>
                <a:lnTo>
                  <a:pt x="15198" y="1004"/>
                </a:lnTo>
                <a:lnTo>
                  <a:pt x="13220" y="1737"/>
                </a:lnTo>
                <a:lnTo>
                  <a:pt x="11338" y="2650"/>
                </a:lnTo>
                <a:lnTo>
                  <a:pt x="9562" y="3734"/>
                </a:lnTo>
                <a:lnTo>
                  <a:pt x="7903" y="4977"/>
                </a:lnTo>
                <a:lnTo>
                  <a:pt x="6372" y="6370"/>
                </a:lnTo>
                <a:lnTo>
                  <a:pt x="4980" y="7901"/>
                </a:lnTo>
                <a:lnTo>
                  <a:pt x="3736" y="9560"/>
                </a:lnTo>
                <a:lnTo>
                  <a:pt x="2652" y="11336"/>
                </a:lnTo>
                <a:lnTo>
                  <a:pt x="1739" y="13218"/>
                </a:lnTo>
                <a:lnTo>
                  <a:pt x="1006" y="15197"/>
                </a:lnTo>
                <a:lnTo>
                  <a:pt x="465" y="17260"/>
                </a:lnTo>
                <a:lnTo>
                  <a:pt x="126" y="19398"/>
                </a:lnTo>
                <a:lnTo>
                  <a:pt x="0" y="21600"/>
                </a:lnTo>
                <a:lnTo>
                  <a:pt x="7050" y="21600"/>
                </a:lnTo>
                <a:lnTo>
                  <a:pt x="7228" y="19460"/>
                </a:lnTo>
                <a:lnTo>
                  <a:pt x="7700" y="17418"/>
                </a:lnTo>
                <a:lnTo>
                  <a:pt x="8445" y="15495"/>
                </a:lnTo>
                <a:lnTo>
                  <a:pt x="9441" y="13715"/>
                </a:lnTo>
                <a:lnTo>
                  <a:pt x="10666" y="12097"/>
                </a:lnTo>
                <a:lnTo>
                  <a:pt x="12098" y="10666"/>
                </a:lnTo>
                <a:lnTo>
                  <a:pt x="13715" y="9441"/>
                </a:lnTo>
                <a:lnTo>
                  <a:pt x="15496" y="8446"/>
                </a:lnTo>
                <a:lnTo>
                  <a:pt x="17418" y="7701"/>
                </a:lnTo>
                <a:lnTo>
                  <a:pt x="19460" y="7230"/>
                </a:lnTo>
                <a:lnTo>
                  <a:pt x="21600" y="7053"/>
                </a:lnTo>
                <a:lnTo>
                  <a:pt x="21600" y="0"/>
                </a:lnTo>
                <a:close/>
              </a:path>
            </a:pathLst>
          </a:custGeom>
          <a:solidFill>
            <a:srgbClr val="2B93D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4" name="bk object 35"/>
          <p:cNvSpPr/>
          <p:nvPr/>
        </p:nvSpPr>
        <p:spPr>
          <a:xfrm>
            <a:off x="8786052" y="5422181"/>
            <a:ext cx="476174" cy="476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88" y="0"/>
                </a:lnTo>
                <a:lnTo>
                  <a:pt x="21459" y="2197"/>
                </a:lnTo>
                <a:lnTo>
                  <a:pt x="21117" y="4331"/>
                </a:lnTo>
                <a:lnTo>
                  <a:pt x="20575" y="6390"/>
                </a:lnTo>
                <a:lnTo>
                  <a:pt x="19841" y="8363"/>
                </a:lnTo>
                <a:lnTo>
                  <a:pt x="18927" y="10242"/>
                </a:lnTo>
                <a:lnTo>
                  <a:pt x="17843" y="12013"/>
                </a:lnTo>
                <a:lnTo>
                  <a:pt x="16600" y="13668"/>
                </a:lnTo>
                <a:lnTo>
                  <a:pt x="15208" y="15196"/>
                </a:lnTo>
                <a:lnTo>
                  <a:pt x="13678" y="16585"/>
                </a:lnTo>
                <a:lnTo>
                  <a:pt x="12022" y="17826"/>
                </a:lnTo>
                <a:lnTo>
                  <a:pt x="10248" y="18907"/>
                </a:lnTo>
                <a:lnTo>
                  <a:pt x="8368" y="19818"/>
                </a:lnTo>
                <a:lnTo>
                  <a:pt x="6393" y="20549"/>
                </a:lnTo>
                <a:lnTo>
                  <a:pt x="4333" y="21089"/>
                </a:lnTo>
                <a:lnTo>
                  <a:pt x="2198" y="21427"/>
                </a:lnTo>
                <a:lnTo>
                  <a:pt x="0" y="21552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2CCF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" name="bk object 36"/>
          <p:cNvSpPr/>
          <p:nvPr/>
        </p:nvSpPr>
        <p:spPr>
          <a:xfrm>
            <a:off x="8786052" y="5422181"/>
            <a:ext cx="475908" cy="475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4547" y="0"/>
                </a:lnTo>
                <a:lnTo>
                  <a:pt x="14365" y="2139"/>
                </a:lnTo>
                <a:lnTo>
                  <a:pt x="13889" y="4179"/>
                </a:lnTo>
                <a:lnTo>
                  <a:pt x="13142" y="6100"/>
                </a:lnTo>
                <a:lnTo>
                  <a:pt x="12145" y="7879"/>
                </a:lnTo>
                <a:lnTo>
                  <a:pt x="10921" y="9495"/>
                </a:lnTo>
                <a:lnTo>
                  <a:pt x="9489" y="10925"/>
                </a:lnTo>
                <a:lnTo>
                  <a:pt x="7874" y="12148"/>
                </a:lnTo>
                <a:lnTo>
                  <a:pt x="6095" y="13143"/>
                </a:lnTo>
                <a:lnTo>
                  <a:pt x="4175" y="13887"/>
                </a:lnTo>
                <a:lnTo>
                  <a:pt x="2137" y="14358"/>
                </a:lnTo>
                <a:lnTo>
                  <a:pt x="0" y="14536"/>
                </a:lnTo>
                <a:lnTo>
                  <a:pt x="0" y="21600"/>
                </a:lnTo>
                <a:lnTo>
                  <a:pt x="2199" y="21474"/>
                </a:lnTo>
                <a:lnTo>
                  <a:pt x="4335" y="21136"/>
                </a:lnTo>
                <a:lnTo>
                  <a:pt x="6396" y="20595"/>
                </a:lnTo>
                <a:lnTo>
                  <a:pt x="8373" y="19862"/>
                </a:lnTo>
                <a:lnTo>
                  <a:pt x="10254" y="18949"/>
                </a:lnTo>
                <a:lnTo>
                  <a:pt x="12028" y="17865"/>
                </a:lnTo>
                <a:lnTo>
                  <a:pt x="13686" y="16622"/>
                </a:lnTo>
                <a:lnTo>
                  <a:pt x="15216" y="15230"/>
                </a:lnTo>
                <a:lnTo>
                  <a:pt x="16609" y="13699"/>
                </a:lnTo>
                <a:lnTo>
                  <a:pt x="17853" y="12040"/>
                </a:lnTo>
                <a:lnTo>
                  <a:pt x="18937" y="10264"/>
                </a:lnTo>
                <a:lnTo>
                  <a:pt x="19852" y="8382"/>
                </a:lnTo>
                <a:lnTo>
                  <a:pt x="20586" y="6404"/>
                </a:lnTo>
                <a:lnTo>
                  <a:pt x="21129" y="4340"/>
                </a:lnTo>
                <a:lnTo>
                  <a:pt x="21471" y="2202"/>
                </a:lnTo>
                <a:lnTo>
                  <a:pt x="21600" y="0"/>
                </a:lnTo>
                <a:close/>
              </a:path>
            </a:pathLst>
          </a:custGeom>
          <a:solidFill>
            <a:srgbClr val="82CCF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69" name="bk object 37"/>
          <p:cNvGrpSpPr/>
          <p:nvPr/>
        </p:nvGrpSpPr>
        <p:grpSpPr>
          <a:xfrm>
            <a:off x="7397408" y="6177136"/>
            <a:ext cx="958940" cy="958940"/>
            <a:chOff x="0" y="0"/>
            <a:chExt cx="958939" cy="958938"/>
          </a:xfrm>
        </p:grpSpPr>
        <p:sp>
          <p:nvSpPr>
            <p:cNvPr id="166" name="Shape"/>
            <p:cNvSpPr/>
            <p:nvPr/>
          </p:nvSpPr>
          <p:spPr>
            <a:xfrm>
              <a:off x="0" y="475983"/>
              <a:ext cx="832110" cy="48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36" y="0"/>
                  </a:moveTo>
                  <a:lnTo>
                    <a:pt x="2" y="0"/>
                  </a:lnTo>
                  <a:lnTo>
                    <a:pt x="0" y="156"/>
                  </a:lnTo>
                  <a:lnTo>
                    <a:pt x="64" y="2349"/>
                  </a:lnTo>
                  <a:lnTo>
                    <a:pt x="253" y="4478"/>
                  </a:lnTo>
                  <a:lnTo>
                    <a:pt x="560" y="6533"/>
                  </a:lnTo>
                  <a:lnTo>
                    <a:pt x="978" y="8503"/>
                  </a:lnTo>
                  <a:lnTo>
                    <a:pt x="1502" y="10378"/>
                  </a:lnTo>
                  <a:lnTo>
                    <a:pt x="2126" y="12146"/>
                  </a:lnTo>
                  <a:lnTo>
                    <a:pt x="2842" y="13796"/>
                  </a:lnTo>
                  <a:lnTo>
                    <a:pt x="3645" y="15319"/>
                  </a:lnTo>
                  <a:lnTo>
                    <a:pt x="4529" y="16703"/>
                  </a:lnTo>
                  <a:lnTo>
                    <a:pt x="5487" y="17938"/>
                  </a:lnTo>
                  <a:lnTo>
                    <a:pt x="6514" y="19012"/>
                  </a:lnTo>
                  <a:lnTo>
                    <a:pt x="7602" y="19915"/>
                  </a:lnTo>
                  <a:lnTo>
                    <a:pt x="8745" y="20636"/>
                  </a:lnTo>
                  <a:lnTo>
                    <a:pt x="9938" y="21164"/>
                  </a:lnTo>
                  <a:lnTo>
                    <a:pt x="11174" y="21489"/>
                  </a:lnTo>
                  <a:lnTo>
                    <a:pt x="12446" y="21600"/>
                  </a:lnTo>
                  <a:lnTo>
                    <a:pt x="13719" y="21489"/>
                  </a:lnTo>
                  <a:lnTo>
                    <a:pt x="14955" y="21164"/>
                  </a:lnTo>
                  <a:lnTo>
                    <a:pt x="16147" y="20636"/>
                  </a:lnTo>
                  <a:lnTo>
                    <a:pt x="17291" y="19915"/>
                  </a:lnTo>
                  <a:lnTo>
                    <a:pt x="18379" y="19012"/>
                  </a:lnTo>
                  <a:lnTo>
                    <a:pt x="19405" y="17938"/>
                  </a:lnTo>
                  <a:lnTo>
                    <a:pt x="20363" y="16703"/>
                  </a:lnTo>
                  <a:lnTo>
                    <a:pt x="21247" y="15319"/>
                  </a:lnTo>
                  <a:lnTo>
                    <a:pt x="21600" y="14650"/>
                  </a:lnTo>
                  <a:lnTo>
                    <a:pt x="12446" y="14650"/>
                  </a:lnTo>
                  <a:lnTo>
                    <a:pt x="11203" y="14493"/>
                  </a:lnTo>
                  <a:lnTo>
                    <a:pt x="10017" y="14036"/>
                  </a:lnTo>
                  <a:lnTo>
                    <a:pt x="8900" y="13303"/>
                  </a:lnTo>
                  <a:lnTo>
                    <a:pt x="7866" y="12315"/>
                  </a:lnTo>
                  <a:lnTo>
                    <a:pt x="6927" y="11095"/>
                  </a:lnTo>
                  <a:lnTo>
                    <a:pt x="6097" y="9665"/>
                  </a:lnTo>
                  <a:lnTo>
                    <a:pt x="5389" y="8048"/>
                  </a:lnTo>
                  <a:lnTo>
                    <a:pt x="4816" y="6266"/>
                  </a:lnTo>
                  <a:lnTo>
                    <a:pt x="4390" y="4342"/>
                  </a:lnTo>
                  <a:lnTo>
                    <a:pt x="4125" y="2298"/>
                  </a:lnTo>
                  <a:lnTo>
                    <a:pt x="4034" y="156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82CCF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7" name="Shape"/>
            <p:cNvSpPr/>
            <p:nvPr/>
          </p:nvSpPr>
          <p:spPr>
            <a:xfrm>
              <a:off x="479475" y="155384"/>
              <a:ext cx="479465" cy="648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886" y="0"/>
                  </a:moveTo>
                  <a:lnTo>
                    <a:pt x="0" y="0"/>
                  </a:lnTo>
                  <a:lnTo>
                    <a:pt x="2157" y="117"/>
                  </a:lnTo>
                  <a:lnTo>
                    <a:pt x="4217" y="457"/>
                  </a:lnTo>
                  <a:lnTo>
                    <a:pt x="6155" y="1004"/>
                  </a:lnTo>
                  <a:lnTo>
                    <a:pt x="7950" y="1740"/>
                  </a:lnTo>
                  <a:lnTo>
                    <a:pt x="9579" y="2649"/>
                  </a:lnTo>
                  <a:lnTo>
                    <a:pt x="11019" y="3714"/>
                  </a:lnTo>
                  <a:lnTo>
                    <a:pt x="12248" y="4919"/>
                  </a:lnTo>
                  <a:lnTo>
                    <a:pt x="13243" y="6247"/>
                  </a:lnTo>
                  <a:lnTo>
                    <a:pt x="13982" y="7681"/>
                  </a:lnTo>
                  <a:lnTo>
                    <a:pt x="14442" y="9204"/>
                  </a:lnTo>
                  <a:lnTo>
                    <a:pt x="14600" y="10800"/>
                  </a:lnTo>
                  <a:lnTo>
                    <a:pt x="14442" y="12396"/>
                  </a:lnTo>
                  <a:lnTo>
                    <a:pt x="13982" y="13920"/>
                  </a:lnTo>
                  <a:lnTo>
                    <a:pt x="13243" y="15353"/>
                  </a:lnTo>
                  <a:lnTo>
                    <a:pt x="12248" y="16681"/>
                  </a:lnTo>
                  <a:lnTo>
                    <a:pt x="11019" y="17886"/>
                  </a:lnTo>
                  <a:lnTo>
                    <a:pt x="9579" y="18951"/>
                  </a:lnTo>
                  <a:lnTo>
                    <a:pt x="7950" y="19860"/>
                  </a:lnTo>
                  <a:lnTo>
                    <a:pt x="6155" y="20596"/>
                  </a:lnTo>
                  <a:lnTo>
                    <a:pt x="4217" y="21143"/>
                  </a:lnTo>
                  <a:lnTo>
                    <a:pt x="2157" y="21483"/>
                  </a:lnTo>
                  <a:lnTo>
                    <a:pt x="0" y="21600"/>
                  </a:lnTo>
                  <a:lnTo>
                    <a:pt x="15886" y="21600"/>
                  </a:lnTo>
                  <a:lnTo>
                    <a:pt x="17911" y="19734"/>
                  </a:lnTo>
                  <a:lnTo>
                    <a:pt x="18993" y="18417"/>
                  </a:lnTo>
                  <a:lnTo>
                    <a:pt x="19903" y="17020"/>
                  </a:lnTo>
                  <a:lnTo>
                    <a:pt x="20629" y="15552"/>
                  </a:lnTo>
                  <a:lnTo>
                    <a:pt x="21161" y="14021"/>
                  </a:lnTo>
                  <a:lnTo>
                    <a:pt x="21489" y="12434"/>
                  </a:lnTo>
                  <a:lnTo>
                    <a:pt x="21600" y="10800"/>
                  </a:lnTo>
                  <a:lnTo>
                    <a:pt x="21489" y="9167"/>
                  </a:lnTo>
                  <a:lnTo>
                    <a:pt x="21161" y="7580"/>
                  </a:lnTo>
                  <a:lnTo>
                    <a:pt x="20629" y="6049"/>
                  </a:lnTo>
                  <a:lnTo>
                    <a:pt x="19903" y="4581"/>
                  </a:lnTo>
                  <a:lnTo>
                    <a:pt x="18993" y="3184"/>
                  </a:lnTo>
                  <a:lnTo>
                    <a:pt x="17911" y="1866"/>
                  </a:lnTo>
                  <a:lnTo>
                    <a:pt x="16668" y="636"/>
                  </a:lnTo>
                  <a:lnTo>
                    <a:pt x="15886" y="0"/>
                  </a:lnTo>
                  <a:close/>
                </a:path>
              </a:pathLst>
            </a:custGeom>
            <a:solidFill>
              <a:srgbClr val="82CCF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8" name="Shape"/>
            <p:cNvSpPr/>
            <p:nvPr/>
          </p:nvSpPr>
          <p:spPr>
            <a:xfrm>
              <a:off x="476148" y="0"/>
              <a:ext cx="355954" cy="155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" y="0"/>
                  </a:moveTo>
                  <a:lnTo>
                    <a:pt x="134" y="0"/>
                  </a:lnTo>
                  <a:lnTo>
                    <a:pt x="68" y="11"/>
                  </a:lnTo>
                  <a:lnTo>
                    <a:pt x="0" y="12"/>
                  </a:lnTo>
                  <a:lnTo>
                    <a:pt x="0" y="21600"/>
                  </a:lnTo>
                  <a:lnTo>
                    <a:pt x="67" y="21598"/>
                  </a:lnTo>
                  <a:lnTo>
                    <a:pt x="134" y="21588"/>
                  </a:lnTo>
                  <a:lnTo>
                    <a:pt x="21600" y="21588"/>
                  </a:lnTo>
                  <a:lnTo>
                    <a:pt x="18709" y="15211"/>
                  </a:lnTo>
                  <a:lnTo>
                    <a:pt x="16469" y="11376"/>
                  </a:lnTo>
                  <a:lnTo>
                    <a:pt x="14070" y="8040"/>
                  </a:lnTo>
                  <a:lnTo>
                    <a:pt x="11527" y="5234"/>
                  </a:lnTo>
                  <a:lnTo>
                    <a:pt x="8854" y="2995"/>
                  </a:lnTo>
                  <a:lnTo>
                    <a:pt x="6066" y="1353"/>
                  </a:lnTo>
                  <a:lnTo>
                    <a:pt x="3177" y="34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82CCF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70" name="bk object 38"/>
          <p:cNvSpPr/>
          <p:nvPr/>
        </p:nvSpPr>
        <p:spPr>
          <a:xfrm>
            <a:off x="7397391" y="6176943"/>
            <a:ext cx="476162" cy="4761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131" y="19399"/>
                </a:lnTo>
                <a:lnTo>
                  <a:pt x="470" y="17263"/>
                </a:lnTo>
                <a:lnTo>
                  <a:pt x="1011" y="15200"/>
                </a:lnTo>
                <a:lnTo>
                  <a:pt x="1743" y="13223"/>
                </a:lnTo>
                <a:lnTo>
                  <a:pt x="2657" y="11342"/>
                </a:lnTo>
                <a:lnTo>
                  <a:pt x="3740" y="9567"/>
                </a:lnTo>
                <a:lnTo>
                  <a:pt x="4984" y="7909"/>
                </a:lnTo>
                <a:lnTo>
                  <a:pt x="6376" y="6379"/>
                </a:lnTo>
                <a:lnTo>
                  <a:pt x="7907" y="4987"/>
                </a:lnTo>
                <a:lnTo>
                  <a:pt x="9565" y="3744"/>
                </a:lnTo>
                <a:lnTo>
                  <a:pt x="11340" y="2661"/>
                </a:lnTo>
                <a:lnTo>
                  <a:pt x="13222" y="1748"/>
                </a:lnTo>
                <a:lnTo>
                  <a:pt x="15200" y="1016"/>
                </a:lnTo>
                <a:lnTo>
                  <a:pt x="17262" y="476"/>
                </a:lnTo>
                <a:lnTo>
                  <a:pt x="19399" y="138"/>
                </a:lnTo>
                <a:lnTo>
                  <a:pt x="21600" y="13"/>
                </a:lnTo>
                <a:lnTo>
                  <a:pt x="21600" y="0"/>
                </a:lnTo>
                <a:close/>
              </a:path>
            </a:pathLst>
          </a:custGeom>
          <a:solidFill>
            <a:srgbClr val="2B93D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" name="bk object 39"/>
          <p:cNvSpPr/>
          <p:nvPr/>
        </p:nvSpPr>
        <p:spPr>
          <a:xfrm>
            <a:off x="7397492" y="6177226"/>
            <a:ext cx="476060" cy="4758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399" y="125"/>
                </a:lnTo>
                <a:lnTo>
                  <a:pt x="17261" y="463"/>
                </a:lnTo>
                <a:lnTo>
                  <a:pt x="15198" y="1004"/>
                </a:lnTo>
                <a:lnTo>
                  <a:pt x="13220" y="1736"/>
                </a:lnTo>
                <a:lnTo>
                  <a:pt x="11338" y="2650"/>
                </a:lnTo>
                <a:lnTo>
                  <a:pt x="9562" y="3733"/>
                </a:lnTo>
                <a:lnTo>
                  <a:pt x="7904" y="4977"/>
                </a:lnTo>
                <a:lnTo>
                  <a:pt x="6373" y="6370"/>
                </a:lnTo>
                <a:lnTo>
                  <a:pt x="4980" y="7901"/>
                </a:lnTo>
                <a:lnTo>
                  <a:pt x="3737" y="9560"/>
                </a:lnTo>
                <a:lnTo>
                  <a:pt x="2653" y="11336"/>
                </a:lnTo>
                <a:lnTo>
                  <a:pt x="1739" y="13218"/>
                </a:lnTo>
                <a:lnTo>
                  <a:pt x="1006" y="15196"/>
                </a:lnTo>
                <a:lnTo>
                  <a:pt x="465" y="17260"/>
                </a:lnTo>
                <a:lnTo>
                  <a:pt x="126" y="19398"/>
                </a:lnTo>
                <a:lnTo>
                  <a:pt x="0" y="21600"/>
                </a:lnTo>
                <a:lnTo>
                  <a:pt x="7051" y="21600"/>
                </a:lnTo>
                <a:lnTo>
                  <a:pt x="7228" y="19460"/>
                </a:lnTo>
                <a:lnTo>
                  <a:pt x="7701" y="17418"/>
                </a:lnTo>
                <a:lnTo>
                  <a:pt x="8446" y="15495"/>
                </a:lnTo>
                <a:lnTo>
                  <a:pt x="9442" y="13715"/>
                </a:lnTo>
                <a:lnTo>
                  <a:pt x="10666" y="12097"/>
                </a:lnTo>
                <a:lnTo>
                  <a:pt x="12098" y="10666"/>
                </a:lnTo>
                <a:lnTo>
                  <a:pt x="13716" y="9441"/>
                </a:lnTo>
                <a:lnTo>
                  <a:pt x="15496" y="8446"/>
                </a:lnTo>
                <a:lnTo>
                  <a:pt x="17418" y="7701"/>
                </a:lnTo>
                <a:lnTo>
                  <a:pt x="19460" y="7230"/>
                </a:lnTo>
                <a:lnTo>
                  <a:pt x="21600" y="7053"/>
                </a:lnTo>
                <a:lnTo>
                  <a:pt x="21600" y="0"/>
                </a:lnTo>
                <a:close/>
              </a:path>
            </a:pathLst>
          </a:custGeom>
          <a:solidFill>
            <a:srgbClr val="2B93D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" name="bk object 40"/>
          <p:cNvSpPr/>
          <p:nvPr/>
        </p:nvSpPr>
        <p:spPr>
          <a:xfrm>
            <a:off x="9745249" y="5421551"/>
            <a:ext cx="1" cy="153670"/>
          </a:xfrm>
          <a:prstGeom prst="line">
            <a:avLst/>
          </a:prstGeom>
          <a:ln w="3175">
            <a:solidFill>
              <a:srgbClr val="82CCF1"/>
            </a:solidFill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3" name="bk object 41"/>
          <p:cNvSpPr/>
          <p:nvPr/>
        </p:nvSpPr>
        <p:spPr>
          <a:xfrm>
            <a:off x="9717171" y="5414566"/>
            <a:ext cx="29024" cy="12701"/>
          </a:xfrm>
          <a:prstGeom prst="rect">
            <a:avLst/>
          </a:prstGeom>
          <a:solidFill>
            <a:srgbClr val="82CCF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4" name="bk object 42"/>
          <p:cNvSpPr/>
          <p:nvPr/>
        </p:nvSpPr>
        <p:spPr>
          <a:xfrm>
            <a:off x="9262478" y="5900718"/>
            <a:ext cx="155449" cy="1"/>
          </a:xfrm>
          <a:prstGeom prst="line">
            <a:avLst/>
          </a:prstGeom>
          <a:ln w="4533">
            <a:solidFill>
              <a:srgbClr val="82CCF1"/>
            </a:solidFill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5" name="bk object 43"/>
          <p:cNvSpPr/>
          <p:nvPr/>
        </p:nvSpPr>
        <p:spPr>
          <a:xfrm>
            <a:off x="9262371" y="5422069"/>
            <a:ext cx="438189" cy="476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136" y="19359"/>
                </a:lnTo>
                <a:lnTo>
                  <a:pt x="506" y="17184"/>
                </a:lnTo>
                <a:lnTo>
                  <a:pt x="1103" y="15087"/>
                </a:lnTo>
                <a:lnTo>
                  <a:pt x="1917" y="13077"/>
                </a:lnTo>
                <a:lnTo>
                  <a:pt x="2933" y="11167"/>
                </a:lnTo>
                <a:lnTo>
                  <a:pt x="4141" y="9367"/>
                </a:lnTo>
                <a:lnTo>
                  <a:pt x="5528" y="7690"/>
                </a:lnTo>
                <a:lnTo>
                  <a:pt x="7081" y="6145"/>
                </a:lnTo>
                <a:lnTo>
                  <a:pt x="8789" y="4745"/>
                </a:lnTo>
                <a:lnTo>
                  <a:pt x="10640" y="3500"/>
                </a:lnTo>
                <a:lnTo>
                  <a:pt x="12620" y="2422"/>
                </a:lnTo>
                <a:lnTo>
                  <a:pt x="14719" y="1522"/>
                </a:lnTo>
                <a:lnTo>
                  <a:pt x="16923" y="810"/>
                </a:lnTo>
                <a:lnTo>
                  <a:pt x="19221" y="299"/>
                </a:lnTo>
                <a:lnTo>
                  <a:pt x="21600" y="0"/>
                </a:lnTo>
                <a:close/>
              </a:path>
            </a:pathLst>
          </a:custGeom>
          <a:solidFill>
            <a:srgbClr val="82CCF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78" name="bk object 44"/>
          <p:cNvGrpSpPr/>
          <p:nvPr/>
        </p:nvGrpSpPr>
        <p:grpSpPr>
          <a:xfrm>
            <a:off x="9738431" y="5896192"/>
            <a:ext cx="482956" cy="482930"/>
            <a:chOff x="0" y="0"/>
            <a:chExt cx="482955" cy="482929"/>
          </a:xfrm>
        </p:grpSpPr>
        <p:sp>
          <p:nvSpPr>
            <p:cNvPr id="176" name="Shape"/>
            <p:cNvSpPr/>
            <p:nvPr/>
          </p:nvSpPr>
          <p:spPr>
            <a:xfrm>
              <a:off x="0" y="327455"/>
              <a:ext cx="356114" cy="155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" y="0"/>
                  </a:moveTo>
                  <a:lnTo>
                    <a:pt x="0" y="0"/>
                  </a:lnTo>
                  <a:lnTo>
                    <a:pt x="0" y="21588"/>
                  </a:lnTo>
                  <a:lnTo>
                    <a:pt x="71" y="21588"/>
                  </a:lnTo>
                  <a:lnTo>
                    <a:pt x="141" y="21600"/>
                  </a:lnTo>
                  <a:lnTo>
                    <a:pt x="212" y="21600"/>
                  </a:lnTo>
                  <a:lnTo>
                    <a:pt x="3185" y="21256"/>
                  </a:lnTo>
                  <a:lnTo>
                    <a:pt x="6073" y="20247"/>
                  </a:lnTo>
                  <a:lnTo>
                    <a:pt x="8860" y="18605"/>
                  </a:lnTo>
                  <a:lnTo>
                    <a:pt x="11532" y="16365"/>
                  </a:lnTo>
                  <a:lnTo>
                    <a:pt x="14074" y="13560"/>
                  </a:lnTo>
                  <a:lnTo>
                    <a:pt x="16472" y="10223"/>
                  </a:lnTo>
                  <a:lnTo>
                    <a:pt x="18711" y="6389"/>
                  </a:lnTo>
                  <a:lnTo>
                    <a:pt x="20776" y="2089"/>
                  </a:lnTo>
                  <a:lnTo>
                    <a:pt x="21600" y="12"/>
                  </a:lnTo>
                  <a:lnTo>
                    <a:pt x="141" y="1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82CCF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7" name="Shape"/>
            <p:cNvSpPr/>
            <p:nvPr/>
          </p:nvSpPr>
          <p:spPr>
            <a:xfrm>
              <a:off x="3491" y="0"/>
              <a:ext cx="479465" cy="327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7" y="0"/>
                  </a:moveTo>
                  <a:lnTo>
                    <a:pt x="14596" y="0"/>
                  </a:lnTo>
                  <a:lnTo>
                    <a:pt x="14600" y="228"/>
                  </a:lnTo>
                  <a:lnTo>
                    <a:pt x="14442" y="3386"/>
                  </a:lnTo>
                  <a:lnTo>
                    <a:pt x="13982" y="6400"/>
                  </a:lnTo>
                  <a:lnTo>
                    <a:pt x="13243" y="9238"/>
                  </a:lnTo>
                  <a:lnTo>
                    <a:pt x="12248" y="11865"/>
                  </a:lnTo>
                  <a:lnTo>
                    <a:pt x="11019" y="14250"/>
                  </a:lnTo>
                  <a:lnTo>
                    <a:pt x="9579" y="16358"/>
                  </a:lnTo>
                  <a:lnTo>
                    <a:pt x="7950" y="18157"/>
                  </a:lnTo>
                  <a:lnTo>
                    <a:pt x="6155" y="19614"/>
                  </a:lnTo>
                  <a:lnTo>
                    <a:pt x="4217" y="20695"/>
                  </a:lnTo>
                  <a:lnTo>
                    <a:pt x="2157" y="21368"/>
                  </a:lnTo>
                  <a:lnTo>
                    <a:pt x="0" y="21600"/>
                  </a:lnTo>
                  <a:lnTo>
                    <a:pt x="15886" y="21600"/>
                  </a:lnTo>
                  <a:lnTo>
                    <a:pt x="17911" y="17906"/>
                  </a:lnTo>
                  <a:lnTo>
                    <a:pt x="18993" y="15299"/>
                  </a:lnTo>
                  <a:lnTo>
                    <a:pt x="19903" y="12535"/>
                  </a:lnTo>
                  <a:lnTo>
                    <a:pt x="20629" y="9630"/>
                  </a:lnTo>
                  <a:lnTo>
                    <a:pt x="21161" y="6600"/>
                  </a:lnTo>
                  <a:lnTo>
                    <a:pt x="21489" y="3461"/>
                  </a:lnTo>
                  <a:lnTo>
                    <a:pt x="21600" y="228"/>
                  </a:lnTo>
                  <a:lnTo>
                    <a:pt x="21597" y="0"/>
                  </a:lnTo>
                  <a:close/>
                </a:path>
              </a:pathLst>
            </a:custGeom>
            <a:solidFill>
              <a:srgbClr val="82CCF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79" name="bk object 45"/>
          <p:cNvSpPr/>
          <p:nvPr/>
        </p:nvSpPr>
        <p:spPr>
          <a:xfrm>
            <a:off x="9262267" y="5902981"/>
            <a:ext cx="476162" cy="476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19399" y="21469"/>
                </a:lnTo>
                <a:lnTo>
                  <a:pt x="17262" y="21130"/>
                </a:lnTo>
                <a:lnTo>
                  <a:pt x="15200" y="20589"/>
                </a:lnTo>
                <a:lnTo>
                  <a:pt x="13223" y="19857"/>
                </a:lnTo>
                <a:lnTo>
                  <a:pt x="11341" y="18943"/>
                </a:lnTo>
                <a:lnTo>
                  <a:pt x="9566" y="17859"/>
                </a:lnTo>
                <a:lnTo>
                  <a:pt x="7908" y="16616"/>
                </a:lnTo>
                <a:lnTo>
                  <a:pt x="6378" y="15224"/>
                </a:lnTo>
                <a:lnTo>
                  <a:pt x="4986" y="13693"/>
                </a:lnTo>
                <a:lnTo>
                  <a:pt x="3744" y="12035"/>
                </a:lnTo>
                <a:lnTo>
                  <a:pt x="2660" y="10260"/>
                </a:lnTo>
                <a:lnTo>
                  <a:pt x="1748" y="8378"/>
                </a:lnTo>
                <a:lnTo>
                  <a:pt x="1016" y="6400"/>
                </a:lnTo>
                <a:lnTo>
                  <a:pt x="475" y="4338"/>
                </a:lnTo>
                <a:lnTo>
                  <a:pt x="137" y="2201"/>
                </a:lnTo>
                <a:lnTo>
                  <a:pt x="12" y="0"/>
                </a:lnTo>
                <a:close/>
              </a:path>
            </a:pathLst>
          </a:custGeom>
          <a:solidFill>
            <a:srgbClr val="2B93D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0" name="bk object 46"/>
          <p:cNvSpPr/>
          <p:nvPr/>
        </p:nvSpPr>
        <p:spPr>
          <a:xfrm>
            <a:off x="9262533" y="5902981"/>
            <a:ext cx="475895" cy="476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053" y="0"/>
                </a:moveTo>
                <a:lnTo>
                  <a:pt x="0" y="0"/>
                </a:lnTo>
                <a:lnTo>
                  <a:pt x="125" y="2201"/>
                </a:lnTo>
                <a:lnTo>
                  <a:pt x="464" y="4339"/>
                </a:lnTo>
                <a:lnTo>
                  <a:pt x="1004" y="6402"/>
                </a:lnTo>
                <a:lnTo>
                  <a:pt x="1737" y="8380"/>
                </a:lnTo>
                <a:lnTo>
                  <a:pt x="2650" y="10262"/>
                </a:lnTo>
                <a:lnTo>
                  <a:pt x="3734" y="12038"/>
                </a:lnTo>
                <a:lnTo>
                  <a:pt x="4977" y="13697"/>
                </a:lnTo>
                <a:lnTo>
                  <a:pt x="6370" y="15228"/>
                </a:lnTo>
                <a:lnTo>
                  <a:pt x="7901" y="16620"/>
                </a:lnTo>
                <a:lnTo>
                  <a:pt x="9560" y="17864"/>
                </a:lnTo>
                <a:lnTo>
                  <a:pt x="11336" y="18948"/>
                </a:lnTo>
                <a:lnTo>
                  <a:pt x="13218" y="19861"/>
                </a:lnTo>
                <a:lnTo>
                  <a:pt x="15197" y="20594"/>
                </a:lnTo>
                <a:lnTo>
                  <a:pt x="17260" y="21135"/>
                </a:lnTo>
                <a:lnTo>
                  <a:pt x="19398" y="21474"/>
                </a:lnTo>
                <a:lnTo>
                  <a:pt x="21600" y="21600"/>
                </a:lnTo>
                <a:lnTo>
                  <a:pt x="21600" y="14550"/>
                </a:lnTo>
                <a:lnTo>
                  <a:pt x="19460" y="14372"/>
                </a:lnTo>
                <a:lnTo>
                  <a:pt x="17418" y="13900"/>
                </a:lnTo>
                <a:lnTo>
                  <a:pt x="15495" y="13155"/>
                </a:lnTo>
                <a:lnTo>
                  <a:pt x="13715" y="12159"/>
                </a:lnTo>
                <a:lnTo>
                  <a:pt x="12097" y="10934"/>
                </a:lnTo>
                <a:lnTo>
                  <a:pt x="10666" y="9502"/>
                </a:lnTo>
                <a:lnTo>
                  <a:pt x="9441" y="7884"/>
                </a:lnTo>
                <a:lnTo>
                  <a:pt x="8446" y="6104"/>
                </a:lnTo>
                <a:lnTo>
                  <a:pt x="7701" y="4181"/>
                </a:lnTo>
                <a:lnTo>
                  <a:pt x="7230" y="2140"/>
                </a:lnTo>
                <a:lnTo>
                  <a:pt x="7053" y="0"/>
                </a:lnTo>
                <a:close/>
              </a:path>
            </a:pathLst>
          </a:custGeom>
          <a:solidFill>
            <a:srgbClr val="2B93D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1" name="bk object 47"/>
          <p:cNvSpPr/>
          <p:nvPr/>
        </p:nvSpPr>
        <p:spPr>
          <a:xfrm>
            <a:off x="9746195" y="5420014"/>
            <a:ext cx="476162" cy="4761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2"/>
                </a:lnTo>
                <a:lnTo>
                  <a:pt x="2197" y="141"/>
                </a:lnTo>
                <a:lnTo>
                  <a:pt x="4331" y="483"/>
                </a:lnTo>
                <a:lnTo>
                  <a:pt x="6390" y="1025"/>
                </a:lnTo>
                <a:lnTo>
                  <a:pt x="8363" y="1759"/>
                </a:lnTo>
                <a:lnTo>
                  <a:pt x="10242" y="2673"/>
                </a:lnTo>
                <a:lnTo>
                  <a:pt x="12013" y="3757"/>
                </a:lnTo>
                <a:lnTo>
                  <a:pt x="13668" y="5000"/>
                </a:lnTo>
                <a:lnTo>
                  <a:pt x="15196" y="6392"/>
                </a:lnTo>
                <a:lnTo>
                  <a:pt x="16585" y="7922"/>
                </a:lnTo>
                <a:lnTo>
                  <a:pt x="17826" y="9578"/>
                </a:lnTo>
                <a:lnTo>
                  <a:pt x="18907" y="11352"/>
                </a:lnTo>
                <a:lnTo>
                  <a:pt x="19818" y="13232"/>
                </a:lnTo>
                <a:lnTo>
                  <a:pt x="20549" y="15207"/>
                </a:lnTo>
                <a:lnTo>
                  <a:pt x="21089" y="17267"/>
                </a:lnTo>
                <a:lnTo>
                  <a:pt x="21427" y="19402"/>
                </a:lnTo>
                <a:lnTo>
                  <a:pt x="21552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5FC19C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" name="bk object 48"/>
          <p:cNvSpPr/>
          <p:nvPr/>
        </p:nvSpPr>
        <p:spPr>
          <a:xfrm>
            <a:off x="9746195" y="5420281"/>
            <a:ext cx="475107" cy="475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7052"/>
                </a:lnTo>
                <a:lnTo>
                  <a:pt x="2139" y="7235"/>
                </a:lnTo>
                <a:lnTo>
                  <a:pt x="4179" y="7710"/>
                </a:lnTo>
                <a:lnTo>
                  <a:pt x="6100" y="8457"/>
                </a:lnTo>
                <a:lnTo>
                  <a:pt x="7879" y="9454"/>
                </a:lnTo>
                <a:lnTo>
                  <a:pt x="9494" y="10679"/>
                </a:lnTo>
                <a:lnTo>
                  <a:pt x="10925" y="12111"/>
                </a:lnTo>
                <a:lnTo>
                  <a:pt x="12148" y="13726"/>
                </a:lnTo>
                <a:lnTo>
                  <a:pt x="13143" y="15505"/>
                </a:lnTo>
                <a:lnTo>
                  <a:pt x="13886" y="17424"/>
                </a:lnTo>
                <a:lnTo>
                  <a:pt x="14358" y="19463"/>
                </a:lnTo>
                <a:lnTo>
                  <a:pt x="14535" y="21600"/>
                </a:lnTo>
                <a:lnTo>
                  <a:pt x="21600" y="21600"/>
                </a:lnTo>
                <a:lnTo>
                  <a:pt x="21474" y="19401"/>
                </a:lnTo>
                <a:lnTo>
                  <a:pt x="21136" y="17265"/>
                </a:lnTo>
                <a:lnTo>
                  <a:pt x="20595" y="15203"/>
                </a:lnTo>
                <a:lnTo>
                  <a:pt x="19862" y="13227"/>
                </a:lnTo>
                <a:lnTo>
                  <a:pt x="18949" y="11346"/>
                </a:lnTo>
                <a:lnTo>
                  <a:pt x="17865" y="9572"/>
                </a:lnTo>
                <a:lnTo>
                  <a:pt x="16622" y="7914"/>
                </a:lnTo>
                <a:lnTo>
                  <a:pt x="15230" y="6384"/>
                </a:lnTo>
                <a:lnTo>
                  <a:pt x="13699" y="4991"/>
                </a:lnTo>
                <a:lnTo>
                  <a:pt x="12040" y="3747"/>
                </a:lnTo>
                <a:lnTo>
                  <a:pt x="10264" y="2663"/>
                </a:lnTo>
                <a:lnTo>
                  <a:pt x="8382" y="1748"/>
                </a:lnTo>
                <a:lnTo>
                  <a:pt x="6404" y="1014"/>
                </a:lnTo>
                <a:lnTo>
                  <a:pt x="4340" y="471"/>
                </a:lnTo>
                <a:lnTo>
                  <a:pt x="2202" y="129"/>
                </a:lnTo>
                <a:lnTo>
                  <a:pt x="0" y="0"/>
                </a:lnTo>
                <a:close/>
              </a:path>
            </a:pathLst>
          </a:custGeom>
          <a:solidFill>
            <a:srgbClr val="5FC19C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85" name="bk object 49"/>
          <p:cNvGrpSpPr/>
          <p:nvPr/>
        </p:nvGrpSpPr>
        <p:grpSpPr>
          <a:xfrm>
            <a:off x="9262487" y="5422069"/>
            <a:ext cx="487375" cy="476389"/>
            <a:chOff x="0" y="0"/>
            <a:chExt cx="487374" cy="476388"/>
          </a:xfrm>
        </p:grpSpPr>
        <p:sp>
          <p:nvSpPr>
            <p:cNvPr id="183" name="Shape"/>
            <p:cNvSpPr/>
            <p:nvPr/>
          </p:nvSpPr>
          <p:spPr>
            <a:xfrm>
              <a:off x="0" y="0"/>
              <a:ext cx="481813" cy="476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9639" y="0"/>
                  </a:lnTo>
                  <a:lnTo>
                    <a:pt x="17475" y="299"/>
                  </a:lnTo>
                  <a:lnTo>
                    <a:pt x="15386" y="810"/>
                  </a:lnTo>
                  <a:lnTo>
                    <a:pt x="13381" y="1522"/>
                  </a:lnTo>
                  <a:lnTo>
                    <a:pt x="11473" y="2422"/>
                  </a:lnTo>
                  <a:lnTo>
                    <a:pt x="9671" y="3500"/>
                  </a:lnTo>
                  <a:lnTo>
                    <a:pt x="7988" y="4745"/>
                  </a:lnTo>
                  <a:lnTo>
                    <a:pt x="6435" y="6145"/>
                  </a:lnTo>
                  <a:lnTo>
                    <a:pt x="5022" y="7690"/>
                  </a:lnTo>
                  <a:lnTo>
                    <a:pt x="3761" y="9367"/>
                  </a:lnTo>
                  <a:lnTo>
                    <a:pt x="2663" y="11167"/>
                  </a:lnTo>
                  <a:lnTo>
                    <a:pt x="1738" y="13077"/>
                  </a:lnTo>
                  <a:lnTo>
                    <a:pt x="998" y="15087"/>
                  </a:lnTo>
                  <a:lnTo>
                    <a:pt x="455" y="17184"/>
                  </a:lnTo>
                  <a:lnTo>
                    <a:pt x="118" y="19359"/>
                  </a:lnTo>
                  <a:lnTo>
                    <a:pt x="0" y="21600"/>
                  </a:lnTo>
                  <a:lnTo>
                    <a:pt x="6966" y="21600"/>
                  </a:lnTo>
                  <a:lnTo>
                    <a:pt x="7130" y="19436"/>
                  </a:lnTo>
                  <a:lnTo>
                    <a:pt x="7593" y="17370"/>
                  </a:lnTo>
                  <a:lnTo>
                    <a:pt x="8332" y="15426"/>
                  </a:lnTo>
                  <a:lnTo>
                    <a:pt x="9324" y="13626"/>
                  </a:lnTo>
                  <a:lnTo>
                    <a:pt x="10547" y="11993"/>
                  </a:lnTo>
                  <a:lnTo>
                    <a:pt x="11979" y="10549"/>
                  </a:lnTo>
                  <a:lnTo>
                    <a:pt x="13598" y="9317"/>
                  </a:lnTo>
                  <a:lnTo>
                    <a:pt x="15381" y="8320"/>
                  </a:lnTo>
                  <a:lnTo>
                    <a:pt x="17306" y="7579"/>
                  </a:lnTo>
                  <a:lnTo>
                    <a:pt x="19351" y="7119"/>
                  </a:lnTo>
                  <a:lnTo>
                    <a:pt x="21494" y="6960"/>
                  </a:lnTo>
                  <a:lnTo>
                    <a:pt x="21600" y="696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2CCF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4" name="Triangle"/>
            <p:cNvSpPr/>
            <p:nvPr/>
          </p:nvSpPr>
          <p:spPr>
            <a:xfrm>
              <a:off x="474674" y="14718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88" name="bk object 50"/>
          <p:cNvGrpSpPr/>
          <p:nvPr/>
        </p:nvGrpSpPr>
        <p:grpSpPr>
          <a:xfrm>
            <a:off x="10224583" y="4930545"/>
            <a:ext cx="468816" cy="482930"/>
            <a:chOff x="0" y="0"/>
            <a:chExt cx="468815" cy="482929"/>
          </a:xfrm>
        </p:grpSpPr>
        <p:sp>
          <p:nvSpPr>
            <p:cNvPr id="186" name="Shape"/>
            <p:cNvSpPr/>
            <p:nvPr/>
          </p:nvSpPr>
          <p:spPr>
            <a:xfrm>
              <a:off x="0" y="327443"/>
              <a:ext cx="356124" cy="155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88"/>
                  </a:lnTo>
                  <a:lnTo>
                    <a:pt x="71" y="21588"/>
                  </a:lnTo>
                  <a:lnTo>
                    <a:pt x="141" y="21600"/>
                  </a:lnTo>
                  <a:lnTo>
                    <a:pt x="212" y="21600"/>
                  </a:lnTo>
                  <a:lnTo>
                    <a:pt x="3185" y="21256"/>
                  </a:lnTo>
                  <a:lnTo>
                    <a:pt x="6073" y="20247"/>
                  </a:lnTo>
                  <a:lnTo>
                    <a:pt x="8860" y="18605"/>
                  </a:lnTo>
                  <a:lnTo>
                    <a:pt x="11532" y="16366"/>
                  </a:lnTo>
                  <a:lnTo>
                    <a:pt x="14074" y="13561"/>
                  </a:lnTo>
                  <a:lnTo>
                    <a:pt x="16471" y="10224"/>
                  </a:lnTo>
                  <a:lnTo>
                    <a:pt x="18710" y="6390"/>
                  </a:lnTo>
                  <a:lnTo>
                    <a:pt x="20775" y="2091"/>
                  </a:lnTo>
                  <a:lnTo>
                    <a:pt x="21600" y="12"/>
                  </a:lnTo>
                  <a:lnTo>
                    <a:pt x="141" y="12"/>
                  </a:lnTo>
                  <a:lnTo>
                    <a:pt x="7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CCF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7" name="Shape"/>
            <p:cNvSpPr/>
            <p:nvPr/>
          </p:nvSpPr>
          <p:spPr>
            <a:xfrm>
              <a:off x="3491" y="0"/>
              <a:ext cx="465325" cy="327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5039" y="0"/>
                  </a:lnTo>
                  <a:lnTo>
                    <a:pt x="15044" y="228"/>
                  </a:lnTo>
                  <a:lnTo>
                    <a:pt x="14880" y="3386"/>
                  </a:lnTo>
                  <a:lnTo>
                    <a:pt x="14407" y="6401"/>
                  </a:lnTo>
                  <a:lnTo>
                    <a:pt x="13645" y="9238"/>
                  </a:lnTo>
                  <a:lnTo>
                    <a:pt x="12620" y="11866"/>
                  </a:lnTo>
                  <a:lnTo>
                    <a:pt x="11354" y="14250"/>
                  </a:lnTo>
                  <a:lnTo>
                    <a:pt x="9870" y="16358"/>
                  </a:lnTo>
                  <a:lnTo>
                    <a:pt x="8191" y="18157"/>
                  </a:lnTo>
                  <a:lnTo>
                    <a:pt x="6342" y="19614"/>
                  </a:lnTo>
                  <a:lnTo>
                    <a:pt x="4345" y="20695"/>
                  </a:lnTo>
                  <a:lnTo>
                    <a:pt x="2223" y="21368"/>
                  </a:lnTo>
                  <a:lnTo>
                    <a:pt x="0" y="21600"/>
                  </a:lnTo>
                  <a:lnTo>
                    <a:pt x="16369" y="21600"/>
                  </a:lnTo>
                  <a:lnTo>
                    <a:pt x="18455" y="17907"/>
                  </a:lnTo>
                  <a:lnTo>
                    <a:pt x="19570" y="15300"/>
                  </a:lnTo>
                  <a:lnTo>
                    <a:pt x="20507" y="12536"/>
                  </a:lnTo>
                  <a:lnTo>
                    <a:pt x="21256" y="9631"/>
                  </a:lnTo>
                  <a:lnTo>
                    <a:pt x="21600" y="772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2CCF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89" name="bk object 51"/>
          <p:cNvSpPr/>
          <p:nvPr/>
        </p:nvSpPr>
        <p:spPr>
          <a:xfrm>
            <a:off x="9748422" y="4937335"/>
            <a:ext cx="476162" cy="476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19399" y="21469"/>
                </a:lnTo>
                <a:lnTo>
                  <a:pt x="17262" y="21130"/>
                </a:lnTo>
                <a:lnTo>
                  <a:pt x="15200" y="20589"/>
                </a:lnTo>
                <a:lnTo>
                  <a:pt x="13223" y="19857"/>
                </a:lnTo>
                <a:lnTo>
                  <a:pt x="11342" y="18943"/>
                </a:lnTo>
                <a:lnTo>
                  <a:pt x="9567" y="17859"/>
                </a:lnTo>
                <a:lnTo>
                  <a:pt x="7909" y="16616"/>
                </a:lnTo>
                <a:lnTo>
                  <a:pt x="6379" y="15224"/>
                </a:lnTo>
                <a:lnTo>
                  <a:pt x="4987" y="13693"/>
                </a:lnTo>
                <a:lnTo>
                  <a:pt x="3744" y="12035"/>
                </a:lnTo>
                <a:lnTo>
                  <a:pt x="2661" y="10260"/>
                </a:lnTo>
                <a:lnTo>
                  <a:pt x="1748" y="8378"/>
                </a:lnTo>
                <a:lnTo>
                  <a:pt x="1016" y="6400"/>
                </a:lnTo>
                <a:lnTo>
                  <a:pt x="476" y="4338"/>
                </a:lnTo>
                <a:lnTo>
                  <a:pt x="137" y="2201"/>
                </a:lnTo>
                <a:lnTo>
                  <a:pt x="12" y="0"/>
                </a:lnTo>
                <a:close/>
              </a:path>
            </a:pathLst>
          </a:custGeom>
          <a:solidFill>
            <a:srgbClr val="B3D235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0" name="bk object 52"/>
          <p:cNvSpPr/>
          <p:nvPr/>
        </p:nvSpPr>
        <p:spPr>
          <a:xfrm>
            <a:off x="9748686" y="4937335"/>
            <a:ext cx="475895" cy="476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053" y="0"/>
                </a:moveTo>
                <a:lnTo>
                  <a:pt x="0" y="0"/>
                </a:lnTo>
                <a:lnTo>
                  <a:pt x="125" y="2201"/>
                </a:lnTo>
                <a:lnTo>
                  <a:pt x="464" y="4339"/>
                </a:lnTo>
                <a:lnTo>
                  <a:pt x="1004" y="6402"/>
                </a:lnTo>
                <a:lnTo>
                  <a:pt x="1737" y="8380"/>
                </a:lnTo>
                <a:lnTo>
                  <a:pt x="2650" y="10262"/>
                </a:lnTo>
                <a:lnTo>
                  <a:pt x="3734" y="12038"/>
                </a:lnTo>
                <a:lnTo>
                  <a:pt x="4978" y="13697"/>
                </a:lnTo>
                <a:lnTo>
                  <a:pt x="6370" y="15228"/>
                </a:lnTo>
                <a:lnTo>
                  <a:pt x="7901" y="16620"/>
                </a:lnTo>
                <a:lnTo>
                  <a:pt x="9560" y="17864"/>
                </a:lnTo>
                <a:lnTo>
                  <a:pt x="11336" y="18948"/>
                </a:lnTo>
                <a:lnTo>
                  <a:pt x="13218" y="19861"/>
                </a:lnTo>
                <a:lnTo>
                  <a:pt x="15197" y="20594"/>
                </a:lnTo>
                <a:lnTo>
                  <a:pt x="17260" y="21135"/>
                </a:lnTo>
                <a:lnTo>
                  <a:pt x="19398" y="21474"/>
                </a:lnTo>
                <a:lnTo>
                  <a:pt x="21600" y="21600"/>
                </a:lnTo>
                <a:lnTo>
                  <a:pt x="21600" y="14549"/>
                </a:lnTo>
                <a:lnTo>
                  <a:pt x="19460" y="14371"/>
                </a:lnTo>
                <a:lnTo>
                  <a:pt x="17418" y="13899"/>
                </a:lnTo>
                <a:lnTo>
                  <a:pt x="15495" y="13154"/>
                </a:lnTo>
                <a:lnTo>
                  <a:pt x="13715" y="12158"/>
                </a:lnTo>
                <a:lnTo>
                  <a:pt x="12098" y="10933"/>
                </a:lnTo>
                <a:lnTo>
                  <a:pt x="10666" y="9501"/>
                </a:lnTo>
                <a:lnTo>
                  <a:pt x="9441" y="7884"/>
                </a:lnTo>
                <a:lnTo>
                  <a:pt x="8446" y="6104"/>
                </a:lnTo>
                <a:lnTo>
                  <a:pt x="7702" y="4181"/>
                </a:lnTo>
                <a:lnTo>
                  <a:pt x="7230" y="2140"/>
                </a:lnTo>
                <a:lnTo>
                  <a:pt x="7053" y="0"/>
                </a:lnTo>
                <a:close/>
              </a:path>
            </a:pathLst>
          </a:custGeom>
          <a:solidFill>
            <a:srgbClr val="B3D235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1" name="bk object 53"/>
          <p:cNvSpPr/>
          <p:nvPr/>
        </p:nvSpPr>
        <p:spPr>
          <a:xfrm>
            <a:off x="10232349" y="4454368"/>
            <a:ext cx="461051" cy="36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6"/>
                </a:lnTo>
                <a:lnTo>
                  <a:pt x="2269" y="184"/>
                </a:lnTo>
                <a:lnTo>
                  <a:pt x="4473" y="628"/>
                </a:lnTo>
                <a:lnTo>
                  <a:pt x="6599" y="1334"/>
                </a:lnTo>
                <a:lnTo>
                  <a:pt x="8638" y="2289"/>
                </a:lnTo>
                <a:lnTo>
                  <a:pt x="10577" y="3478"/>
                </a:lnTo>
                <a:lnTo>
                  <a:pt x="12407" y="4889"/>
                </a:lnTo>
                <a:lnTo>
                  <a:pt x="14116" y="6506"/>
                </a:lnTo>
                <a:lnTo>
                  <a:pt x="15694" y="8316"/>
                </a:lnTo>
                <a:lnTo>
                  <a:pt x="17129" y="10306"/>
                </a:lnTo>
                <a:lnTo>
                  <a:pt x="18410" y="12462"/>
                </a:lnTo>
                <a:lnTo>
                  <a:pt x="19527" y="14770"/>
                </a:lnTo>
                <a:lnTo>
                  <a:pt x="20468" y="17215"/>
                </a:lnTo>
                <a:lnTo>
                  <a:pt x="21223" y="19785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B3D235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" name="bk object 54"/>
          <p:cNvSpPr/>
          <p:nvPr/>
        </p:nvSpPr>
        <p:spPr>
          <a:xfrm>
            <a:off x="10232349" y="4454635"/>
            <a:ext cx="461051" cy="475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7052"/>
                </a:lnTo>
                <a:lnTo>
                  <a:pt x="2204" y="7235"/>
                </a:lnTo>
                <a:lnTo>
                  <a:pt x="4306" y="7710"/>
                </a:lnTo>
                <a:lnTo>
                  <a:pt x="6286" y="8457"/>
                </a:lnTo>
                <a:lnTo>
                  <a:pt x="8119" y="9454"/>
                </a:lnTo>
                <a:lnTo>
                  <a:pt x="9784" y="10679"/>
                </a:lnTo>
                <a:lnTo>
                  <a:pt x="11258" y="12111"/>
                </a:lnTo>
                <a:lnTo>
                  <a:pt x="12519" y="13726"/>
                </a:lnTo>
                <a:lnTo>
                  <a:pt x="13544" y="15505"/>
                </a:lnTo>
                <a:lnTo>
                  <a:pt x="14310" y="17424"/>
                </a:lnTo>
                <a:lnTo>
                  <a:pt x="14796" y="19463"/>
                </a:lnTo>
                <a:lnTo>
                  <a:pt x="14979" y="21600"/>
                </a:lnTo>
                <a:lnTo>
                  <a:pt x="21600" y="21600"/>
                </a:lnTo>
                <a:lnTo>
                  <a:pt x="21600" y="16599"/>
                </a:lnTo>
                <a:lnTo>
                  <a:pt x="21223" y="15203"/>
                </a:lnTo>
                <a:lnTo>
                  <a:pt x="20468" y="13227"/>
                </a:lnTo>
                <a:lnTo>
                  <a:pt x="19527" y="11346"/>
                </a:lnTo>
                <a:lnTo>
                  <a:pt x="18410" y="9572"/>
                </a:lnTo>
                <a:lnTo>
                  <a:pt x="17129" y="7914"/>
                </a:lnTo>
                <a:lnTo>
                  <a:pt x="15694" y="6384"/>
                </a:lnTo>
                <a:lnTo>
                  <a:pt x="14116" y="4991"/>
                </a:lnTo>
                <a:lnTo>
                  <a:pt x="12407" y="3747"/>
                </a:lnTo>
                <a:lnTo>
                  <a:pt x="10577" y="2663"/>
                </a:lnTo>
                <a:lnTo>
                  <a:pt x="8638" y="1748"/>
                </a:lnTo>
                <a:lnTo>
                  <a:pt x="6599" y="1014"/>
                </a:lnTo>
                <a:lnTo>
                  <a:pt x="4473" y="471"/>
                </a:lnTo>
                <a:lnTo>
                  <a:pt x="2269" y="129"/>
                </a:lnTo>
                <a:lnTo>
                  <a:pt x="0" y="0"/>
                </a:lnTo>
                <a:close/>
              </a:path>
            </a:pathLst>
          </a:custGeom>
          <a:solidFill>
            <a:srgbClr val="B3D235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95" name="bk object 55"/>
          <p:cNvGrpSpPr/>
          <p:nvPr/>
        </p:nvGrpSpPr>
        <p:grpSpPr>
          <a:xfrm>
            <a:off x="9748639" y="4456422"/>
            <a:ext cx="487376" cy="476389"/>
            <a:chOff x="0" y="0"/>
            <a:chExt cx="487374" cy="476388"/>
          </a:xfrm>
        </p:grpSpPr>
        <p:sp>
          <p:nvSpPr>
            <p:cNvPr id="193" name="Shape"/>
            <p:cNvSpPr/>
            <p:nvPr/>
          </p:nvSpPr>
          <p:spPr>
            <a:xfrm>
              <a:off x="0" y="0"/>
              <a:ext cx="481813" cy="476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9639" y="0"/>
                  </a:lnTo>
                  <a:lnTo>
                    <a:pt x="17476" y="299"/>
                  </a:lnTo>
                  <a:lnTo>
                    <a:pt x="15386" y="810"/>
                  </a:lnTo>
                  <a:lnTo>
                    <a:pt x="13381" y="1522"/>
                  </a:lnTo>
                  <a:lnTo>
                    <a:pt x="11473" y="2422"/>
                  </a:lnTo>
                  <a:lnTo>
                    <a:pt x="9672" y="3500"/>
                  </a:lnTo>
                  <a:lnTo>
                    <a:pt x="7989" y="4745"/>
                  </a:lnTo>
                  <a:lnTo>
                    <a:pt x="6435" y="6145"/>
                  </a:lnTo>
                  <a:lnTo>
                    <a:pt x="5022" y="7690"/>
                  </a:lnTo>
                  <a:lnTo>
                    <a:pt x="3761" y="9367"/>
                  </a:lnTo>
                  <a:lnTo>
                    <a:pt x="2663" y="11167"/>
                  </a:lnTo>
                  <a:lnTo>
                    <a:pt x="1738" y="13077"/>
                  </a:lnTo>
                  <a:lnTo>
                    <a:pt x="998" y="15087"/>
                  </a:lnTo>
                  <a:lnTo>
                    <a:pt x="455" y="17184"/>
                  </a:lnTo>
                  <a:lnTo>
                    <a:pt x="118" y="19359"/>
                  </a:lnTo>
                  <a:lnTo>
                    <a:pt x="0" y="21600"/>
                  </a:lnTo>
                  <a:lnTo>
                    <a:pt x="6966" y="21600"/>
                  </a:lnTo>
                  <a:lnTo>
                    <a:pt x="7130" y="19436"/>
                  </a:lnTo>
                  <a:lnTo>
                    <a:pt x="7593" y="17370"/>
                  </a:lnTo>
                  <a:lnTo>
                    <a:pt x="8332" y="15426"/>
                  </a:lnTo>
                  <a:lnTo>
                    <a:pt x="9324" y="13626"/>
                  </a:lnTo>
                  <a:lnTo>
                    <a:pt x="10547" y="11993"/>
                  </a:lnTo>
                  <a:lnTo>
                    <a:pt x="11979" y="10549"/>
                  </a:lnTo>
                  <a:lnTo>
                    <a:pt x="13598" y="9317"/>
                  </a:lnTo>
                  <a:lnTo>
                    <a:pt x="15381" y="8320"/>
                  </a:lnTo>
                  <a:lnTo>
                    <a:pt x="17306" y="7579"/>
                  </a:lnTo>
                  <a:lnTo>
                    <a:pt x="19351" y="7119"/>
                  </a:lnTo>
                  <a:lnTo>
                    <a:pt x="21494" y="6960"/>
                  </a:lnTo>
                  <a:lnTo>
                    <a:pt x="21600" y="696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2CCF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4" name="Triangle"/>
            <p:cNvSpPr/>
            <p:nvPr/>
          </p:nvSpPr>
          <p:spPr>
            <a:xfrm>
              <a:off x="474674" y="147179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96" name="bk object 56"/>
          <p:cNvSpPr/>
          <p:nvPr/>
        </p:nvSpPr>
        <p:spPr>
          <a:xfrm>
            <a:off x="9731220" y="840845"/>
            <a:ext cx="477508" cy="469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416" y="118"/>
                </a:lnTo>
                <a:lnTo>
                  <a:pt x="17295" y="450"/>
                </a:lnTo>
                <a:lnTo>
                  <a:pt x="15247" y="985"/>
                </a:lnTo>
                <a:lnTo>
                  <a:pt x="13282" y="1713"/>
                </a:lnTo>
                <a:lnTo>
                  <a:pt x="11411" y="2623"/>
                </a:lnTo>
                <a:lnTo>
                  <a:pt x="9644" y="3704"/>
                </a:lnTo>
                <a:lnTo>
                  <a:pt x="7992" y="4945"/>
                </a:lnTo>
                <a:lnTo>
                  <a:pt x="6465" y="6337"/>
                </a:lnTo>
                <a:lnTo>
                  <a:pt x="5073" y="7868"/>
                </a:lnTo>
                <a:lnTo>
                  <a:pt x="3828" y="9528"/>
                </a:lnTo>
                <a:lnTo>
                  <a:pt x="2738" y="11306"/>
                </a:lnTo>
                <a:lnTo>
                  <a:pt x="1815" y="13192"/>
                </a:lnTo>
                <a:lnTo>
                  <a:pt x="1070" y="15175"/>
                </a:lnTo>
                <a:lnTo>
                  <a:pt x="512" y="17244"/>
                </a:lnTo>
                <a:lnTo>
                  <a:pt x="152" y="19390"/>
                </a:lnTo>
                <a:lnTo>
                  <a:pt x="0" y="21600"/>
                </a:lnTo>
                <a:lnTo>
                  <a:pt x="7029" y="21600"/>
                </a:lnTo>
                <a:lnTo>
                  <a:pt x="7243" y="19462"/>
                </a:lnTo>
                <a:lnTo>
                  <a:pt x="7742" y="17424"/>
                </a:lnTo>
                <a:lnTo>
                  <a:pt x="8506" y="15507"/>
                </a:lnTo>
                <a:lnTo>
                  <a:pt x="9514" y="13734"/>
                </a:lnTo>
                <a:lnTo>
                  <a:pt x="10743" y="12126"/>
                </a:lnTo>
                <a:lnTo>
                  <a:pt x="12174" y="10704"/>
                </a:lnTo>
                <a:lnTo>
                  <a:pt x="13784" y="9490"/>
                </a:lnTo>
                <a:lnTo>
                  <a:pt x="15553" y="8505"/>
                </a:lnTo>
                <a:lnTo>
                  <a:pt x="17460" y="7772"/>
                </a:lnTo>
                <a:lnTo>
                  <a:pt x="19482" y="7312"/>
                </a:lnTo>
                <a:lnTo>
                  <a:pt x="21600" y="7146"/>
                </a:lnTo>
                <a:lnTo>
                  <a:pt x="21600" y="0"/>
                </a:lnTo>
                <a:close/>
              </a:path>
            </a:pathLst>
          </a:custGeom>
          <a:solidFill>
            <a:srgbClr val="89CDF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99" name="bk object 57"/>
          <p:cNvGrpSpPr/>
          <p:nvPr/>
        </p:nvGrpSpPr>
        <p:grpSpPr>
          <a:xfrm>
            <a:off x="10228271" y="1314968"/>
            <a:ext cx="468999" cy="484772"/>
            <a:chOff x="0" y="0"/>
            <a:chExt cx="468998" cy="484771"/>
          </a:xfrm>
        </p:grpSpPr>
        <p:sp>
          <p:nvSpPr>
            <p:cNvPr id="197" name="Shape"/>
            <p:cNvSpPr/>
            <p:nvPr/>
          </p:nvSpPr>
          <p:spPr>
            <a:xfrm>
              <a:off x="0" y="5372"/>
              <a:ext cx="463703" cy="4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4" y="0"/>
                  </a:moveTo>
                  <a:lnTo>
                    <a:pt x="14265" y="0"/>
                  </a:lnTo>
                  <a:lnTo>
                    <a:pt x="14112" y="2087"/>
                  </a:lnTo>
                  <a:lnTo>
                    <a:pt x="13667" y="4082"/>
                  </a:lnTo>
                  <a:lnTo>
                    <a:pt x="12951" y="5966"/>
                  </a:lnTo>
                  <a:lnTo>
                    <a:pt x="11985" y="7718"/>
                  </a:lnTo>
                  <a:lnTo>
                    <a:pt x="10790" y="9317"/>
                  </a:lnTo>
                  <a:lnTo>
                    <a:pt x="9388" y="10744"/>
                  </a:lnTo>
                  <a:lnTo>
                    <a:pt x="7799" y="11978"/>
                  </a:lnTo>
                  <a:lnTo>
                    <a:pt x="6045" y="12999"/>
                  </a:lnTo>
                  <a:lnTo>
                    <a:pt x="4146" y="13785"/>
                  </a:lnTo>
                  <a:lnTo>
                    <a:pt x="2124" y="14318"/>
                  </a:lnTo>
                  <a:lnTo>
                    <a:pt x="0" y="14575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88"/>
                  </a:lnTo>
                  <a:lnTo>
                    <a:pt x="21502" y="88"/>
                  </a:lnTo>
                  <a:lnTo>
                    <a:pt x="21504" y="0"/>
                  </a:lnTo>
                  <a:close/>
                </a:path>
              </a:pathLst>
            </a:custGeom>
            <a:solidFill>
              <a:srgbClr val="82CCF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8" name="Triangle"/>
            <p:cNvSpPr/>
            <p:nvPr/>
          </p:nvSpPr>
          <p:spPr>
            <a:xfrm>
              <a:off x="456298" y="0"/>
              <a:ext cx="127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02" name="bk object 58"/>
          <p:cNvGrpSpPr/>
          <p:nvPr/>
        </p:nvGrpSpPr>
        <p:grpSpPr>
          <a:xfrm>
            <a:off x="9731258" y="1310532"/>
            <a:ext cx="497600" cy="489204"/>
            <a:chOff x="0" y="0"/>
            <a:chExt cx="497598" cy="489202"/>
          </a:xfrm>
        </p:grpSpPr>
        <p:sp>
          <p:nvSpPr>
            <p:cNvPr id="200" name="Shape"/>
            <p:cNvSpPr/>
            <p:nvPr/>
          </p:nvSpPr>
          <p:spPr>
            <a:xfrm>
              <a:off x="0" y="0"/>
              <a:ext cx="497168" cy="489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756" y="0"/>
                  </a:moveTo>
                  <a:lnTo>
                    <a:pt x="6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4739"/>
                  </a:lnTo>
                  <a:lnTo>
                    <a:pt x="20826" y="14739"/>
                  </a:lnTo>
                  <a:lnTo>
                    <a:pt x="18745" y="14584"/>
                  </a:lnTo>
                  <a:lnTo>
                    <a:pt x="16759" y="14133"/>
                  </a:lnTo>
                  <a:lnTo>
                    <a:pt x="14890" y="13409"/>
                  </a:lnTo>
                  <a:lnTo>
                    <a:pt x="13159" y="12433"/>
                  </a:lnTo>
                  <a:lnTo>
                    <a:pt x="11588" y="11229"/>
                  </a:lnTo>
                  <a:lnTo>
                    <a:pt x="10200" y="9817"/>
                  </a:lnTo>
                  <a:lnTo>
                    <a:pt x="9014" y="8221"/>
                  </a:lnTo>
                  <a:lnTo>
                    <a:pt x="8055" y="6462"/>
                  </a:lnTo>
                  <a:lnTo>
                    <a:pt x="7342" y="4562"/>
                  </a:lnTo>
                  <a:lnTo>
                    <a:pt x="6899" y="2544"/>
                  </a:lnTo>
                  <a:lnTo>
                    <a:pt x="6746" y="430"/>
                  </a:lnTo>
                  <a:lnTo>
                    <a:pt x="6749" y="216"/>
                  </a:lnTo>
                  <a:lnTo>
                    <a:pt x="6756" y="0"/>
                  </a:lnTo>
                  <a:close/>
                </a:path>
              </a:pathLst>
            </a:custGeom>
            <a:solidFill>
              <a:srgbClr val="60616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1" name="Shape"/>
            <p:cNvSpPr/>
            <p:nvPr/>
          </p:nvSpPr>
          <p:spPr>
            <a:xfrm>
              <a:off x="484898" y="32720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0824" y="13521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03" name="bk object 59"/>
          <p:cNvSpPr/>
          <p:nvPr/>
        </p:nvSpPr>
        <p:spPr>
          <a:xfrm>
            <a:off x="10692325" y="4065090"/>
            <a:ext cx="1" cy="156211"/>
          </a:xfrm>
          <a:prstGeom prst="line">
            <a:avLst/>
          </a:prstGeom>
          <a:ln w="3175">
            <a:solidFill>
              <a:srgbClr val="82CCF1"/>
            </a:solidFill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4" name="bk object 60"/>
          <p:cNvSpPr/>
          <p:nvPr/>
        </p:nvSpPr>
        <p:spPr>
          <a:xfrm>
            <a:off x="10215274" y="3261845"/>
            <a:ext cx="478126" cy="4827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446" y="108"/>
                </a:lnTo>
                <a:lnTo>
                  <a:pt x="17296" y="433"/>
                </a:lnTo>
                <a:lnTo>
                  <a:pt x="15220" y="961"/>
                </a:lnTo>
                <a:lnTo>
                  <a:pt x="13230" y="1683"/>
                </a:lnTo>
                <a:lnTo>
                  <a:pt x="11336" y="2586"/>
                </a:lnTo>
                <a:lnTo>
                  <a:pt x="9550" y="3661"/>
                </a:lnTo>
                <a:lnTo>
                  <a:pt x="7883" y="4896"/>
                </a:lnTo>
                <a:lnTo>
                  <a:pt x="6344" y="6280"/>
                </a:lnTo>
                <a:lnTo>
                  <a:pt x="4946" y="7804"/>
                </a:lnTo>
                <a:lnTo>
                  <a:pt x="3699" y="9455"/>
                </a:lnTo>
                <a:lnTo>
                  <a:pt x="2614" y="11224"/>
                </a:lnTo>
                <a:lnTo>
                  <a:pt x="1702" y="13100"/>
                </a:lnTo>
                <a:lnTo>
                  <a:pt x="974" y="15071"/>
                </a:lnTo>
                <a:lnTo>
                  <a:pt x="440" y="17127"/>
                </a:lnTo>
                <a:lnTo>
                  <a:pt x="112" y="19257"/>
                </a:lnTo>
                <a:lnTo>
                  <a:pt x="0" y="21451"/>
                </a:lnTo>
                <a:lnTo>
                  <a:pt x="4" y="21600"/>
                </a:lnTo>
                <a:lnTo>
                  <a:pt x="7024" y="21600"/>
                </a:lnTo>
                <a:lnTo>
                  <a:pt x="7020" y="21451"/>
                </a:lnTo>
                <a:lnTo>
                  <a:pt x="7179" y="19308"/>
                </a:lnTo>
                <a:lnTo>
                  <a:pt x="7640" y="17263"/>
                </a:lnTo>
                <a:lnTo>
                  <a:pt x="8381" y="15337"/>
                </a:lnTo>
                <a:lnTo>
                  <a:pt x="9379" y="13555"/>
                </a:lnTo>
                <a:lnTo>
                  <a:pt x="10611" y="11937"/>
                </a:lnTo>
                <a:lnTo>
                  <a:pt x="12056" y="10507"/>
                </a:lnTo>
                <a:lnTo>
                  <a:pt x="13689" y="9286"/>
                </a:lnTo>
                <a:lnTo>
                  <a:pt x="15489" y="8297"/>
                </a:lnTo>
                <a:lnTo>
                  <a:pt x="17433" y="7564"/>
                </a:lnTo>
                <a:lnTo>
                  <a:pt x="19498" y="7107"/>
                </a:lnTo>
                <a:lnTo>
                  <a:pt x="21600" y="6954"/>
                </a:lnTo>
                <a:lnTo>
                  <a:pt x="21600" y="0"/>
                </a:lnTo>
                <a:close/>
              </a:path>
            </a:pathLst>
          </a:custGeom>
          <a:solidFill>
            <a:srgbClr val="82CCF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5" name="bk object 61"/>
          <p:cNvSpPr/>
          <p:nvPr/>
        </p:nvSpPr>
        <p:spPr>
          <a:xfrm>
            <a:off x="10215085" y="3744576"/>
            <a:ext cx="476162" cy="476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19399" y="21469"/>
                </a:lnTo>
                <a:lnTo>
                  <a:pt x="17263" y="21130"/>
                </a:lnTo>
                <a:lnTo>
                  <a:pt x="15200" y="20589"/>
                </a:lnTo>
                <a:lnTo>
                  <a:pt x="13223" y="19857"/>
                </a:lnTo>
                <a:lnTo>
                  <a:pt x="11342" y="18943"/>
                </a:lnTo>
                <a:lnTo>
                  <a:pt x="9567" y="17859"/>
                </a:lnTo>
                <a:lnTo>
                  <a:pt x="7909" y="16616"/>
                </a:lnTo>
                <a:lnTo>
                  <a:pt x="6379" y="15224"/>
                </a:lnTo>
                <a:lnTo>
                  <a:pt x="4987" y="13693"/>
                </a:lnTo>
                <a:lnTo>
                  <a:pt x="3744" y="12035"/>
                </a:lnTo>
                <a:lnTo>
                  <a:pt x="2661" y="10260"/>
                </a:lnTo>
                <a:lnTo>
                  <a:pt x="1748" y="8378"/>
                </a:lnTo>
                <a:lnTo>
                  <a:pt x="1016" y="6400"/>
                </a:lnTo>
                <a:lnTo>
                  <a:pt x="476" y="4338"/>
                </a:lnTo>
                <a:lnTo>
                  <a:pt x="138" y="2201"/>
                </a:lnTo>
                <a:lnTo>
                  <a:pt x="13" y="0"/>
                </a:lnTo>
                <a:close/>
              </a:path>
            </a:pathLst>
          </a:custGeom>
          <a:solidFill>
            <a:srgbClr val="B3D235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" name="bk object 62"/>
          <p:cNvSpPr/>
          <p:nvPr/>
        </p:nvSpPr>
        <p:spPr>
          <a:xfrm>
            <a:off x="10215367" y="3744576"/>
            <a:ext cx="475882" cy="476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053" y="0"/>
                </a:moveTo>
                <a:lnTo>
                  <a:pt x="0" y="0"/>
                </a:lnTo>
                <a:lnTo>
                  <a:pt x="125" y="2201"/>
                </a:lnTo>
                <a:lnTo>
                  <a:pt x="464" y="4339"/>
                </a:lnTo>
                <a:lnTo>
                  <a:pt x="1004" y="6402"/>
                </a:lnTo>
                <a:lnTo>
                  <a:pt x="1737" y="8380"/>
                </a:lnTo>
                <a:lnTo>
                  <a:pt x="2650" y="10262"/>
                </a:lnTo>
                <a:lnTo>
                  <a:pt x="3734" y="12038"/>
                </a:lnTo>
                <a:lnTo>
                  <a:pt x="4977" y="13697"/>
                </a:lnTo>
                <a:lnTo>
                  <a:pt x="6370" y="15228"/>
                </a:lnTo>
                <a:lnTo>
                  <a:pt x="7901" y="16620"/>
                </a:lnTo>
                <a:lnTo>
                  <a:pt x="9560" y="17864"/>
                </a:lnTo>
                <a:lnTo>
                  <a:pt x="11336" y="18948"/>
                </a:lnTo>
                <a:lnTo>
                  <a:pt x="13218" y="19861"/>
                </a:lnTo>
                <a:lnTo>
                  <a:pt x="15197" y="20594"/>
                </a:lnTo>
                <a:lnTo>
                  <a:pt x="17260" y="21135"/>
                </a:lnTo>
                <a:lnTo>
                  <a:pt x="19398" y="21474"/>
                </a:lnTo>
                <a:lnTo>
                  <a:pt x="21600" y="21600"/>
                </a:lnTo>
                <a:lnTo>
                  <a:pt x="21600" y="14549"/>
                </a:lnTo>
                <a:lnTo>
                  <a:pt x="19460" y="14371"/>
                </a:lnTo>
                <a:lnTo>
                  <a:pt x="17418" y="13899"/>
                </a:lnTo>
                <a:lnTo>
                  <a:pt x="15495" y="13154"/>
                </a:lnTo>
                <a:lnTo>
                  <a:pt x="13715" y="12158"/>
                </a:lnTo>
                <a:lnTo>
                  <a:pt x="12097" y="10933"/>
                </a:lnTo>
                <a:lnTo>
                  <a:pt x="10666" y="9501"/>
                </a:lnTo>
                <a:lnTo>
                  <a:pt x="9441" y="7884"/>
                </a:lnTo>
                <a:lnTo>
                  <a:pt x="8446" y="6104"/>
                </a:lnTo>
                <a:lnTo>
                  <a:pt x="7701" y="4181"/>
                </a:lnTo>
                <a:lnTo>
                  <a:pt x="7230" y="2140"/>
                </a:lnTo>
                <a:lnTo>
                  <a:pt x="7053" y="0"/>
                </a:lnTo>
                <a:close/>
              </a:path>
            </a:pathLst>
          </a:custGeom>
          <a:solidFill>
            <a:srgbClr val="B3D235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09" name="bk object 63"/>
          <p:cNvGrpSpPr/>
          <p:nvPr/>
        </p:nvGrpSpPr>
        <p:grpSpPr>
          <a:xfrm>
            <a:off x="10207382" y="1816289"/>
            <a:ext cx="482842" cy="482968"/>
            <a:chOff x="0" y="0"/>
            <a:chExt cx="482841" cy="482967"/>
          </a:xfrm>
        </p:grpSpPr>
        <p:sp>
          <p:nvSpPr>
            <p:cNvPr id="207" name="Shape"/>
            <p:cNvSpPr/>
            <p:nvPr/>
          </p:nvSpPr>
          <p:spPr>
            <a:xfrm>
              <a:off x="3454" y="155396"/>
              <a:ext cx="479388" cy="327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889" y="0"/>
                  </a:moveTo>
                  <a:lnTo>
                    <a:pt x="0" y="0"/>
                  </a:lnTo>
                  <a:lnTo>
                    <a:pt x="2158" y="232"/>
                  </a:lnTo>
                  <a:lnTo>
                    <a:pt x="4217" y="905"/>
                  </a:lnTo>
                  <a:lnTo>
                    <a:pt x="6156" y="1986"/>
                  </a:lnTo>
                  <a:lnTo>
                    <a:pt x="7951" y="3443"/>
                  </a:lnTo>
                  <a:lnTo>
                    <a:pt x="9580" y="5242"/>
                  </a:lnTo>
                  <a:lnTo>
                    <a:pt x="11020" y="7350"/>
                  </a:lnTo>
                  <a:lnTo>
                    <a:pt x="12250" y="9734"/>
                  </a:lnTo>
                  <a:lnTo>
                    <a:pt x="13245" y="12361"/>
                  </a:lnTo>
                  <a:lnTo>
                    <a:pt x="13984" y="15198"/>
                  </a:lnTo>
                  <a:lnTo>
                    <a:pt x="14444" y="18212"/>
                  </a:lnTo>
                  <a:lnTo>
                    <a:pt x="14602" y="21370"/>
                  </a:lnTo>
                  <a:lnTo>
                    <a:pt x="14598" y="21600"/>
                  </a:lnTo>
                  <a:lnTo>
                    <a:pt x="21600" y="21600"/>
                  </a:lnTo>
                  <a:lnTo>
                    <a:pt x="21492" y="18137"/>
                  </a:lnTo>
                  <a:lnTo>
                    <a:pt x="21165" y="14998"/>
                  </a:lnTo>
                  <a:lnTo>
                    <a:pt x="20632" y="11968"/>
                  </a:lnTo>
                  <a:lnTo>
                    <a:pt x="19906" y="9063"/>
                  </a:lnTo>
                  <a:lnTo>
                    <a:pt x="18996" y="6299"/>
                  </a:lnTo>
                  <a:lnTo>
                    <a:pt x="17914" y="3693"/>
                  </a:lnTo>
                  <a:lnTo>
                    <a:pt x="16670" y="1259"/>
                  </a:lnTo>
                  <a:lnTo>
                    <a:pt x="15889" y="0"/>
                  </a:lnTo>
                  <a:close/>
                </a:path>
              </a:pathLst>
            </a:custGeom>
            <a:solidFill>
              <a:srgbClr val="82CCF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8" name="Shape"/>
            <p:cNvSpPr/>
            <p:nvPr/>
          </p:nvSpPr>
          <p:spPr>
            <a:xfrm>
              <a:off x="0" y="0"/>
              <a:ext cx="356087" cy="155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" y="0"/>
                  </a:moveTo>
                  <a:lnTo>
                    <a:pt x="139" y="0"/>
                  </a:lnTo>
                  <a:lnTo>
                    <a:pt x="70" y="12"/>
                  </a:lnTo>
                  <a:lnTo>
                    <a:pt x="0" y="12"/>
                  </a:lnTo>
                  <a:lnTo>
                    <a:pt x="0" y="21600"/>
                  </a:lnTo>
                  <a:lnTo>
                    <a:pt x="69" y="21598"/>
                  </a:lnTo>
                  <a:lnTo>
                    <a:pt x="139" y="21588"/>
                  </a:lnTo>
                  <a:lnTo>
                    <a:pt x="21600" y="21588"/>
                  </a:lnTo>
                  <a:lnTo>
                    <a:pt x="18710" y="15210"/>
                  </a:lnTo>
                  <a:lnTo>
                    <a:pt x="16471" y="11376"/>
                  </a:lnTo>
                  <a:lnTo>
                    <a:pt x="14073" y="8039"/>
                  </a:lnTo>
                  <a:lnTo>
                    <a:pt x="11531" y="5234"/>
                  </a:lnTo>
                  <a:lnTo>
                    <a:pt x="8858" y="2995"/>
                  </a:lnTo>
                  <a:lnTo>
                    <a:pt x="6071" y="1353"/>
                  </a:lnTo>
                  <a:lnTo>
                    <a:pt x="3183" y="344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82CCF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10" name="bk object 64"/>
          <p:cNvSpPr/>
          <p:nvPr/>
        </p:nvSpPr>
        <p:spPr>
          <a:xfrm>
            <a:off x="10214165" y="2299253"/>
            <a:ext cx="476162" cy="476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469" y="2201"/>
                </a:lnTo>
                <a:lnTo>
                  <a:pt x="21130" y="4338"/>
                </a:lnTo>
                <a:lnTo>
                  <a:pt x="20589" y="6400"/>
                </a:lnTo>
                <a:lnTo>
                  <a:pt x="19857" y="8377"/>
                </a:lnTo>
                <a:lnTo>
                  <a:pt x="18943" y="10258"/>
                </a:lnTo>
                <a:lnTo>
                  <a:pt x="17859" y="12033"/>
                </a:lnTo>
                <a:lnTo>
                  <a:pt x="16616" y="13691"/>
                </a:lnTo>
                <a:lnTo>
                  <a:pt x="15224" y="15221"/>
                </a:lnTo>
                <a:lnTo>
                  <a:pt x="13693" y="16613"/>
                </a:lnTo>
                <a:lnTo>
                  <a:pt x="12035" y="17856"/>
                </a:lnTo>
                <a:lnTo>
                  <a:pt x="10260" y="18939"/>
                </a:lnTo>
                <a:lnTo>
                  <a:pt x="8378" y="19852"/>
                </a:lnTo>
                <a:lnTo>
                  <a:pt x="6400" y="20584"/>
                </a:lnTo>
                <a:lnTo>
                  <a:pt x="4338" y="21124"/>
                </a:lnTo>
                <a:lnTo>
                  <a:pt x="2201" y="21463"/>
                </a:lnTo>
                <a:lnTo>
                  <a:pt x="0" y="21588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60616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1" name="bk object 65"/>
          <p:cNvSpPr/>
          <p:nvPr/>
        </p:nvSpPr>
        <p:spPr>
          <a:xfrm>
            <a:off x="10214165" y="2299261"/>
            <a:ext cx="476047" cy="475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4550" y="0"/>
                </a:lnTo>
                <a:lnTo>
                  <a:pt x="14372" y="2140"/>
                </a:lnTo>
                <a:lnTo>
                  <a:pt x="13900" y="4182"/>
                </a:lnTo>
                <a:lnTo>
                  <a:pt x="13155" y="6105"/>
                </a:lnTo>
                <a:lnTo>
                  <a:pt x="12159" y="7885"/>
                </a:lnTo>
                <a:lnTo>
                  <a:pt x="10934" y="9503"/>
                </a:lnTo>
                <a:lnTo>
                  <a:pt x="9502" y="10934"/>
                </a:lnTo>
                <a:lnTo>
                  <a:pt x="7885" y="12159"/>
                </a:lnTo>
                <a:lnTo>
                  <a:pt x="6104" y="13154"/>
                </a:lnTo>
                <a:lnTo>
                  <a:pt x="4182" y="13898"/>
                </a:lnTo>
                <a:lnTo>
                  <a:pt x="2140" y="14370"/>
                </a:lnTo>
                <a:lnTo>
                  <a:pt x="0" y="14547"/>
                </a:lnTo>
                <a:lnTo>
                  <a:pt x="0" y="21600"/>
                </a:lnTo>
                <a:lnTo>
                  <a:pt x="2201" y="21475"/>
                </a:lnTo>
                <a:lnTo>
                  <a:pt x="4339" y="21136"/>
                </a:lnTo>
                <a:lnTo>
                  <a:pt x="6402" y="20596"/>
                </a:lnTo>
                <a:lnTo>
                  <a:pt x="8380" y="19863"/>
                </a:lnTo>
                <a:lnTo>
                  <a:pt x="10262" y="18950"/>
                </a:lnTo>
                <a:lnTo>
                  <a:pt x="12038" y="17866"/>
                </a:lnTo>
                <a:lnTo>
                  <a:pt x="13697" y="16623"/>
                </a:lnTo>
                <a:lnTo>
                  <a:pt x="15228" y="15230"/>
                </a:lnTo>
                <a:lnTo>
                  <a:pt x="16620" y="13699"/>
                </a:lnTo>
                <a:lnTo>
                  <a:pt x="17864" y="12040"/>
                </a:lnTo>
                <a:lnTo>
                  <a:pt x="18948" y="10264"/>
                </a:lnTo>
                <a:lnTo>
                  <a:pt x="19861" y="8382"/>
                </a:lnTo>
                <a:lnTo>
                  <a:pt x="20594" y="6403"/>
                </a:lnTo>
                <a:lnTo>
                  <a:pt x="21135" y="4340"/>
                </a:lnTo>
                <a:lnTo>
                  <a:pt x="21474" y="2202"/>
                </a:lnTo>
                <a:lnTo>
                  <a:pt x="21600" y="0"/>
                </a:lnTo>
                <a:close/>
              </a:path>
            </a:pathLst>
          </a:custGeom>
          <a:solidFill>
            <a:srgbClr val="60616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2" name="bk object 66"/>
          <p:cNvSpPr/>
          <p:nvPr/>
        </p:nvSpPr>
        <p:spPr>
          <a:xfrm>
            <a:off x="9731206" y="1815320"/>
            <a:ext cx="476174" cy="476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12" y="21600"/>
                </a:lnTo>
                <a:lnTo>
                  <a:pt x="141" y="19403"/>
                </a:lnTo>
                <a:lnTo>
                  <a:pt x="483" y="17269"/>
                </a:lnTo>
                <a:lnTo>
                  <a:pt x="1025" y="15210"/>
                </a:lnTo>
                <a:lnTo>
                  <a:pt x="1759" y="13237"/>
                </a:lnTo>
                <a:lnTo>
                  <a:pt x="2673" y="11358"/>
                </a:lnTo>
                <a:lnTo>
                  <a:pt x="3757" y="9587"/>
                </a:lnTo>
                <a:lnTo>
                  <a:pt x="5000" y="7932"/>
                </a:lnTo>
                <a:lnTo>
                  <a:pt x="6392" y="6404"/>
                </a:lnTo>
                <a:lnTo>
                  <a:pt x="7922" y="5015"/>
                </a:lnTo>
                <a:lnTo>
                  <a:pt x="9578" y="3774"/>
                </a:lnTo>
                <a:lnTo>
                  <a:pt x="11352" y="2693"/>
                </a:lnTo>
                <a:lnTo>
                  <a:pt x="13232" y="1782"/>
                </a:lnTo>
                <a:lnTo>
                  <a:pt x="15207" y="1051"/>
                </a:lnTo>
                <a:lnTo>
                  <a:pt x="17267" y="511"/>
                </a:lnTo>
                <a:lnTo>
                  <a:pt x="19402" y="173"/>
                </a:lnTo>
                <a:lnTo>
                  <a:pt x="21600" y="48"/>
                </a:lnTo>
                <a:lnTo>
                  <a:pt x="21600" y="0"/>
                </a:lnTo>
                <a:close/>
              </a:path>
            </a:pathLst>
          </a:custGeom>
          <a:solidFill>
            <a:srgbClr val="60616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3" name="bk object 67"/>
          <p:cNvSpPr/>
          <p:nvPr/>
        </p:nvSpPr>
        <p:spPr>
          <a:xfrm>
            <a:off x="9731474" y="1816374"/>
            <a:ext cx="475908" cy="475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401" y="126"/>
                </a:lnTo>
                <a:lnTo>
                  <a:pt x="17265" y="464"/>
                </a:lnTo>
                <a:lnTo>
                  <a:pt x="15203" y="1005"/>
                </a:lnTo>
                <a:lnTo>
                  <a:pt x="13227" y="1738"/>
                </a:lnTo>
                <a:lnTo>
                  <a:pt x="11346" y="2651"/>
                </a:lnTo>
                <a:lnTo>
                  <a:pt x="9572" y="3735"/>
                </a:lnTo>
                <a:lnTo>
                  <a:pt x="7914" y="4978"/>
                </a:lnTo>
                <a:lnTo>
                  <a:pt x="6384" y="6370"/>
                </a:lnTo>
                <a:lnTo>
                  <a:pt x="4991" y="7901"/>
                </a:lnTo>
                <a:lnTo>
                  <a:pt x="3747" y="9560"/>
                </a:lnTo>
                <a:lnTo>
                  <a:pt x="2663" y="11336"/>
                </a:lnTo>
                <a:lnTo>
                  <a:pt x="1748" y="13218"/>
                </a:lnTo>
                <a:lnTo>
                  <a:pt x="1014" y="15196"/>
                </a:lnTo>
                <a:lnTo>
                  <a:pt x="471" y="17260"/>
                </a:lnTo>
                <a:lnTo>
                  <a:pt x="129" y="19398"/>
                </a:lnTo>
                <a:lnTo>
                  <a:pt x="0" y="21600"/>
                </a:lnTo>
                <a:lnTo>
                  <a:pt x="7052" y="21600"/>
                </a:lnTo>
                <a:lnTo>
                  <a:pt x="7235" y="19461"/>
                </a:lnTo>
                <a:lnTo>
                  <a:pt x="7710" y="17421"/>
                </a:lnTo>
                <a:lnTo>
                  <a:pt x="8457" y="15500"/>
                </a:lnTo>
                <a:lnTo>
                  <a:pt x="9454" y="13721"/>
                </a:lnTo>
                <a:lnTo>
                  <a:pt x="10679" y="12106"/>
                </a:lnTo>
                <a:lnTo>
                  <a:pt x="12111" y="10675"/>
                </a:lnTo>
                <a:lnTo>
                  <a:pt x="13726" y="9452"/>
                </a:lnTo>
                <a:lnTo>
                  <a:pt x="15505" y="8458"/>
                </a:lnTo>
                <a:lnTo>
                  <a:pt x="17424" y="7714"/>
                </a:lnTo>
                <a:lnTo>
                  <a:pt x="19463" y="7242"/>
                </a:lnTo>
                <a:lnTo>
                  <a:pt x="21600" y="7065"/>
                </a:lnTo>
                <a:lnTo>
                  <a:pt x="21600" y="0"/>
                </a:lnTo>
                <a:close/>
              </a:path>
            </a:pathLst>
          </a:custGeom>
          <a:solidFill>
            <a:srgbClr val="60616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4" name="bk object 68"/>
          <p:cNvSpPr/>
          <p:nvPr/>
        </p:nvSpPr>
        <p:spPr>
          <a:xfrm>
            <a:off x="9733259" y="2293383"/>
            <a:ext cx="476390" cy="481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962" y="0"/>
                </a:moveTo>
                <a:lnTo>
                  <a:pt x="0" y="0"/>
                </a:lnTo>
                <a:lnTo>
                  <a:pt x="0" y="1961"/>
                </a:lnTo>
                <a:lnTo>
                  <a:pt x="299" y="4125"/>
                </a:lnTo>
                <a:lnTo>
                  <a:pt x="812" y="6219"/>
                </a:lnTo>
                <a:lnTo>
                  <a:pt x="1522" y="8219"/>
                </a:lnTo>
                <a:lnTo>
                  <a:pt x="2422" y="10127"/>
                </a:lnTo>
                <a:lnTo>
                  <a:pt x="3500" y="11929"/>
                </a:lnTo>
                <a:lnTo>
                  <a:pt x="4745" y="13611"/>
                </a:lnTo>
                <a:lnTo>
                  <a:pt x="6145" y="15165"/>
                </a:lnTo>
                <a:lnTo>
                  <a:pt x="7690" y="16578"/>
                </a:lnTo>
                <a:lnTo>
                  <a:pt x="9367" y="17839"/>
                </a:lnTo>
                <a:lnTo>
                  <a:pt x="11167" y="18937"/>
                </a:lnTo>
                <a:lnTo>
                  <a:pt x="13077" y="19862"/>
                </a:lnTo>
                <a:lnTo>
                  <a:pt x="15087" y="20602"/>
                </a:lnTo>
                <a:lnTo>
                  <a:pt x="17184" y="21145"/>
                </a:lnTo>
                <a:lnTo>
                  <a:pt x="19359" y="21482"/>
                </a:lnTo>
                <a:lnTo>
                  <a:pt x="21600" y="21600"/>
                </a:lnTo>
                <a:lnTo>
                  <a:pt x="21600" y="14634"/>
                </a:lnTo>
                <a:lnTo>
                  <a:pt x="19435" y="14470"/>
                </a:lnTo>
                <a:lnTo>
                  <a:pt x="17370" y="14007"/>
                </a:lnTo>
                <a:lnTo>
                  <a:pt x="15426" y="13268"/>
                </a:lnTo>
                <a:lnTo>
                  <a:pt x="13626" y="12276"/>
                </a:lnTo>
                <a:lnTo>
                  <a:pt x="11993" y="11053"/>
                </a:lnTo>
                <a:lnTo>
                  <a:pt x="10549" y="9621"/>
                </a:lnTo>
                <a:lnTo>
                  <a:pt x="9317" y="8002"/>
                </a:lnTo>
                <a:lnTo>
                  <a:pt x="8319" y="6219"/>
                </a:lnTo>
                <a:lnTo>
                  <a:pt x="7579" y="4294"/>
                </a:lnTo>
                <a:lnTo>
                  <a:pt x="7118" y="2249"/>
                </a:lnTo>
                <a:lnTo>
                  <a:pt x="6959" y="106"/>
                </a:lnTo>
                <a:lnTo>
                  <a:pt x="6962" y="0"/>
                </a:lnTo>
                <a:close/>
              </a:path>
            </a:pathLst>
          </a:custGeom>
          <a:solidFill>
            <a:srgbClr val="82CCF1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Ent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Entity</a:t>
            </a:r>
          </a:p>
        </p:txBody>
      </p:sp>
      <p:sp>
        <p:nvSpPr>
          <p:cNvPr id="240" name="POJO class annotated with @Ent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375" indent="-333375">
              <a:buSzPct val="145000"/>
              <a:buChar char="•"/>
            </a:pPr>
            <a:r>
              <a:t>POJO class annotated with @Entity</a:t>
            </a:r>
          </a:p>
          <a:p>
            <a:pPr marL="333375" indent="-333375">
              <a:buSzPct val="145000"/>
              <a:buChar char="•"/>
            </a:pPr>
            <a:r>
              <a:t>Persistent fields</a:t>
            </a:r>
          </a:p>
          <a:p>
            <a:pPr marL="333375" indent="-333375">
              <a:buSzPct val="145000"/>
              <a:buChar char="•"/>
            </a:pPr>
            <a:r>
              <a:t>Any non static and non transient field is a persistent field</a:t>
            </a:r>
          </a:p>
          <a:p>
            <a:pPr marL="333375" indent="-333375">
              <a:buSzPct val="145000"/>
              <a:buChar char="•"/>
            </a:pPr>
            <a:r>
              <a:t>Should have an field with @Id (identity field)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JPA starter app - Maven Dependenc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JPA starter app - Maven Dependencies</a:t>
            </a:r>
          </a:p>
        </p:txBody>
      </p:sp>
      <p:sp>
        <p:nvSpPr>
          <p:cNvPr id="243" name="&lt;dependency&g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54806">
              <a:spcBef>
                <a:spcPts val="0"/>
              </a:spcBef>
              <a:defRPr b="1" sz="17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dependency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defTabSz="354806">
              <a:spcBef>
                <a:spcPts val="0"/>
              </a:spcBef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groupId</a:t>
            </a:r>
            <a:r>
              <a:t>&gt;</a:t>
            </a:r>
            <a:r>
              <a:t>org.springframework.boot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groupId</a:t>
            </a:r>
            <a:r>
              <a:t>&gt;</a:t>
            </a:r>
          </a:p>
          <a:p>
            <a:pPr defTabSz="354806">
              <a:spcBef>
                <a:spcPts val="0"/>
              </a:spcBef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artifactId</a:t>
            </a:r>
            <a:r>
              <a:t>&gt;</a:t>
            </a:r>
            <a:r>
              <a:t>spring-boot-starter-data-jpa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artifactId</a:t>
            </a:r>
            <a:r>
              <a:t>&gt;</a:t>
            </a:r>
          </a:p>
          <a:p>
            <a:pPr defTabSz="354806">
              <a:spcBef>
                <a:spcPts val="0"/>
              </a:spcBef>
              <a:defRPr b="1" sz="17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dependency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defTabSz="354806">
              <a:spcBef>
                <a:spcPts val="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354806">
              <a:spcBef>
                <a:spcPts val="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354806">
              <a:spcBef>
                <a:spcPts val="0"/>
              </a:spcBef>
              <a:defRPr b="1" sz="17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</a:t>
            </a:r>
            <a:r>
              <a:t>dependency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defTabSz="354806">
              <a:spcBef>
                <a:spcPts val="0"/>
              </a:spcBef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groupId</a:t>
            </a:r>
            <a:r>
              <a:t>&gt;</a:t>
            </a:r>
            <a:r>
              <a:t>mysql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groupId</a:t>
            </a:r>
            <a:r>
              <a:t>&gt;</a:t>
            </a:r>
          </a:p>
          <a:p>
            <a:pPr defTabSz="354806">
              <a:spcBef>
                <a:spcPts val="0"/>
              </a:spcBef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artifactId</a:t>
            </a:r>
            <a:r>
              <a:t>&gt;</a:t>
            </a:r>
            <a:r>
              <a:t>mysql-connector-java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artifactId</a:t>
            </a:r>
            <a:r>
              <a:t>&gt;</a:t>
            </a:r>
          </a:p>
          <a:p>
            <a:pPr defTabSz="354806">
              <a:spcBef>
                <a:spcPts val="0"/>
              </a:spcBef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t>&lt;</a:t>
            </a:r>
            <a:r>
              <a:rPr b="1">
                <a:solidFill>
                  <a:srgbClr val="011480"/>
                </a:solidFill>
              </a:rPr>
              <a:t>scope</a:t>
            </a:r>
            <a:r>
              <a:t>&gt;</a:t>
            </a:r>
            <a:r>
              <a:t>test</a:t>
            </a:r>
            <a:r>
              <a:t>&lt;/</a:t>
            </a:r>
            <a:r>
              <a:rPr b="1">
                <a:solidFill>
                  <a:srgbClr val="011480"/>
                </a:solidFill>
              </a:rPr>
              <a:t>scope</a:t>
            </a:r>
            <a:r>
              <a:t>&gt;</a:t>
            </a:r>
          </a:p>
          <a:p>
            <a:pPr defTabSz="354806">
              <a:spcBef>
                <a:spcPts val="0"/>
              </a:spcBef>
              <a:defRPr b="1" sz="17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&lt;/</a:t>
            </a:r>
            <a:r>
              <a:t>dependency</a:t>
            </a:r>
            <a:r>
              <a:rPr b="0">
                <a:solidFill>
                  <a:srgbClr val="000000"/>
                </a:solidFill>
              </a:rPr>
              <a:t>&gt;</a:t>
            </a:r>
            <a:endParaRPr b="0">
              <a:solidFill>
                <a:srgbClr val="000000"/>
              </a:solidFill>
            </a:endParaRPr>
          </a:p>
          <a:p>
            <a:pPr defTabSz="354806">
              <a:spcBef>
                <a:spcPts val="0"/>
              </a:spcBef>
              <a:defRPr sz="1700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354806">
              <a:spcBef>
                <a:spcPts val="0"/>
              </a:spcBef>
              <a:defRPr sz="1700"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@Configur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54806">
              <a:spcBef>
                <a:spcPts val="0"/>
              </a:spcBef>
              <a:defRPr sz="17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@Configuration</a:t>
            </a:r>
          </a:p>
          <a:p>
            <a:pPr defTabSz="354806">
              <a:spcBef>
                <a:spcPts val="0"/>
              </a:spcBef>
              <a:defRPr sz="17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@EnableJpaRepositories</a:t>
            </a:r>
            <a:r>
              <a:rPr>
                <a:solidFill>
                  <a:srgbClr val="000000"/>
                </a:solidFill>
              </a:rPr>
              <a:t>(basePackages= {</a:t>
            </a:r>
            <a:r>
              <a:rPr b="1">
                <a:solidFill>
                  <a:srgbClr val="018001"/>
                </a:solidFill>
              </a:rPr>
              <a:t>"jpa.repo"</a:t>
            </a:r>
            <a:r>
              <a:rPr>
                <a:solidFill>
                  <a:srgbClr val="000000"/>
                </a:solidFill>
              </a:rPr>
              <a:t>})</a:t>
            </a:r>
            <a:endParaRPr>
              <a:solidFill>
                <a:srgbClr val="000000"/>
              </a:solidFill>
            </a:endParaRPr>
          </a:p>
          <a:p>
            <a:pPr defTabSz="354806">
              <a:spcBef>
                <a:spcPts val="0"/>
              </a:spcBef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02"/>
                </a:solidFill>
              </a:rPr>
              <a:t>@EntityScan</a:t>
            </a:r>
            <a:r>
              <a:t>(basePackages = {</a:t>
            </a:r>
            <a:r>
              <a:rPr b="1">
                <a:solidFill>
                  <a:srgbClr val="018001"/>
                </a:solidFill>
              </a:rPr>
              <a:t>"jpa.entity"</a:t>
            </a:r>
            <a:r>
              <a:t>})</a:t>
            </a:r>
          </a:p>
          <a:p>
            <a:pPr defTabSz="354806">
              <a:spcBef>
                <a:spcPts val="0"/>
              </a:spcBef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interface </a:t>
            </a:r>
            <a:r>
              <a:t>JpaConfiguration {</a:t>
            </a:r>
          </a:p>
          <a:p>
            <a:pPr defTabSz="354806">
              <a:spcBef>
                <a:spcPts val="0"/>
              </a:spcBef>
              <a:defRPr sz="1700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354806">
              <a:spcBef>
                <a:spcPts val="0"/>
              </a:spcBef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354806">
              <a:spcBef>
                <a:spcPts val="0"/>
              </a:spcBef>
              <a:defRPr sz="1700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354806">
              <a:spcBef>
                <a:spcPts val="0"/>
              </a:spcBef>
              <a:defRPr sz="16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@SpringBootApplication</a:t>
            </a:r>
          </a:p>
          <a:p>
            <a:pPr defTabSz="354806">
              <a:spcBef>
                <a:spcPts val="0"/>
              </a:spcBef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02"/>
                </a:solidFill>
              </a:rPr>
              <a:t>@Import</a:t>
            </a:r>
            <a:r>
              <a:t>(JpaConfiguration.</a:t>
            </a:r>
            <a:r>
              <a:rPr b="1">
                <a:solidFill>
                  <a:srgbClr val="011480"/>
                </a:solidFill>
              </a:rPr>
              <a:t>class</a:t>
            </a:r>
            <a:r>
              <a:t>)</a:t>
            </a:r>
          </a:p>
          <a:p>
            <a:pPr defTabSz="354806">
              <a:spcBef>
                <a:spcPts val="0"/>
              </a:spcBef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class </a:t>
            </a:r>
            <a:r>
              <a:t>DemoApplication {</a:t>
            </a:r>
          </a:p>
          <a:p>
            <a:pPr defTabSz="354806">
              <a:spcBef>
                <a:spcPts val="0"/>
              </a:spcBef>
              <a:defRPr sz="1600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354806">
              <a:spcBef>
                <a:spcPts val="0"/>
              </a:spcBef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main(String[] args) {</a:t>
            </a:r>
          </a:p>
          <a:p>
            <a:pPr defTabSz="354806">
              <a:spcBef>
                <a:spcPts val="0"/>
              </a:spcBef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		SpringApplication.</a:t>
            </a:r>
            <a:r>
              <a:rPr i="1"/>
              <a:t>run</a:t>
            </a:r>
            <a:r>
              <a:t>(DemoApplication.</a:t>
            </a:r>
            <a:r>
              <a:rPr b="1">
                <a:solidFill>
                  <a:srgbClr val="011480"/>
                </a:solidFill>
              </a:rPr>
              <a:t>class</a:t>
            </a:r>
            <a:r>
              <a:t>, args);</a:t>
            </a:r>
          </a:p>
          <a:p>
            <a:pPr defTabSz="354806">
              <a:spcBef>
                <a:spcPts val="0"/>
              </a:spcBef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	}</a:t>
            </a:r>
          </a:p>
          <a:p>
            <a:pPr defTabSz="354806">
              <a:spcBef>
                <a:spcPts val="0"/>
              </a:spcBef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354806">
              <a:spcBef>
                <a:spcPts val="0"/>
              </a:spcBef>
              <a:defRPr sz="16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46" name="JPA starter app - JPA Config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JPA starter app - JPA Configuration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JPA starter app - datasource config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JPA starter app - datasource configuration</a:t>
            </a:r>
          </a:p>
        </p:txBody>
      </p:sp>
      <p:sp>
        <p:nvSpPr>
          <p:cNvPr id="249" name="## https://docs.spring.io/spring-boot/docs/2.1.1.RELEASE/reference/htmlsingle/common-application-propert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54806">
              <a:spcBef>
                <a:spcPts val="0"/>
              </a:spcBef>
              <a:defRPr b="1" sz="16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https://docs.spring.io/spring-boot/docs/2.1.1.RELEASE/reference/htmlsingle/common-application-properties</a:t>
            </a:r>
          </a:p>
          <a:p>
            <a:pPr defTabSz="354806">
              <a:spcBef>
                <a:spcPts val="0"/>
              </a:spcBef>
              <a:defRPr b="1" sz="16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354806">
              <a:spcBef>
                <a:spcPts val="0"/>
              </a:spcBef>
              <a:defRPr b="1" sz="16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354806">
              <a:spcBef>
                <a:spcPts val="0"/>
              </a:spcBef>
              <a:defRPr b="1" sz="16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DATASOURCE (DataSourceAutoConfiguration &amp; DataSourceProperties) </a:t>
            </a:r>
          </a:p>
          <a:p>
            <a:pPr defTabSz="354806">
              <a:spcBef>
                <a:spcPts val="0"/>
              </a:spcBef>
              <a:defRPr b="1" sz="16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11480"/>
                </a:solidFill>
              </a:rPr>
              <a:t>spring.datasource.url</a:t>
            </a:r>
            <a:r>
              <a:rPr b="0">
                <a:solidFill>
                  <a:srgbClr val="000000"/>
                </a:solidFill>
              </a:rPr>
              <a:t>=</a:t>
            </a:r>
            <a:r>
              <a:t>jdbc:mysql://mysqllocal/test</a:t>
            </a:r>
          </a:p>
          <a:p>
            <a:pPr defTabSz="354806">
              <a:spcBef>
                <a:spcPts val="0"/>
              </a:spcBef>
              <a:defRPr b="1" sz="16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spring.datasource.username</a:t>
            </a:r>
            <a:r>
              <a:rPr b="0"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018001"/>
                </a:solidFill>
              </a:rPr>
              <a:t>root</a:t>
            </a:r>
            <a:endParaRPr>
              <a:solidFill>
                <a:srgbClr val="018001"/>
              </a:solidFill>
            </a:endParaRPr>
          </a:p>
          <a:p>
            <a:pPr defTabSz="354806">
              <a:spcBef>
                <a:spcPts val="0"/>
              </a:spcBef>
              <a:defRPr b="1" sz="16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spring.datasource.password</a:t>
            </a:r>
            <a:r>
              <a:rPr b="0"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018001"/>
                </a:solidFill>
              </a:rPr>
              <a:t>123456</a:t>
            </a:r>
            <a:endParaRPr>
              <a:solidFill>
                <a:srgbClr val="018001"/>
              </a:solidFill>
            </a:endParaRPr>
          </a:p>
          <a:p>
            <a:pPr defTabSz="354806">
              <a:spcBef>
                <a:spcPts val="0"/>
              </a:spcBef>
              <a:defRPr b="1" sz="16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18001"/>
                </a:solidFill>
              </a:rPr>
              <a:t>#</a:t>
            </a:r>
            <a:r>
              <a:t>spring.datasource.driver-class-name</a:t>
            </a:r>
            <a:r>
              <a:rPr b="0"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018001"/>
                </a:solidFill>
              </a:rPr>
              <a:t>com.mysql.jdbc.Driver</a:t>
            </a:r>
            <a:endParaRPr>
              <a:solidFill>
                <a:srgbClr val="018001"/>
              </a:solidFill>
            </a:endParaRPr>
          </a:p>
          <a:p>
            <a:pPr defTabSz="354806">
              <a:spcBef>
                <a:spcPts val="0"/>
              </a:spcBef>
              <a:defRPr b="1" sz="16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spring.jpa.generate-ddl</a:t>
            </a:r>
            <a:r>
              <a:rPr b="0"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018001"/>
                </a:solidFill>
              </a:rPr>
              <a:t>true</a:t>
            </a:r>
            <a:endParaRPr>
              <a:solidFill>
                <a:srgbClr val="018001"/>
              </a:solidFill>
            </a:endParaRPr>
          </a:p>
          <a:p>
            <a:pPr defTabSz="354806">
              <a:spcBef>
                <a:spcPts val="0"/>
              </a:spcBef>
              <a:defRPr b="1" sz="16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spring.jpa.show-sql</a:t>
            </a:r>
            <a:r>
              <a:rPr b="0"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018001"/>
                </a:solidFill>
              </a:rPr>
              <a:t>true</a:t>
            </a:r>
            <a:endParaRPr>
              <a:solidFill>
                <a:srgbClr val="018001"/>
              </a:solidFill>
            </a:endParaRPr>
          </a:p>
          <a:p>
            <a:pPr defTabSz="354806">
              <a:spcBef>
                <a:spcPts val="0"/>
              </a:spcBef>
              <a:defRPr b="1" sz="16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18001"/>
              </a:solidFill>
            </a:endParaRPr>
          </a:p>
          <a:p>
            <a:pPr defTabSz="354806">
              <a:spcBef>
                <a:spcPts val="0"/>
              </a:spcBef>
              <a:defRPr b="1" sz="16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18001"/>
              </a:solidFill>
            </a:endParaRPr>
          </a:p>
          <a:p>
            <a:pPr defTabSz="354806">
              <a:spcBef>
                <a:spcPts val="0"/>
              </a:spcBef>
              <a:defRPr b="1" sz="16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18001"/>
                </a:solidFill>
              </a:rPr>
              <a:t># The SQL dialect makes Hibernate generate better SQL for the chosen database</a:t>
            </a:r>
            <a:endParaRPr>
              <a:solidFill>
                <a:srgbClr val="018001"/>
              </a:solidFill>
            </a:endParaRPr>
          </a:p>
          <a:p>
            <a:pPr defTabSz="354806">
              <a:spcBef>
                <a:spcPts val="0"/>
              </a:spcBef>
              <a:defRPr b="1" sz="16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18001"/>
                </a:solidFill>
              </a:rPr>
              <a:t>spring.jpa.properties.hibernate.dialect = org.hibernate.dialect.MySQL5InnoDBDialect</a:t>
            </a:r>
            <a:endParaRPr>
              <a:solidFill>
                <a:srgbClr val="018001"/>
              </a:solidFill>
            </a:endParaRPr>
          </a:p>
          <a:p>
            <a:pPr defTabSz="354806">
              <a:spcBef>
                <a:spcPts val="0"/>
              </a:spcBef>
              <a:defRPr b="1" sz="16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18001"/>
              </a:solidFill>
            </a:endParaRPr>
          </a:p>
          <a:p>
            <a:pPr defTabSz="354806">
              <a:spcBef>
                <a:spcPts val="0"/>
              </a:spcBef>
              <a:defRPr b="1" sz="16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18001"/>
                </a:solidFill>
              </a:rPr>
              <a:t># Hibernate ddl auto (create, create-drop, validate, update)</a:t>
            </a:r>
            <a:endParaRPr>
              <a:solidFill>
                <a:srgbClr val="018001"/>
              </a:solidFill>
            </a:endParaRPr>
          </a:p>
          <a:p>
            <a:pPr defTabSz="354806">
              <a:spcBef>
                <a:spcPts val="0"/>
              </a:spcBef>
              <a:defRPr b="1" sz="16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18001"/>
                </a:solidFill>
              </a:rPr>
              <a:t>spring.jpa.hibernate.ddl-auto = update</a:t>
            </a:r>
            <a:endParaRPr>
              <a:solidFill>
                <a:srgbClr val="018001"/>
              </a:solidFill>
            </a:endParaRPr>
          </a:p>
          <a:p>
            <a:pPr defTabSz="354806">
              <a:spcBef>
                <a:spcPts val="0"/>
              </a:spcBef>
              <a:defRPr b="1" sz="16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18001"/>
              </a:solidFill>
            </a:endParaRPr>
          </a:p>
          <a:p>
            <a:pPr defTabSz="354806">
              <a:spcBef>
                <a:spcPts val="0"/>
              </a:spcBef>
              <a:defRPr b="1" sz="16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18001"/>
                </a:solidFill>
              </a:rPr>
              <a:t># logging configuration</a:t>
            </a:r>
            <a:endParaRPr>
              <a:solidFill>
                <a:srgbClr val="018001"/>
              </a:solidFill>
            </a:endParaRPr>
          </a:p>
          <a:p>
            <a:pPr defTabSz="354806">
              <a:spcBef>
                <a:spcPts val="0"/>
              </a:spcBef>
              <a:defRPr b="1" sz="16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18001"/>
                </a:solidFill>
              </a:rPr>
              <a:t>logging.level.org.hibernate.SQL=DEBUG</a:t>
            </a:r>
            <a:endParaRPr>
              <a:solidFill>
                <a:srgbClr val="018001"/>
              </a:solidFill>
            </a:endParaRPr>
          </a:p>
          <a:p>
            <a:pPr defTabSz="354806">
              <a:spcBef>
                <a:spcPts val="0"/>
              </a:spcBef>
              <a:defRPr b="1" sz="16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18001"/>
                </a:solidFill>
              </a:rPr>
              <a:t>logging.level.org.hibernate.type=TRACE</a:t>
            </a:r>
            <a:endParaRPr>
              <a:solidFill>
                <a:srgbClr val="01800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Logg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Logging</a:t>
            </a:r>
          </a:p>
        </p:txBody>
      </p:sp>
      <p:sp>
        <p:nvSpPr>
          <p:cNvPr id="252" name="logging.level.org.hibernate=INF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1900"/>
            </a:pPr>
            <a:r>
              <a:t>logging.level.org.hibernate=INFO</a:t>
            </a:r>
          </a:p>
          <a:p>
            <a:pPr>
              <a:defRPr b="1" sz="1900"/>
            </a:pPr>
            <a:r>
              <a:t>logging.level.org.hibernate.SQL=DEBUG</a:t>
            </a:r>
          </a:p>
          <a:p>
            <a:pPr>
              <a:defRPr b="1" sz="1900"/>
            </a:pPr>
            <a:r>
              <a:t>logging.level.org.hibernate.type=TRACE</a:t>
            </a:r>
          </a:p>
          <a:p>
            <a:pPr>
              <a:defRPr b="1" sz="1900"/>
            </a:pPr>
            <a:r>
              <a:t>logging.level.org.hibernate.hql.ast.AST=INFO</a:t>
            </a:r>
          </a:p>
          <a:p>
            <a:pPr>
              <a:defRPr b="1" sz="1900"/>
            </a:pPr>
            <a:r>
              <a:t>logging.level.org.hibernate.tool.hbm2ddl=WARN</a:t>
            </a:r>
          </a:p>
          <a:p>
            <a:pPr>
              <a:defRPr b="1" sz="1900"/>
            </a:pPr>
            <a:r>
              <a:t>logging.level.org.hibernate.hql=DEBUG</a:t>
            </a:r>
          </a:p>
          <a:p>
            <a:pPr>
              <a:defRPr b="1" sz="1900"/>
            </a:pPr>
            <a:r>
              <a:t>logging.level.org.hibernate.cache=INFO</a:t>
            </a:r>
          </a:p>
          <a:p>
            <a:pPr>
              <a:defRPr b="1" sz="1900"/>
            </a:pPr>
            <a:r>
              <a:t>logging.level.org.hibernate.jdbc=DEBUG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Anno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Annotations</a:t>
            </a:r>
          </a:p>
        </p:txBody>
      </p:sp>
      <p:graphicFrame>
        <p:nvGraphicFramePr>
          <p:cNvPr id="255" name="Table"/>
          <p:cNvGraphicFramePr/>
          <p:nvPr/>
        </p:nvGraphicFramePr>
        <p:xfrm>
          <a:off x="402613" y="942280"/>
          <a:ext cx="9891349" cy="568781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2472043"/>
                <a:gridCol w="2472043"/>
                <a:gridCol w="2472043"/>
                <a:gridCol w="2472043"/>
              </a:tblGrid>
              <a:tr h="63162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@Column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606060"/>
                      </a:solidFill>
                      <a:miter lim="400000"/>
                    </a:lnL>
                    <a:lnT w="3175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@Id</a:t>
                      </a:r>
                    </a:p>
                  </a:txBody>
                  <a:tcPr marL="50800" marR="50800" marT="50800" marB="50800" anchor="ctr" anchorCtr="0" horzOverflow="overflow">
                    <a:lnT w="3175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@OneToOne</a:t>
                      </a:r>
                    </a:p>
                  </a:txBody>
                  <a:tcPr marL="50800" marR="50800" marT="50800" marB="50800" anchor="ctr" anchorCtr="0" horzOverflow="overflow">
                    <a:lnT w="3175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@Query</a:t>
                      </a: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606060"/>
                      </a:solidFill>
                      <a:miter lim="400000"/>
                    </a:lnR>
                    <a:lnT w="3175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63162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@Embeddable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@IdClass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@OrderBy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@Table</a:t>
                      </a: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3162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@Embedded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@Inheritance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@PostLoad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@Transient</a:t>
                      </a: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3162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@Entity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@InheritanceType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@PostPersist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@UniqueConstraint</a:t>
                      </a: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3162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@FetchType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@JoinColumn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@PostRemove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@Version</a:t>
                      </a: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3162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@FlushModeType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@JoinTable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@PostUpdate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1" sz="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3162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@ForeignKey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@ManyToMany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@PrePersist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1" sz="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3162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@GeneratedValue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@ManyToOne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@PreRemove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1" sz="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3162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@GenerationType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606060"/>
                      </a:solidFill>
                      <a:miter lim="400000"/>
                    </a:lnL>
                    <a:lnB w="3175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@OneToMany</a:t>
                      </a:r>
                    </a:p>
                  </a:txBody>
                  <a:tcPr marL="50800" marR="50800" marT="50800" marB="50800" anchor="ctr" anchorCtr="0" horzOverflow="overflow">
                    <a:lnB w="3175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@PreUpdate</a:t>
                      </a:r>
                    </a:p>
                  </a:txBody>
                  <a:tcPr marL="50800" marR="50800" marT="50800" marB="50800" anchor="ctr" anchorCtr="0" horzOverflow="overflow">
                    <a:lnB w="3175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1" sz="16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606060"/>
                      </a:solidFill>
                      <a:miter lim="400000"/>
                    </a:lnR>
                    <a:lnB w="3175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Entity Life Cyc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Entity Life Cycle</a:t>
            </a:r>
          </a:p>
        </p:txBody>
      </p:sp>
      <p:pic>
        <p:nvPicPr>
          <p:cNvPr id="2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779" y="1874231"/>
            <a:ext cx="10135842" cy="3820738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rdReposi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CurdRepository</a:t>
            </a:r>
          </a:p>
        </p:txBody>
      </p:sp>
      <p:sp>
        <p:nvSpPr>
          <p:cNvPr id="261" name="&lt;S extends T&gt; S save(S var1)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lIns="127000" tIns="127000" rIns="127000" bIns="127000"/>
          <a:lstStyle/>
          <a:p>
            <a:pPr marL="226695" indent="-226695" defTabSz="308287">
              <a:spcBef>
                <a:spcPts val="2200"/>
              </a:spcBef>
              <a:buSzPct val="145000"/>
              <a:buChar char="•"/>
              <a:defRPr sz="1632"/>
            </a:pPr>
            <a:r>
              <a:t>&lt;S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T&gt; S save(S var1);</a:t>
            </a:r>
          </a:p>
          <a:p>
            <a:pPr marL="226695" indent="-226695" defTabSz="308287">
              <a:spcBef>
                <a:spcPts val="2200"/>
              </a:spcBef>
              <a:buSzPct val="145000"/>
              <a:buChar char="•"/>
              <a:defRPr sz="1632"/>
            </a:pPr>
            <a:r>
              <a:t>&lt;S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T&gt; Iterable&lt;S&gt; saveAll(Iterable&lt;S&gt; var1);</a:t>
            </a:r>
          </a:p>
          <a:p>
            <a:pPr marL="226695" indent="-226695" defTabSz="308287">
              <a:spcBef>
                <a:spcPts val="2200"/>
              </a:spcBef>
              <a:buSzPct val="145000"/>
              <a:buChar char="•"/>
              <a:defRPr sz="1632"/>
            </a:pPr>
            <a:r>
              <a:t>Optional&lt;T&gt; findById(ID var1);</a:t>
            </a:r>
          </a:p>
          <a:p>
            <a:pPr marL="226695" indent="-226695" defTabSz="308287">
              <a:spcBef>
                <a:spcPts val="2200"/>
              </a:spcBef>
              <a:buSzPct val="145000"/>
              <a:buChar char="•"/>
              <a:defRPr sz="1632"/>
            </a:pPr>
            <a:r>
              <a:rPr b="1">
                <a:solidFill>
                  <a:srgbClr val="011480"/>
                </a:solidFill>
              </a:rPr>
              <a:t>boolean </a:t>
            </a:r>
            <a:r>
              <a:t>existsById(ID var1);</a:t>
            </a:r>
          </a:p>
          <a:p>
            <a:pPr marL="226695" indent="-226695" defTabSz="308287">
              <a:spcBef>
                <a:spcPts val="2200"/>
              </a:spcBef>
              <a:buSzPct val="145000"/>
              <a:buChar char="•"/>
              <a:defRPr sz="1632"/>
            </a:pPr>
            <a:r>
              <a:t>Iterable&lt;T&gt; findAll();</a:t>
            </a:r>
          </a:p>
          <a:p>
            <a:pPr marL="226695" indent="-226695" defTabSz="308287">
              <a:spcBef>
                <a:spcPts val="2200"/>
              </a:spcBef>
              <a:buSzPct val="145000"/>
              <a:buChar char="•"/>
              <a:defRPr sz="1632"/>
            </a:pPr>
            <a:r>
              <a:t>Iterable&lt;T&gt; findAllById(Iterable&lt;ID&gt; var1);</a:t>
            </a:r>
          </a:p>
          <a:p>
            <a:pPr marL="226695" indent="-226695" defTabSz="308287">
              <a:spcBef>
                <a:spcPts val="2200"/>
              </a:spcBef>
              <a:buSzPct val="145000"/>
              <a:buChar char="•"/>
              <a:defRPr sz="1632"/>
            </a:pPr>
            <a:r>
              <a:rPr b="1">
                <a:solidFill>
                  <a:srgbClr val="011480"/>
                </a:solidFill>
              </a:rPr>
              <a:t>long </a:t>
            </a:r>
            <a:r>
              <a:t>count();</a:t>
            </a:r>
          </a:p>
          <a:p>
            <a:pPr marL="226695" indent="-226695" defTabSz="308287">
              <a:spcBef>
                <a:spcPts val="2200"/>
              </a:spcBef>
              <a:buSzPct val="145000"/>
              <a:buChar char="•"/>
              <a:defRPr sz="1632"/>
            </a:pPr>
            <a:r>
              <a:rPr b="1">
                <a:solidFill>
                  <a:srgbClr val="011480"/>
                </a:solidFill>
              </a:rPr>
              <a:t>void </a:t>
            </a:r>
            <a:r>
              <a:t>deleteById(ID var1);</a:t>
            </a:r>
          </a:p>
          <a:p>
            <a:pPr marL="226695" indent="-226695" defTabSz="308287">
              <a:spcBef>
                <a:spcPts val="2200"/>
              </a:spcBef>
              <a:buSzPct val="145000"/>
              <a:buChar char="•"/>
              <a:defRPr sz="1632"/>
            </a:pPr>
            <a:r>
              <a:rPr b="1">
                <a:solidFill>
                  <a:srgbClr val="011480"/>
                </a:solidFill>
              </a:rPr>
              <a:t>void </a:t>
            </a:r>
            <a:r>
              <a:t>delete(T var1);</a:t>
            </a:r>
          </a:p>
          <a:p>
            <a:pPr marL="226695" indent="-226695" defTabSz="308287">
              <a:spcBef>
                <a:spcPts val="2200"/>
              </a:spcBef>
              <a:buSzPct val="145000"/>
              <a:buChar char="•"/>
              <a:defRPr sz="1632"/>
            </a:pPr>
            <a:r>
              <a:rPr b="1">
                <a:solidFill>
                  <a:srgbClr val="011480"/>
                </a:solidFill>
              </a:rPr>
              <a:t>void </a:t>
            </a:r>
            <a:r>
              <a:t>deleteAll(Iterable&lt;?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T&gt; var1);</a:t>
            </a:r>
          </a:p>
          <a:p>
            <a:pPr marL="226695" indent="-226695" defTabSz="308287">
              <a:spcBef>
                <a:spcPts val="2200"/>
              </a:spcBef>
              <a:buSzPct val="145000"/>
              <a:buChar char="•"/>
              <a:defRPr sz="1632"/>
            </a:pPr>
            <a:r>
              <a:rPr b="1">
                <a:solidFill>
                  <a:srgbClr val="011480"/>
                </a:solidFill>
              </a:rPr>
              <a:t>void </a:t>
            </a:r>
            <a:r>
              <a:t>deleteAll();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pository Query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Repository Query Methods</a:t>
            </a:r>
          </a:p>
        </p:txBody>
      </p:sp>
      <p:sp>
        <p:nvSpPr>
          <p:cNvPr id="264" name="public interface AccountRepository extends CrudRepository&lt;Account, Long&gt;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54806">
              <a:spcBef>
                <a:spcPts val="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interface </a:t>
            </a:r>
            <a:r>
              <a:t>AccountRepository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CrudRepository&lt;Account, Long&gt; {</a:t>
            </a:r>
          </a:p>
          <a:p>
            <a:pPr defTabSz="354806">
              <a:spcBef>
                <a:spcPts val="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Account findByName(String name);</a:t>
            </a:r>
          </a:p>
          <a:p>
            <a:pPr defTabSz="354806">
              <a:spcBef>
                <a:spcPts val="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Account findByNameAndAccountNumber(String name, String accountNumber);</a:t>
            </a:r>
          </a:p>
          <a:p>
            <a:pPr defTabSz="354806">
              <a:spcBef>
                <a:spcPts val="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Account deleteByAccountNumber(String accountNumber);</a:t>
            </a:r>
          </a:p>
          <a:p>
            <a:pPr defTabSz="354806">
              <a:spcBef>
                <a:spcPts val="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354806">
              <a:spcBef>
                <a:spcPts val="0"/>
              </a:spcBef>
              <a:defRPr sz="1800"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Query Method Prefixes &amp; Limiting Query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Query Method Prefixes &amp; Limiting Query results</a:t>
            </a:r>
          </a:p>
        </p:txBody>
      </p:sp>
      <p:sp>
        <p:nvSpPr>
          <p:cNvPr id="267" name="find…B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6707" indent="-326707" defTabSz="444296">
              <a:spcBef>
                <a:spcPts val="3100"/>
              </a:spcBef>
              <a:buSzPct val="145000"/>
              <a:buChar char="•"/>
              <a:defRPr sz="2352"/>
            </a:pPr>
            <a:r>
              <a:t>find…By</a:t>
            </a:r>
            <a:endParaRPr sz="1568">
              <a:solidFill>
                <a:srgbClr val="34302D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326707" indent="-326707" defTabSz="444296">
              <a:spcBef>
                <a:spcPts val="3100"/>
              </a:spcBef>
              <a:buSzPct val="145000"/>
              <a:buChar char="•"/>
              <a:defRPr sz="2352"/>
            </a:pPr>
            <a:r>
              <a:t>read…By</a:t>
            </a:r>
            <a:endParaRPr sz="1568">
              <a:solidFill>
                <a:srgbClr val="34302D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326707" indent="-326707" defTabSz="444296">
              <a:spcBef>
                <a:spcPts val="3100"/>
              </a:spcBef>
              <a:buSzPct val="145000"/>
              <a:buChar char="•"/>
              <a:defRPr sz="2352"/>
            </a:pPr>
            <a:r>
              <a:t>query…By</a:t>
            </a:r>
            <a:r>
              <a:rPr sz="1568">
                <a:solidFill>
                  <a:srgbClr val="34302D"/>
                </a:solidFill>
                <a:latin typeface="Helvetica"/>
                <a:ea typeface="Helvetica"/>
                <a:cs typeface="Helvetica"/>
                <a:sym typeface="Helvetica"/>
              </a:rPr>
              <a:t> </a:t>
            </a:r>
            <a:endParaRPr sz="1568">
              <a:solidFill>
                <a:srgbClr val="34302D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326707" indent="-326707" defTabSz="444296">
              <a:spcBef>
                <a:spcPts val="3100"/>
              </a:spcBef>
              <a:buSzPct val="145000"/>
              <a:buChar char="•"/>
              <a:defRPr sz="2352"/>
            </a:pPr>
            <a:r>
              <a:t>count…By</a:t>
            </a:r>
            <a:endParaRPr sz="1568">
              <a:solidFill>
                <a:srgbClr val="34302D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326707" indent="-326707" defTabSz="444296">
              <a:spcBef>
                <a:spcPts val="3100"/>
              </a:spcBef>
              <a:buSzPct val="145000"/>
              <a:buChar char="•"/>
              <a:defRPr sz="2352"/>
            </a:pPr>
            <a:r>
              <a:t>get…By</a:t>
            </a:r>
          </a:p>
          <a:p>
            <a:pPr marL="326707" indent="-326707" defTabSz="444296">
              <a:spcBef>
                <a:spcPts val="3100"/>
              </a:spcBef>
              <a:buSzPct val="145000"/>
              <a:buChar char="•"/>
              <a:defRPr sz="2352"/>
            </a:pPr>
            <a:r>
              <a:t>findFirstX</a:t>
            </a:r>
          </a:p>
          <a:p>
            <a:pPr marL="326707" indent="-326707" defTabSz="444296">
              <a:spcBef>
                <a:spcPts val="3100"/>
              </a:spcBef>
              <a:buSzPct val="145000"/>
              <a:buChar char="•"/>
              <a:defRPr sz="2352"/>
            </a:pPr>
            <a:r>
              <a:t>findTopX</a:t>
            </a:r>
          </a:p>
          <a:p>
            <a:pPr marL="326707" indent="-326707" defTabSz="444296">
              <a:spcBef>
                <a:spcPts val="3100"/>
              </a:spcBef>
              <a:buSzPct val="145000"/>
              <a:buChar char="•"/>
              <a:defRPr sz="2352"/>
            </a:pPr>
            <a:r>
              <a:t>Distinct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pring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Spring Data</a:t>
            </a:r>
          </a:p>
        </p:txBody>
      </p:sp>
      <p:sp>
        <p:nvSpPr>
          <p:cNvPr id="217" name="Spring Data provides a familiar and consistent Spring-based programming model for data access while still retaining the special traits of the underlying data stor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Data provides a familiar and consistent Spring-based programming model for data access while still retaining the special traits of the underlying data store.</a:t>
            </a:r>
          </a:p>
          <a:p>
            <a:pPr/>
            <a:r>
              <a:t>It makes it easy to use data access technologies, relational and non-relational databases, map-reduce frameworks, and cloud-based data services.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Query Method Keywords and Property Expres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Query Method Keywords and Property Expressions</a:t>
            </a:r>
          </a:p>
        </p:txBody>
      </p:sp>
      <p:pic>
        <p:nvPicPr>
          <p:cNvPr id="270" name="1jlwumJws43-Ki4bcN25pCg8xeE1ewf_10Np7YLG77tZxxWoa9QgmPWHTsDbkOvdaHvgJWnJSvOahRF-TGiUojKtnPpX-doNyzeRkN0fbkkW9h6kKMoWkev8jRXHwEzBsCWFNLI_.png" descr="1jlwumJws43-Ki4bcN25pCg8xeE1ewf_10Np7YLG77tZxxWoa9QgmPWHTsDbkOvdaHvgJWnJSvOahRF-TGiUojKtnPpX-doNyzeRkN0fbkkW9h6kKMoWkev8jRXHwEzBsCWFNLI_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449" y="1241059"/>
            <a:ext cx="10066502" cy="55932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Query Methods - Pros and C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Query Methods - Pros and Cons</a:t>
            </a:r>
          </a:p>
        </p:txBody>
      </p:sp>
      <p:sp>
        <p:nvSpPr>
          <p:cNvPr id="273" name="Benefi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375" indent="-333375">
              <a:buSzPct val="145000"/>
              <a:buChar char="•"/>
            </a:pPr>
            <a:r>
              <a:t>Benefits</a:t>
            </a:r>
          </a:p>
          <a:p>
            <a:pPr lvl="1" marL="777875" indent="-333375">
              <a:buSzPct val="145000"/>
              <a:buChar char="•"/>
            </a:pPr>
            <a:r>
              <a:t>Creating simple queries is fast.</a:t>
            </a:r>
          </a:p>
          <a:p>
            <a:pPr lvl="1" marL="777875" indent="-333375">
              <a:buSzPct val="145000"/>
              <a:buChar char="•"/>
            </a:pPr>
            <a:r>
              <a:t>The method name of our query method describes the selected value(s) and the used search condition(s).</a:t>
            </a:r>
          </a:p>
          <a:p>
            <a:pPr marL="333375" indent="-333375">
              <a:buSzPct val="145000"/>
              <a:buChar char="•"/>
            </a:pPr>
            <a:r>
              <a:t>Drawbacks</a:t>
            </a:r>
          </a:p>
          <a:p>
            <a:pPr lvl="1" marL="777875" indent="-333375">
              <a:buSzPct val="145000"/>
              <a:buChar char="•"/>
            </a:pPr>
            <a:r>
              <a:t>Method names of complex query methods are long and ugly</a:t>
            </a:r>
          </a:p>
          <a:p>
            <a:pPr lvl="1" marL="777875" indent="-333375">
              <a:buSzPct val="145000"/>
              <a:buChar char="•"/>
            </a:pPr>
            <a:r>
              <a:t>No Support for Dynamic Queries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Queries with the @Query Anno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Queries with the @Query Annotation</a:t>
            </a:r>
          </a:p>
        </p:txBody>
      </p:sp>
      <p:sp>
        <p:nvSpPr>
          <p:cNvPr id="276" name="Using JPQ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2000"/>
            </a:pPr>
            <a:r>
              <a:t>Using JPQL</a:t>
            </a:r>
          </a:p>
          <a:p>
            <a:pPr lvl="3">
              <a:defRPr sz="2000"/>
            </a:pPr>
            <a:r>
              <a:t>    @Query("SELECT t FROM Todo t WHERE t.title = ‘title’”)</a:t>
            </a:r>
          </a:p>
          <a:p>
            <a:pPr lvl="3">
              <a:defRPr sz="2000"/>
            </a:pPr>
            <a:r>
              <a:t>     public List&lt;Todo&gt; findByTitle();</a:t>
            </a:r>
          </a:p>
          <a:p>
            <a:pPr>
              <a:defRPr b="1" sz="2000"/>
            </a:pPr>
            <a:r>
              <a:t>Using SQL</a:t>
            </a:r>
          </a:p>
          <a:p>
            <a:pPr>
              <a:defRPr sz="2000"/>
            </a:pPr>
            <a:r>
              <a:t>      @Query("SELECT t FROM Todo t WHERE LOWER(t.title) = :searchTerm”)</a:t>
            </a:r>
          </a:p>
          <a:p>
            <a:pPr>
              <a:defRPr sz="2000"/>
            </a:pPr>
            <a:r>
              <a:t>       List&lt;Todo&gt; findBySearchTerm(@Param("searchTerm") String searchTerm);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agingAndSortingReposi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PagingAndSortingRepository </a:t>
            </a:r>
          </a:p>
        </p:txBody>
      </p:sp>
      <p:sp>
        <p:nvSpPr>
          <p:cNvPr id="279" name="Iterable&lt;T&gt; findAll(Sort var1);…"/>
          <p:cNvSpPr txBox="1"/>
          <p:nvPr>
            <p:ph type="body" sz="quarter" idx="1"/>
          </p:nvPr>
        </p:nvSpPr>
        <p:spPr>
          <a:xfrm>
            <a:off x="256546" y="927894"/>
            <a:ext cx="10312401" cy="1010098"/>
          </a:xfrm>
          <a:prstGeom prst="rect">
            <a:avLst/>
          </a:prstGeom>
        </p:spPr>
        <p:txBody>
          <a:bodyPr/>
          <a:lstStyle/>
          <a:p>
            <a:pPr marL="330041" indent="-330041" defTabSz="448829">
              <a:buSzPct val="145000"/>
              <a:buChar char="•"/>
              <a:defRPr sz="1782"/>
            </a:pPr>
            <a:r>
              <a:t>Iterable&lt;T&gt; findAll(Sort var1);     </a:t>
            </a:r>
          </a:p>
          <a:p>
            <a:pPr marL="330041" indent="-330041" defTabSz="448829">
              <a:buSzPct val="145000"/>
              <a:buChar char="•"/>
              <a:defRPr sz="1782"/>
            </a:pPr>
            <a:r>
              <a:t>Page&lt;T&gt; findAll(Pageable var1);  </a:t>
            </a:r>
          </a:p>
        </p:txBody>
      </p:sp>
      <p:graphicFrame>
        <p:nvGraphicFramePr>
          <p:cNvPr id="280" name="Table"/>
          <p:cNvGraphicFramePr/>
          <p:nvPr/>
        </p:nvGraphicFramePr>
        <p:xfrm>
          <a:off x="510447" y="2024304"/>
          <a:ext cx="9381266" cy="48785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4689045"/>
                <a:gridCol w="4689045"/>
              </a:tblGrid>
              <a:tr h="500955">
                <a:tc>
                  <a:txBody>
                    <a:bodyPr/>
                    <a:lstStyle/>
                    <a:p>
                      <a:pPr>
                        <a:spcBef>
                          <a:spcPts val="3200"/>
                        </a:spcBef>
                        <a:defRPr sz="1800"/>
                      </a:pPr>
                      <a:r>
                        <a:rPr>
                          <a:sym typeface="Helvetica Neue"/>
                        </a:rPr>
                        <a:t>Sort.Order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200"/>
                        </a:spcBef>
                        <a:defRPr sz="1800"/>
                      </a:pPr>
                      <a:r>
                        <a:rPr>
                          <a:sym typeface="Helvetica Neue"/>
                        </a:rPr>
                        <a:t>Pageable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4374455">
                <a:tc>
                  <a:txBody>
                    <a:bodyPr/>
                    <a:lstStyle/>
                    <a:p>
                      <a:pPr lvl="1" marL="666750" indent="-222250" algn="l">
                        <a:spcBef>
                          <a:spcPts val="3200"/>
                        </a:spcBef>
                        <a:buSzPct val="145000"/>
                        <a:buChar char="•"/>
                        <a:defRPr sz="1600">
                          <a:sym typeface="Helvetica Neue"/>
                        </a:defRPr>
                      </a:pPr>
                      <a:r>
                        <a:t>Sort.Order(property)</a:t>
                      </a:r>
                    </a:p>
                    <a:p>
                      <a:pPr lvl="1" marL="666750" indent="-222250" algn="l">
                        <a:spcBef>
                          <a:spcPts val="3200"/>
                        </a:spcBef>
                        <a:buSzPct val="145000"/>
                        <a:buChar char="•"/>
                        <a:defRPr sz="1600">
                          <a:sym typeface="Helvetica Neue"/>
                        </a:defRPr>
                      </a:pPr>
                      <a:r>
                        <a:t>Sort.Order by(property)</a:t>
                      </a:r>
                    </a:p>
                    <a:p>
                      <a:pPr lvl="1" marL="666750" indent="-222250" algn="l">
                        <a:spcBef>
                          <a:spcPts val="3200"/>
                        </a:spcBef>
                        <a:buSzPct val="145000"/>
                        <a:buChar char="•"/>
                        <a:defRPr sz="1600">
                          <a:sym typeface="Helvetica Neue"/>
                        </a:defRPr>
                      </a:pPr>
                      <a:r>
                        <a:t>Sort.Order asc(property)</a:t>
                      </a:r>
                    </a:p>
                    <a:p>
                      <a:pPr lvl="1" marL="666750" indent="-222250" algn="l">
                        <a:spcBef>
                          <a:spcPts val="3200"/>
                        </a:spcBef>
                        <a:buSzPct val="145000"/>
                        <a:buChar char="•"/>
                        <a:defRPr sz="1600">
                          <a:sym typeface="Helvetica Neue"/>
                        </a:defRPr>
                      </a:pPr>
                      <a:r>
                        <a:t>Sort.Order desc(property)</a:t>
                      </a:r>
                    </a:p>
                    <a:p>
                      <a:pPr lvl="1" marL="666750" indent="-222250" algn="l">
                        <a:spcBef>
                          <a:spcPts val="3200"/>
                        </a:spcBef>
                        <a:buSzPct val="145000"/>
                        <a:buChar char="•"/>
                        <a:defRPr sz="1600">
                          <a:sym typeface="Helvetica Neue"/>
                        </a:defRPr>
                      </a:pPr>
                      <a:r>
                        <a:t>Sort.Direction.ASC</a:t>
                      </a:r>
                    </a:p>
                    <a:p>
                      <a:pPr lvl="1" marL="666750" indent="-222250" algn="l">
                        <a:spcBef>
                          <a:spcPts val="3200"/>
                        </a:spcBef>
                        <a:buSzPct val="145000"/>
                        <a:buChar char="•"/>
                        <a:defRPr sz="1600">
                          <a:sym typeface="Helvetica Neue"/>
                        </a:defRPr>
                      </a:pPr>
                      <a:r>
                        <a:t>Sort.Direction.DESC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1" marL="666750" indent="-222250" algn="l">
                        <a:spcBef>
                          <a:spcPts val="3200"/>
                        </a:spcBef>
                        <a:buSzPct val="145000"/>
                        <a:buChar char="•"/>
                        <a:defRPr sz="1600">
                          <a:sym typeface="Helvetica Neue"/>
                        </a:defRPr>
                      </a:pPr>
                      <a:r>
                        <a:t>Pageable.pageNumber</a:t>
                      </a:r>
                    </a:p>
                    <a:p>
                      <a:pPr lvl="1" marL="666750" indent="-222250" algn="l">
                        <a:spcBef>
                          <a:spcPts val="3200"/>
                        </a:spcBef>
                        <a:buSzPct val="145000"/>
                        <a:buChar char="•"/>
                        <a:defRPr sz="1600">
                          <a:sym typeface="Helvetica Neue"/>
                        </a:defRPr>
                      </a:pPr>
                      <a:r>
                        <a:t>Pageable.pageSize</a:t>
                      </a:r>
                    </a:p>
                    <a:p>
                      <a:pPr lvl="1" marL="666750" indent="-222250" algn="l">
                        <a:spcBef>
                          <a:spcPts val="3200"/>
                        </a:spcBef>
                        <a:buSzPct val="145000"/>
                        <a:buChar char="•"/>
                        <a:defRPr sz="1600">
                          <a:sym typeface="Helvetica Neue"/>
                        </a:defRPr>
                      </a:pPr>
                      <a:r>
                        <a:t>Pageable.offSet</a:t>
                      </a:r>
                    </a:p>
                    <a:p>
                      <a:pPr lvl="1" marL="666750" indent="-222250" algn="l">
                        <a:spcBef>
                          <a:spcPts val="3200"/>
                        </a:spcBef>
                        <a:buSzPct val="145000"/>
                        <a:buChar char="•"/>
                        <a:defRPr sz="1600">
                          <a:sym typeface="Helvetica Neue"/>
                        </a:defRPr>
                      </a:pPr>
                      <a:r>
                        <a:t>Pageable.sort</a:t>
                      </a:r>
                    </a:p>
                    <a:p>
                      <a:pPr lvl="1" marL="666750" indent="-222250" algn="l">
                        <a:spcBef>
                          <a:spcPts val="3200"/>
                        </a:spcBef>
                        <a:buSzPct val="145000"/>
                        <a:buChar char="•"/>
                        <a:defRPr sz="1600">
                          <a:sym typeface="Helvetica Neue"/>
                        </a:defRPr>
                      </a:pPr>
                      <a:r>
                        <a:t>Pageable.next</a:t>
                      </a:r>
                    </a:p>
                    <a:p>
                      <a:pPr lvl="1" marL="666750" indent="-222250" algn="l">
                        <a:spcBef>
                          <a:spcPts val="3200"/>
                        </a:spcBef>
                        <a:buSzPct val="145000"/>
                        <a:buChar char="•"/>
                        <a:defRPr sz="1600">
                          <a:sym typeface="Helvetica Neue"/>
                        </a:defRPr>
                      </a:pPr>
                      <a:r>
                        <a:t>Pageable.first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Entity Relationshi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Entity Relationships</a:t>
            </a:r>
          </a:p>
        </p:txBody>
      </p:sp>
      <p:sp>
        <p:nvSpPr>
          <p:cNvPr id="283" name="Many-to-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Many-to-One</a:t>
            </a:r>
          </a:p>
          <a:p>
            <a:pPr>
              <a:defRPr b="1"/>
            </a:pPr>
            <a:r>
              <a:t>One-to-One</a:t>
            </a:r>
          </a:p>
          <a:p>
            <a:pPr>
              <a:defRPr b="1"/>
            </a:pPr>
            <a:r>
              <a:t>One-to-Many</a:t>
            </a:r>
          </a:p>
          <a:p>
            <a:pPr>
              <a:defRPr b="1"/>
            </a:pPr>
            <a:r>
              <a:t>Many-to-Many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Entity Relationshi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Entity Relationships</a:t>
            </a:r>
          </a:p>
        </p:txBody>
      </p:sp>
      <p:pic>
        <p:nvPicPr>
          <p:cNvPr id="2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2864" y="915460"/>
            <a:ext cx="6027672" cy="58906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One-to-One: unidirection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One-to-One: unidirectional</a:t>
            </a:r>
          </a:p>
        </p:txBody>
      </p:sp>
      <p:pic>
        <p:nvPicPr>
          <p:cNvPr id="289" name="Screen Shot 2018-12-12 at 4.02.23 PM.png" descr="Screen Shot 2018-12-12 at 4.02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4176" y="1003250"/>
            <a:ext cx="7556501" cy="3581401"/>
          </a:xfrm>
          <a:prstGeom prst="rect">
            <a:avLst/>
          </a:prstGeom>
          <a:ln w="3175">
            <a:miter lim="400000"/>
          </a:ln>
        </p:spPr>
      </p:pic>
      <p:sp>
        <p:nvSpPr>
          <p:cNvPr id="290" name="@OneToOne(cascade = CascadeType.ALL)…"/>
          <p:cNvSpPr txBox="1"/>
          <p:nvPr/>
        </p:nvSpPr>
        <p:spPr>
          <a:xfrm>
            <a:off x="339592" y="5161227"/>
            <a:ext cx="4985016" cy="8027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422" tIns="39422" rIns="39422" bIns="39422" anchor="ctr">
            <a:spAutoFit/>
          </a:bodyPr>
          <a:lstStyle/>
          <a:p>
            <a:pPr algn="l" defTabSz="457200">
              <a:lnSpc>
                <a:spcPts val="3800"/>
              </a:lnSpc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008000"/>
                </a:solidFill>
              </a:rPr>
              <a:t>@OneToOne</a:t>
            </a:r>
            <a:r>
              <a:t>(cascade = CascadeType.ALL)</a:t>
            </a:r>
          </a:p>
          <a:p>
            <a:pPr algn="l" defTabSz="457200">
              <a:lnSpc>
                <a:spcPts val="3800"/>
              </a:lnSpc>
              <a:defRPr b="0" sz="1600">
                <a:solidFill>
                  <a:srgbClr val="A3151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008000"/>
                </a:solidFill>
              </a:rPr>
              <a:t>@JoinColumn</a:t>
            </a:r>
            <a:r>
              <a:rPr>
                <a:solidFill>
                  <a:srgbClr val="000000"/>
                </a:solidFill>
              </a:rPr>
              <a:t>(name=</a:t>
            </a:r>
            <a:r>
              <a:t>"USR_DET_ID"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ts val="3800"/>
              </a:lnSpc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 b="1">
                <a:solidFill>
                  <a:srgbClr val="0000FF"/>
                </a:solidFill>
              </a:rPr>
              <a:t>private</a:t>
            </a:r>
            <a:r>
              <a:t> UserDetail userDetail;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One-to-One: bi-direction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One-to-One: bi-directional</a:t>
            </a:r>
          </a:p>
        </p:txBody>
      </p:sp>
      <p:pic>
        <p:nvPicPr>
          <p:cNvPr id="293" name="Screen Shot 2018-12-12 at 4.07.30 PM.png" descr="Screen Shot 2018-12-12 at 4.07.3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3996" y="1221730"/>
            <a:ext cx="8420101" cy="4508501"/>
          </a:xfrm>
          <a:prstGeom prst="rect">
            <a:avLst/>
          </a:prstGeom>
          <a:ln w="3175">
            <a:miter lim="400000"/>
          </a:ln>
        </p:spPr>
      </p:pic>
      <p:sp>
        <p:nvSpPr>
          <p:cNvPr id="294" name="@OneToOne(mappedBy = &quot;user&quot;)…"/>
          <p:cNvSpPr txBox="1"/>
          <p:nvPr/>
        </p:nvSpPr>
        <p:spPr>
          <a:xfrm>
            <a:off x="325553" y="6177227"/>
            <a:ext cx="4250995" cy="8027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422" tIns="39422" rIns="39422" bIns="39422" anchor="ctr">
            <a:spAutoFit/>
          </a:bodyPr>
          <a:lstStyle/>
          <a:p>
            <a:pPr algn="l" defTabSz="457200">
              <a:lnSpc>
                <a:spcPts val="3800"/>
              </a:lnSpc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008000"/>
                </a:solidFill>
              </a:rPr>
              <a:t>@OneToOne</a:t>
            </a:r>
            <a:r>
              <a:t>(mappedBy = </a:t>
            </a:r>
            <a:r>
              <a:rPr>
                <a:solidFill>
                  <a:srgbClr val="A31515"/>
                </a:solidFill>
              </a:rPr>
              <a:t>"user"</a:t>
            </a:r>
            <a:r>
              <a:t>)</a:t>
            </a:r>
          </a:p>
          <a:p>
            <a:pPr algn="l" defTabSz="457200">
              <a:lnSpc>
                <a:spcPts val="3800"/>
              </a:lnSpc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 b="1">
                <a:solidFill>
                  <a:srgbClr val="0000FF"/>
                </a:solidFill>
              </a:rPr>
              <a:t>private</a:t>
            </a:r>
            <a:r>
              <a:t> UserDetail userDetail;</a:t>
            </a:r>
          </a:p>
        </p:txBody>
      </p:sp>
      <p:sp>
        <p:nvSpPr>
          <p:cNvPr id="295" name="@OneToOne(fetch=FetchType.LAZY)…"/>
          <p:cNvSpPr txBox="1"/>
          <p:nvPr/>
        </p:nvSpPr>
        <p:spPr>
          <a:xfrm>
            <a:off x="5458734" y="5878777"/>
            <a:ext cx="4373332" cy="10440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422" tIns="39422" rIns="39422" bIns="39422" anchor="ctr">
            <a:spAutoFit/>
          </a:bodyPr>
          <a:lstStyle/>
          <a:p>
            <a:pPr algn="l" defTabSz="457200">
              <a:lnSpc>
                <a:spcPts val="3800"/>
              </a:lnSpc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008000"/>
                </a:solidFill>
              </a:rPr>
              <a:t>@OneToOne</a:t>
            </a:r>
            <a:r>
              <a:t>(fetch=FetchType.LAZY)</a:t>
            </a:r>
          </a:p>
          <a:p>
            <a:pPr algn="l" defTabSz="457200">
              <a:lnSpc>
                <a:spcPts val="3800"/>
              </a:lnSpc>
              <a:defRPr b="0" sz="1600"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@JoinColumn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rPr>
                <a:solidFill>
                  <a:srgbClr val="A31515"/>
                </a:solidFill>
              </a:rPr>
              <a:t>"USR_ID"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ts val="3800"/>
              </a:lnSpc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 b="1">
                <a:solidFill>
                  <a:srgbClr val="0000FF"/>
                </a:solidFill>
              </a:rPr>
              <a:t>private</a:t>
            </a:r>
            <a:r>
              <a:t> User user;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One-to-Many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One-to-Many: </a:t>
            </a:r>
          </a:p>
        </p:txBody>
      </p:sp>
      <p:pic>
        <p:nvPicPr>
          <p:cNvPr id="298" name="Screen Shot 2018-12-12 at 4.40.23 PM.png" descr="Screen Shot 2018-12-12 at 4.40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3346" y="937617"/>
            <a:ext cx="8178801" cy="3086101"/>
          </a:xfrm>
          <a:prstGeom prst="rect">
            <a:avLst/>
          </a:prstGeom>
          <a:ln w="3175">
            <a:miter lim="400000"/>
          </a:ln>
        </p:spPr>
      </p:pic>
      <p:sp>
        <p:nvSpPr>
          <p:cNvPr id="299" name="@OneToMany(cascade = CascadeType.ALL)…"/>
          <p:cNvSpPr txBox="1"/>
          <p:nvPr/>
        </p:nvSpPr>
        <p:spPr>
          <a:xfrm>
            <a:off x="125230" y="4500827"/>
            <a:ext cx="5107352" cy="8027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422" tIns="39422" rIns="39422" bIns="39422" anchor="ctr">
            <a:spAutoFit/>
          </a:bodyPr>
          <a:lstStyle/>
          <a:p>
            <a:pPr algn="l" defTabSz="457200">
              <a:lnSpc>
                <a:spcPts val="3800"/>
              </a:lnSpc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008000"/>
                </a:solidFill>
              </a:rPr>
              <a:t>@OneToMany</a:t>
            </a:r>
            <a:r>
              <a:t>(cascade = CascadeType.ALL)</a:t>
            </a:r>
          </a:p>
          <a:p>
            <a:pPr algn="l" defTabSz="457200">
              <a:lnSpc>
                <a:spcPts val="3800"/>
              </a:lnSpc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 b="1">
                <a:solidFill>
                  <a:srgbClr val="0000FF"/>
                </a:solidFill>
              </a:rPr>
              <a:t>private</a:t>
            </a:r>
            <a:r>
              <a:t> List&lt;Employee&gt; employees;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One-to-Many :  unidirection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One-to-Many :  unidirectional</a:t>
            </a:r>
          </a:p>
        </p:txBody>
      </p:sp>
      <p:pic>
        <p:nvPicPr>
          <p:cNvPr id="302" name="Screen Shot 2018-12-12 at 4.32.40 PM.png" descr="Screen Shot 2018-12-12 at 4.32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7396" y="1218207"/>
            <a:ext cx="7645401" cy="3873501"/>
          </a:xfrm>
          <a:prstGeom prst="rect">
            <a:avLst/>
          </a:prstGeom>
          <a:ln w="3175">
            <a:miter lim="400000"/>
          </a:ln>
        </p:spPr>
      </p:pic>
      <p:sp>
        <p:nvSpPr>
          <p:cNvPr id="303" name="@OneToMany(mappedBy = &quot;department&quot;)…"/>
          <p:cNvSpPr txBox="1"/>
          <p:nvPr/>
        </p:nvSpPr>
        <p:spPr>
          <a:xfrm>
            <a:off x="342900" y="5042826"/>
            <a:ext cx="4862678" cy="8027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422" tIns="39422" rIns="39422" bIns="39422" anchor="ctr">
            <a:spAutoFit/>
          </a:bodyPr>
          <a:lstStyle/>
          <a:p>
            <a:pPr algn="l" defTabSz="457200">
              <a:lnSpc>
                <a:spcPts val="3800"/>
              </a:lnSpc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008000"/>
                </a:solidFill>
              </a:rPr>
              <a:t>@OneToMany</a:t>
            </a:r>
            <a:r>
              <a:t>(mappedBy = </a:t>
            </a:r>
            <a:r>
              <a:rPr>
                <a:solidFill>
                  <a:srgbClr val="A31515"/>
                </a:solidFill>
              </a:rPr>
              <a:t>"department"</a:t>
            </a:r>
            <a:r>
              <a:t>)</a:t>
            </a:r>
          </a:p>
          <a:p>
            <a:pPr algn="l" defTabSz="457200">
              <a:lnSpc>
                <a:spcPts val="3800"/>
              </a:lnSpc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 b="1">
                <a:solidFill>
                  <a:srgbClr val="0000FF"/>
                </a:solidFill>
              </a:rPr>
              <a:t>private</a:t>
            </a:r>
            <a:r>
              <a:t> List&lt;Employee&gt; employees;</a:t>
            </a:r>
          </a:p>
        </p:txBody>
      </p:sp>
      <p:sp>
        <p:nvSpPr>
          <p:cNvPr id="304" name="@ManyToOne…"/>
          <p:cNvSpPr txBox="1"/>
          <p:nvPr/>
        </p:nvSpPr>
        <p:spPr>
          <a:xfrm>
            <a:off x="6332702" y="4922176"/>
            <a:ext cx="4250996" cy="10440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422" tIns="39422" rIns="39422" bIns="39422" anchor="ctr">
            <a:spAutoFit/>
          </a:bodyPr>
          <a:lstStyle/>
          <a:p>
            <a:pPr algn="l" defTabSz="457200">
              <a:lnSpc>
                <a:spcPts val="3800"/>
              </a:lnSpc>
              <a:defRPr b="0" sz="1600"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@ManyToOne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ts val="3800"/>
              </a:lnSpc>
              <a:defRPr b="0" sz="1600"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@JoinColumn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rPr>
                <a:solidFill>
                  <a:srgbClr val="A31515"/>
                </a:solidFill>
              </a:rPr>
              <a:t>"DPT_ID"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ts val="3800"/>
              </a:lnSpc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 b="1">
                <a:solidFill>
                  <a:srgbClr val="0000FF"/>
                </a:solidFill>
              </a:rPr>
              <a:t>private</a:t>
            </a:r>
            <a:r>
              <a:t> Department department;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pring Data Mod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Spring Data Modules</a:t>
            </a:r>
          </a:p>
        </p:txBody>
      </p:sp>
      <p:sp>
        <p:nvSpPr>
          <p:cNvPr id="220" name="Spring Data Comm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1412" indent="-191412" defTabSz="240282">
              <a:spcBef>
                <a:spcPts val="1700"/>
              </a:spcBef>
              <a:buSzPct val="145000"/>
              <a:buChar char="•"/>
              <a:defRPr b="1" sz="1377"/>
            </a:pPr>
            <a:r>
              <a:t>Spring Data Commons</a:t>
            </a:r>
          </a:p>
          <a:p>
            <a:pPr marL="191412" indent="-191412" defTabSz="240282">
              <a:spcBef>
                <a:spcPts val="1700"/>
              </a:spcBef>
              <a:buSzPct val="145000"/>
              <a:buChar char="•"/>
              <a:defRPr b="1" sz="1377"/>
            </a:pPr>
            <a:r>
              <a:t>Spring Data JPA</a:t>
            </a:r>
          </a:p>
          <a:p>
            <a:pPr marL="191412" indent="-191412" defTabSz="240282">
              <a:spcBef>
                <a:spcPts val="1700"/>
              </a:spcBef>
              <a:buSzPct val="145000"/>
              <a:buChar char="•"/>
              <a:defRPr b="1" sz="1377"/>
            </a:pPr>
            <a:r>
              <a:t>Spring Data KeyValue</a:t>
            </a:r>
          </a:p>
          <a:p>
            <a:pPr marL="191412" indent="-191412" defTabSz="240282">
              <a:spcBef>
                <a:spcPts val="1700"/>
              </a:spcBef>
              <a:buSzPct val="145000"/>
              <a:buChar char="•"/>
              <a:defRPr b="1" sz="1377"/>
            </a:pPr>
            <a:r>
              <a:t>Spring Data LDAP</a:t>
            </a:r>
          </a:p>
          <a:p>
            <a:pPr marL="191412" indent="-191412" defTabSz="240282">
              <a:spcBef>
                <a:spcPts val="1700"/>
              </a:spcBef>
              <a:buSzPct val="145000"/>
              <a:buChar char="•"/>
              <a:defRPr b="1" sz="1377"/>
            </a:pPr>
            <a:r>
              <a:t>Spring Data MongoDB</a:t>
            </a:r>
          </a:p>
          <a:p>
            <a:pPr marL="191412" indent="-191412" defTabSz="240282">
              <a:spcBef>
                <a:spcPts val="1700"/>
              </a:spcBef>
              <a:buSzPct val="145000"/>
              <a:buChar char="•"/>
              <a:defRPr b="1" sz="1377"/>
            </a:pPr>
            <a:r>
              <a:t>Spring Data Redis</a:t>
            </a:r>
          </a:p>
          <a:p>
            <a:pPr marL="191412" indent="-191412" defTabSz="240282">
              <a:spcBef>
                <a:spcPts val="1700"/>
              </a:spcBef>
              <a:buSzPct val="145000"/>
              <a:buChar char="•"/>
              <a:defRPr b="1" sz="1377"/>
            </a:pPr>
            <a:r>
              <a:t>Spring Data REST</a:t>
            </a:r>
          </a:p>
          <a:p>
            <a:pPr marL="191412" indent="-191412" defTabSz="240282">
              <a:spcBef>
                <a:spcPts val="1700"/>
              </a:spcBef>
              <a:buSzPct val="145000"/>
              <a:buChar char="•"/>
              <a:defRPr b="1" sz="1377"/>
            </a:pPr>
            <a:r>
              <a:t>Spring Data for Apache Cassandra</a:t>
            </a:r>
          </a:p>
          <a:p>
            <a:pPr marL="191412" indent="-191412" defTabSz="240282">
              <a:spcBef>
                <a:spcPts val="1700"/>
              </a:spcBef>
              <a:buSzPct val="145000"/>
              <a:buChar char="•"/>
              <a:defRPr b="1" sz="1377"/>
            </a:pPr>
            <a:r>
              <a:t>Spring Data for Apache Geode</a:t>
            </a:r>
          </a:p>
          <a:p>
            <a:pPr marL="191412" indent="-191412" defTabSz="240282">
              <a:spcBef>
                <a:spcPts val="1700"/>
              </a:spcBef>
              <a:buSzPct val="145000"/>
              <a:buChar char="•"/>
              <a:defRPr b="1" sz="1377"/>
            </a:pPr>
            <a:r>
              <a:t>Spring Data for Apache Solr</a:t>
            </a:r>
          </a:p>
          <a:p>
            <a:pPr marL="191412" indent="-191412" defTabSz="240282">
              <a:spcBef>
                <a:spcPts val="1700"/>
              </a:spcBef>
              <a:buSzPct val="145000"/>
              <a:buChar char="•"/>
              <a:defRPr b="1" sz="1377"/>
            </a:pPr>
            <a:r>
              <a:t>Spring Data for Pivotal GemFire</a:t>
            </a:r>
          </a:p>
          <a:p>
            <a:pPr marL="191412" indent="-191412" defTabSz="240282">
              <a:spcBef>
                <a:spcPts val="1700"/>
              </a:spcBef>
              <a:buSzPct val="145000"/>
              <a:buChar char="•"/>
              <a:defRPr b="1" sz="1377"/>
            </a:pPr>
            <a:r>
              <a:t>Spring Data Couchbase </a:t>
            </a:r>
          </a:p>
          <a:p>
            <a:pPr marL="191412" indent="-191412" defTabSz="240282">
              <a:spcBef>
                <a:spcPts val="1700"/>
              </a:spcBef>
              <a:buSzPct val="145000"/>
              <a:buChar char="•"/>
              <a:defRPr b="1" sz="1377"/>
            </a:pPr>
            <a:r>
              <a:t>Spring Data Elasticsearch</a:t>
            </a:r>
          </a:p>
          <a:p>
            <a:pPr marL="191412" indent="-191412" defTabSz="240282">
              <a:spcBef>
                <a:spcPts val="1700"/>
              </a:spcBef>
              <a:buSzPct val="145000"/>
              <a:buChar char="•"/>
              <a:defRPr b="1" sz="1377"/>
            </a:pPr>
            <a:r>
              <a:t>Spring Data Neo4j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Many-to-Many: unidirection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Many-to-Many: unidirectional</a:t>
            </a:r>
          </a:p>
        </p:txBody>
      </p:sp>
      <p:pic>
        <p:nvPicPr>
          <p:cNvPr id="307" name="Screen Shot 2018-12-12 at 4.43.19 PM.png" descr="Screen Shot 2018-12-12 at 4.43.1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823" y="861814"/>
            <a:ext cx="7620001" cy="3403601"/>
          </a:xfrm>
          <a:prstGeom prst="rect">
            <a:avLst/>
          </a:prstGeom>
          <a:ln w="3175">
            <a:miter lim="400000"/>
          </a:ln>
        </p:spPr>
      </p:pic>
      <p:sp>
        <p:nvSpPr>
          <p:cNvPr id="308" name="@ManyToMany(cascade = CascadeType.ALL)…"/>
          <p:cNvSpPr txBox="1"/>
          <p:nvPr/>
        </p:nvSpPr>
        <p:spPr>
          <a:xfrm>
            <a:off x="-300617" y="4519877"/>
            <a:ext cx="8043434" cy="15266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422" tIns="39422" rIns="39422" bIns="39422" anchor="ctr">
            <a:spAutoFit/>
          </a:bodyPr>
          <a:lstStyle/>
          <a:p>
            <a:pPr algn="l" defTabSz="457200">
              <a:lnSpc>
                <a:spcPts val="3800"/>
              </a:lnSpc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008000"/>
                </a:solidFill>
              </a:rPr>
              <a:t>@ManyToMany</a:t>
            </a:r>
            <a:r>
              <a:t>(cascade = CascadeType.ALL)</a:t>
            </a:r>
          </a:p>
          <a:p>
            <a:pPr algn="l" defTabSz="457200">
              <a:lnSpc>
                <a:spcPts val="3800"/>
              </a:lnSpc>
              <a:defRPr b="0" sz="1600">
                <a:solidFill>
                  <a:srgbClr val="A3151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008000"/>
                </a:solidFill>
              </a:rPr>
              <a:t>@JoinTable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"EMPLOYEE_ADDRESS"</a:t>
            </a:r>
            <a:r>
              <a:rPr>
                <a:solidFill>
                  <a:srgbClr val="000000"/>
                </a:solidFill>
              </a:rPr>
              <a:t>, 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ts val="3800"/>
              </a:lnSpc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         joinColumns = { </a:t>
            </a:r>
            <a:r>
              <a:rPr>
                <a:solidFill>
                  <a:srgbClr val="008000"/>
                </a:solidFill>
              </a:rPr>
              <a:t>@JoinColumn</a:t>
            </a:r>
            <a:r>
              <a:t>(name = </a:t>
            </a:r>
            <a:r>
              <a:rPr>
                <a:solidFill>
                  <a:srgbClr val="A31515"/>
                </a:solidFill>
              </a:rPr>
              <a:t>"EMP_ID"</a:t>
            </a:r>
            <a:r>
              <a:t>) }, </a:t>
            </a:r>
          </a:p>
          <a:p>
            <a:pPr algn="l" defTabSz="457200">
              <a:lnSpc>
                <a:spcPts val="3800"/>
              </a:lnSpc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         inverseJoinColumns = { </a:t>
            </a:r>
            <a:r>
              <a:rPr>
                <a:solidFill>
                  <a:srgbClr val="008000"/>
                </a:solidFill>
              </a:rPr>
              <a:t>@JoinColumn</a:t>
            </a:r>
            <a:r>
              <a:t>(name = </a:t>
            </a:r>
            <a:r>
              <a:rPr>
                <a:solidFill>
                  <a:srgbClr val="A31515"/>
                </a:solidFill>
              </a:rPr>
              <a:t>"ADDR_ID"</a:t>
            </a:r>
            <a:r>
              <a:t>) })</a:t>
            </a:r>
          </a:p>
          <a:p>
            <a:pPr algn="l" defTabSz="457200">
              <a:lnSpc>
                <a:spcPts val="3800"/>
              </a:lnSpc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 b="1">
                <a:solidFill>
                  <a:srgbClr val="0000FF"/>
                </a:solidFill>
              </a:rPr>
              <a:t>private</a:t>
            </a:r>
            <a:r>
              <a:t> List&lt;Address&gt; addresses = </a:t>
            </a:r>
            <a:r>
              <a:rPr b="1">
                <a:solidFill>
                  <a:srgbClr val="0000FF"/>
                </a:solidFill>
              </a:rPr>
              <a:t>new</a:t>
            </a:r>
            <a:r>
              <a:t> ArrayList&lt;&gt;();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Many-to-Many: bidirection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Many-to-Many: bidirectional</a:t>
            </a:r>
          </a:p>
        </p:txBody>
      </p:sp>
      <p:pic>
        <p:nvPicPr>
          <p:cNvPr id="311" name="Screen Shot 2018-12-12 at 4.44.37 PM.png" descr="Screen Shot 2018-12-12 at 4.44.3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38" y="790674"/>
            <a:ext cx="7581901" cy="3644901"/>
          </a:xfrm>
          <a:prstGeom prst="rect">
            <a:avLst/>
          </a:prstGeom>
          <a:ln w="3175">
            <a:miter lim="400000"/>
          </a:ln>
        </p:spPr>
      </p:pic>
      <p:sp>
        <p:nvSpPr>
          <p:cNvPr id="312" name="Employee.java…"/>
          <p:cNvSpPr txBox="1"/>
          <p:nvPr/>
        </p:nvSpPr>
        <p:spPr>
          <a:xfrm>
            <a:off x="169283" y="4049977"/>
            <a:ext cx="8043434" cy="20092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422" tIns="39422" rIns="39422" bIns="39422" anchor="ctr">
            <a:spAutoFit/>
          </a:bodyPr>
          <a:lstStyle/>
          <a:p>
            <a:pPr algn="l" defTabSz="457200">
              <a:lnSpc>
                <a:spcPts val="3800"/>
              </a:lnSpc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</a:p>
          <a:p>
            <a:pPr algn="l" defTabSz="457200">
              <a:lnSpc>
                <a:spcPts val="3800"/>
              </a:lnSpc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Employee.java</a:t>
            </a:r>
          </a:p>
          <a:p>
            <a:pPr algn="l" defTabSz="457200">
              <a:lnSpc>
                <a:spcPts val="3800"/>
              </a:lnSpc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008000"/>
                </a:solidFill>
              </a:rPr>
              <a:t>@ManyToMany</a:t>
            </a:r>
            <a:r>
              <a:t>(cascade = CascadeType.ALL, fetch=FetchType.LAZY)</a:t>
            </a:r>
          </a:p>
          <a:p>
            <a:pPr algn="l" defTabSz="457200">
              <a:lnSpc>
                <a:spcPts val="3800"/>
              </a:lnSpc>
              <a:defRPr b="0" sz="1600">
                <a:solidFill>
                  <a:srgbClr val="A3151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008000"/>
                </a:solidFill>
              </a:rPr>
              <a:t>@JoinTable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"EMPLOYEE_ADDRESS"</a:t>
            </a:r>
            <a:r>
              <a:rPr>
                <a:solidFill>
                  <a:srgbClr val="000000"/>
                </a:solidFill>
              </a:rPr>
              <a:t>, 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ts val="3800"/>
              </a:lnSpc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         joinColumns = { </a:t>
            </a:r>
            <a:r>
              <a:rPr>
                <a:solidFill>
                  <a:srgbClr val="008000"/>
                </a:solidFill>
              </a:rPr>
              <a:t>@JoinColumn</a:t>
            </a:r>
            <a:r>
              <a:t>(name = </a:t>
            </a:r>
            <a:r>
              <a:rPr>
                <a:solidFill>
                  <a:srgbClr val="A31515"/>
                </a:solidFill>
              </a:rPr>
              <a:t>"EMP_ID"</a:t>
            </a:r>
            <a:r>
              <a:t>) }, </a:t>
            </a:r>
          </a:p>
          <a:p>
            <a:pPr algn="l" defTabSz="457200">
              <a:lnSpc>
                <a:spcPts val="3800"/>
              </a:lnSpc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         inverseJoinColumns = { </a:t>
            </a:r>
            <a:r>
              <a:rPr>
                <a:solidFill>
                  <a:srgbClr val="008000"/>
                </a:solidFill>
              </a:rPr>
              <a:t>@JoinColumn</a:t>
            </a:r>
            <a:r>
              <a:t>(name = </a:t>
            </a:r>
            <a:r>
              <a:rPr>
                <a:solidFill>
                  <a:srgbClr val="A31515"/>
                </a:solidFill>
              </a:rPr>
              <a:t>"ADDR_ID"</a:t>
            </a:r>
            <a:r>
              <a:t>) })</a:t>
            </a:r>
          </a:p>
          <a:p>
            <a:pPr algn="l" defTabSz="457200">
              <a:lnSpc>
                <a:spcPts val="3800"/>
              </a:lnSpc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 b="1">
                <a:solidFill>
                  <a:srgbClr val="0000FF"/>
                </a:solidFill>
              </a:rPr>
              <a:t>private</a:t>
            </a:r>
            <a:r>
              <a:t> List&lt;Address&gt; addresses = </a:t>
            </a:r>
            <a:r>
              <a:rPr b="1">
                <a:solidFill>
                  <a:srgbClr val="0000FF"/>
                </a:solidFill>
              </a:rPr>
              <a:t>new</a:t>
            </a:r>
            <a:r>
              <a:t> ArrayList&lt;&gt;();</a:t>
            </a:r>
          </a:p>
        </p:txBody>
      </p:sp>
      <p:sp>
        <p:nvSpPr>
          <p:cNvPr id="313" name="Address.java…"/>
          <p:cNvSpPr txBox="1"/>
          <p:nvPr/>
        </p:nvSpPr>
        <p:spPr>
          <a:xfrm>
            <a:off x="2014157" y="6075627"/>
            <a:ext cx="7554086" cy="12853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422" tIns="39422" rIns="39422" bIns="39422" anchor="ctr">
            <a:spAutoFit/>
          </a:bodyPr>
          <a:lstStyle/>
          <a:p>
            <a:pPr algn="l" defTabSz="457200">
              <a:lnSpc>
                <a:spcPts val="3800"/>
              </a:lnSpc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Address.java</a:t>
            </a:r>
          </a:p>
          <a:p>
            <a:pPr algn="l" defTabSz="457200">
              <a:lnSpc>
                <a:spcPts val="3800"/>
              </a:lnSpc>
              <a:defRPr b="0" sz="1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lnSpc>
                <a:spcPts val="3800"/>
              </a:lnSpc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008000"/>
                </a:solidFill>
              </a:rPr>
              <a:t>@ManyToMany</a:t>
            </a:r>
            <a:r>
              <a:t>(fetch=FetchType.LAZY, mappedBy = </a:t>
            </a:r>
            <a:r>
              <a:rPr>
                <a:solidFill>
                  <a:srgbClr val="A31515"/>
                </a:solidFill>
              </a:rPr>
              <a:t>"addresses"</a:t>
            </a:r>
            <a:r>
              <a:t>)</a:t>
            </a:r>
          </a:p>
          <a:p>
            <a:pPr algn="l" defTabSz="457200">
              <a:lnSpc>
                <a:spcPts val="3800"/>
              </a:lnSpc>
              <a:defRPr b="0"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 b="1">
                <a:solidFill>
                  <a:srgbClr val="0000FF"/>
                </a:solidFill>
              </a:rPr>
              <a:t>private</a:t>
            </a:r>
            <a:r>
              <a:t> List&lt;Employee&gt; employees = </a:t>
            </a:r>
            <a:r>
              <a:rPr b="1">
                <a:solidFill>
                  <a:srgbClr val="0000FF"/>
                </a:solidFill>
              </a:rPr>
              <a:t>new</a:t>
            </a:r>
            <a:r>
              <a:t> ArrayList&lt;&gt;();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pring Data JP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Spring Data JPA</a:t>
            </a:r>
          </a:p>
        </p:txBody>
      </p:sp>
      <p:pic>
        <p:nvPicPr>
          <p:cNvPr id="223" name="Screen Shot 2018-12-07 at 7.26.00 PM.png" descr="Screen Shot 2018-12-07 at 7.26.0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5500" y="2527300"/>
            <a:ext cx="3962400" cy="25146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JPA - Java Persistance 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JPA - Java Persistance API</a:t>
            </a:r>
          </a:p>
        </p:txBody>
      </p:sp>
      <p:sp>
        <p:nvSpPr>
          <p:cNvPr id="226" name="JPA acts as a bridge between object-oriented domain models and relational database system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375" indent="-333375">
              <a:buSzPct val="145000"/>
              <a:buChar char="•"/>
            </a:pPr>
            <a:r>
              <a:t>JPA acts as a bridge between object-oriented domain models and relational database systems.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marL="333375" indent="-333375">
              <a:buSzPct val="145000"/>
              <a:buChar char="•"/>
            </a:pPr>
            <a:r>
              <a:t>JPA is just a specification, it doesn't perform any operation by itself. </a:t>
            </a:r>
          </a:p>
          <a:p>
            <a:pPr marL="333375" indent="-333375">
              <a:buSzPct val="145000"/>
              <a:buChar char="•"/>
            </a:pPr>
            <a:r>
              <a:t>JPA requires an implementation. </a:t>
            </a:r>
          </a:p>
          <a:p>
            <a:pPr marL="333375" indent="-333375">
              <a:buSzPct val="145000"/>
              <a:buChar char="•"/>
            </a:pPr>
            <a:r>
              <a:t>ORM tools like Hibernate, TopLink and iBatis implements JPA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pring Data Comm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Spring Data Commons</a:t>
            </a:r>
          </a:p>
        </p:txBody>
      </p:sp>
      <p:sp>
        <p:nvSpPr>
          <p:cNvPr id="229" name="Convert data object entities into target datasource recor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375" indent="-333375">
              <a:buSzPct val="145000"/>
              <a:buChar char="•"/>
            </a:pPr>
            <a:r>
              <a:t>Convert data object entities into target datasource records</a:t>
            </a:r>
          </a:p>
          <a:p>
            <a:pPr marL="333375" indent="-333375">
              <a:buSzPct val="145000"/>
              <a:buChar char="•"/>
            </a:pPr>
            <a:r>
              <a:t>Convert database records back to entities  </a:t>
            </a:r>
          </a:p>
          <a:p>
            <a:pPr marL="333375" indent="-333375">
              <a:buSzPct val="145000"/>
              <a:buChar char="•"/>
            </a:pPr>
            <a:r>
              <a:t>Lookup datasource records by citing the entity attributes</a:t>
            </a:r>
          </a:p>
          <a:p>
            <a:pPr marL="333375" indent="-333375">
              <a:buSzPct val="145000"/>
              <a:buChar char="•"/>
            </a:pPr>
            <a:r>
              <a:t>Uses RepositoryPattern to create, read, update and delete of entities</a:t>
            </a:r>
          </a:p>
          <a:p>
            <a:pPr marL="333375" indent="-333375">
              <a:buSzPct val="145000"/>
              <a:buChar char="•"/>
            </a:pPr>
            <a:r>
              <a:t>Provides common Repositories for target datasources like JpaRepository, MongoRepository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pring Data JP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Spring Data JPA</a:t>
            </a:r>
          </a:p>
        </p:txBody>
      </p:sp>
      <p:sp>
        <p:nvSpPr>
          <p:cNvPr id="232" name="Part Of Spring Data famil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0036" indent="-290036" defTabSz="394426">
              <a:spcBef>
                <a:spcPts val="2800"/>
              </a:spcBef>
              <a:buSzPct val="145000"/>
              <a:buChar char="•"/>
              <a:defRPr sz="2088"/>
            </a:pPr>
            <a:r>
              <a:t>Part Of Spring Data family </a:t>
            </a:r>
          </a:p>
          <a:p>
            <a:pPr marL="290036" indent="-290036" defTabSz="394426">
              <a:spcBef>
                <a:spcPts val="2800"/>
              </a:spcBef>
              <a:buSzPct val="145000"/>
              <a:buChar char="•"/>
              <a:defRPr sz="2088"/>
            </a:pPr>
            <a:r>
              <a:t>It is not a JPA provider</a:t>
            </a:r>
          </a:p>
          <a:p>
            <a:pPr marL="290036" indent="-290036" defTabSz="394426">
              <a:spcBef>
                <a:spcPts val="2800"/>
              </a:spcBef>
              <a:buSzPct val="145000"/>
              <a:buChar char="•"/>
              <a:defRPr sz="2088"/>
            </a:pPr>
            <a:r>
              <a:t>Sophisticated support to build repositories based on Spring and JPA</a:t>
            </a:r>
          </a:p>
          <a:p>
            <a:pPr marL="290036" indent="-290036" defTabSz="394426">
              <a:spcBef>
                <a:spcPts val="2800"/>
              </a:spcBef>
              <a:buSzPct val="145000"/>
              <a:buChar char="•"/>
              <a:defRPr sz="2088"/>
            </a:pPr>
            <a:r>
              <a:t>Support for Querydsl predicates and thus type-safe JPA queries</a:t>
            </a:r>
          </a:p>
          <a:p>
            <a:pPr marL="290036" indent="-290036" defTabSz="394426">
              <a:spcBef>
                <a:spcPts val="2800"/>
              </a:spcBef>
              <a:buSzPct val="145000"/>
              <a:buChar char="•"/>
              <a:defRPr sz="2088"/>
            </a:pPr>
            <a:r>
              <a:t>Pagination support, dynamic query execution, ability to integrate custom data access code</a:t>
            </a:r>
          </a:p>
          <a:p>
            <a:pPr marL="290036" indent="-290036" defTabSz="394426">
              <a:spcBef>
                <a:spcPts val="2800"/>
              </a:spcBef>
              <a:buSzPct val="145000"/>
              <a:buChar char="•"/>
              <a:defRPr sz="2088"/>
            </a:pPr>
            <a:r>
              <a:t>Validation of @Query annotated queries at bootstrap time</a:t>
            </a:r>
          </a:p>
          <a:p>
            <a:pPr marL="290036" indent="-290036" defTabSz="394426">
              <a:spcBef>
                <a:spcPts val="2800"/>
              </a:spcBef>
              <a:buSzPct val="145000"/>
              <a:buChar char="•"/>
              <a:defRPr sz="2088"/>
            </a:pPr>
            <a:r>
              <a:t>Support for XML based entity mapping</a:t>
            </a:r>
          </a:p>
          <a:p>
            <a:pPr marL="290036" indent="-290036" defTabSz="394426">
              <a:spcBef>
                <a:spcPts val="2800"/>
              </a:spcBef>
              <a:buSzPct val="145000"/>
              <a:buChar char="•"/>
              <a:defRPr sz="2088"/>
            </a:pPr>
            <a:r>
              <a:t>JavaConfig based repository configuration by introducing @EnableJpaRepositories.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2547" y="472045"/>
            <a:ext cx="7208306" cy="662511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pository Interfa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8287">
              <a:defRPr sz="3128"/>
            </a:lvl1pPr>
          </a:lstStyle>
          <a:p>
            <a:pPr/>
            <a:r>
              <a:t>Repository Interfaces</a:t>
            </a:r>
          </a:p>
        </p:txBody>
      </p:sp>
      <p:pic>
        <p:nvPicPr>
          <p:cNvPr id="2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05801"/>
            <a:ext cx="10693400" cy="5957598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9422" tIns="39422" rIns="39422" bIns="39422" numCol="1" spcCol="38100" rtlCol="0" anchor="ctr" upright="0">
        <a:spAutoFit/>
      </a:bodyPr>
      <a:lstStyle>
        <a:defPPr marL="0" marR="0" indent="0" algn="ctr" defTabSz="45336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9422" tIns="39422" rIns="39422" bIns="39422" numCol="1" spcCol="38100" rtlCol="0" anchor="ctr" upright="0">
        <a:spAutoFit/>
      </a:bodyPr>
      <a:lstStyle>
        <a:defPPr marL="0" marR="0" indent="0" algn="ctr" defTabSz="45336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9422" tIns="39422" rIns="39422" bIns="39422" numCol="1" spcCol="38100" rtlCol="0" anchor="ctr" upright="0">
        <a:spAutoFit/>
      </a:bodyPr>
      <a:lstStyle>
        <a:defPPr marL="0" marR="0" indent="0" algn="ctr" defTabSz="45336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9422" tIns="39422" rIns="39422" bIns="39422" numCol="1" spcCol="38100" rtlCol="0" anchor="ctr" upright="0">
        <a:spAutoFit/>
      </a:bodyPr>
      <a:lstStyle>
        <a:defPPr marL="0" marR="0" indent="0" algn="ctr" defTabSz="45336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