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D9D5-77FA-0464-5831-2BEAB7A1A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11A47-F921-A17F-1134-F4017926B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8260-5E1D-0FB2-06DB-595DC5E9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53AE-90DB-4393-B50B-A13E02B7DCC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4D350-ED2C-A193-C7B4-8BCEA1AB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8A77E-87B0-05E2-130C-F1AFBACC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CC0-83A2-48E6-BD59-D2E4294D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34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9997-B1EB-9EC3-0F6C-764AEE0B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3F184-3CA6-D09A-778C-38C568751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9EC7B-592E-11AD-6E24-A8776954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53AE-90DB-4393-B50B-A13E02B7DCC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37CA-FC88-DE5E-128B-C9D6678D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1F2C1-712F-0C08-2047-05355A39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CC0-83A2-48E6-BD59-D2E4294D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7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3B375-0964-B690-861E-7CE7CECE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97BD2-A939-76FB-DFD8-C107AC708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C928-A9BA-5A26-CEC6-CAC0A0E4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53AE-90DB-4393-B50B-A13E02B7DCC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6D58B-6EFC-843C-B09E-8A826719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E2C7B-DB62-7C3F-9BA9-5BC76572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CC0-83A2-48E6-BD59-D2E4294D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10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F62C-53C2-A8F6-9453-11145235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D8C1-0DB6-320D-FAE7-BAC2FA76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E31A-DA6E-D69C-7BD3-D72B0E32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53AE-90DB-4393-B50B-A13E02B7DCC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A412-F44F-2C2B-98EE-00331DA2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3F0F-7727-184B-6624-865C4BC7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CC0-83A2-48E6-BD59-D2E4294D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6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464A-3BB5-C059-7D5E-2B12B106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5656-F9A6-29DF-EA1D-C8661188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97F7F-D891-623D-B409-BBF62BBB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53AE-90DB-4393-B50B-A13E02B7DCC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5C227-4EE5-B19B-B763-AE8E331F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C379F-CC3D-4461-7EF6-AF2396AC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CC0-83A2-48E6-BD59-D2E4294D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5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3163-9C14-6CFE-72B8-6B223719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4532-1118-D3F9-1876-9F9F8019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67DF5-5012-1764-0C31-178F2C41A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CCCD4-1795-92F2-E93E-3E54FC04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53AE-90DB-4393-B50B-A13E02B7DCC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5A963-822C-7C83-E1E0-AA17230D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FB02F-1B94-818C-8582-50EFA665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CC0-83A2-48E6-BD59-D2E4294D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6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A2FC-E589-3635-36AB-C06047FE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66169-3C74-B2B9-E96F-FCA763FE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B8A36-7AA8-8F1E-E3AD-15E154BE4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C4E91-3CC8-13D8-8313-FB48B74FA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0EBAE-50EE-9292-56AA-46BE8DF3A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95E12-0320-D95C-20FC-85B222CB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53AE-90DB-4393-B50B-A13E02B7DCC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C9299-5FED-A68F-1C53-93041A61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724B7-8E6A-CF71-4337-A9117164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CC0-83A2-48E6-BD59-D2E4294D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46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DAAA-C345-991A-760A-B0AF6D9C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71094-966E-681E-4A30-93546BFF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53AE-90DB-4393-B50B-A13E02B7DCC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5825D-4FD8-D182-E090-08BE790C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804BA-D17B-4B44-BF3A-60182E62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CC0-83A2-48E6-BD59-D2E4294D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3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7CD1C-1F39-DF4A-8F6E-FFD7008B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53AE-90DB-4393-B50B-A13E02B7DCC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94028-0A92-3A3E-2993-7F9C225A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8A047-8A3C-B064-4900-DC6E6D81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CC0-83A2-48E6-BD59-D2E4294D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6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EA5E-7E60-069C-ABFB-CDF86289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59695-2ACB-8D28-D21F-7B404585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7E1CC-863D-229C-4106-7299A08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DC088-7E53-5B6C-F6F3-F9F55D5C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53AE-90DB-4393-B50B-A13E02B7DCC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13FA8-743C-435C-020F-6F6C4245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0437D-A2AA-C53E-F023-FF34D4A9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CC0-83A2-48E6-BD59-D2E4294D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97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E803-E1AD-8420-2C0F-44ECB05F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8FB45-0787-3C2F-48A9-F0876E74E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AB068-D4FC-98AA-5AC4-1F97DDE7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F33B2-012D-18B9-26B1-1D8CD6B1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53AE-90DB-4393-B50B-A13E02B7DCC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B43B0-5E7D-40C7-A4D0-58B0C8DC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C31B-62D2-A948-1613-BDE90806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CC0-83A2-48E6-BD59-D2E4294D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51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2AB74-0C0A-8AFC-44F3-EE6ED598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EFC9-878C-A603-410B-F36F6885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D55A-9809-3AEB-20E3-9CFE49979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53AE-90DB-4393-B50B-A13E02B7DCC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55A9-05D1-1BE4-B4B2-0943D9D91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E091D-2E3A-FEF8-C300-0EFF9ABFA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4CC0-83A2-48E6-BD59-D2E4294D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63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36C6-51CA-0F77-AFCC-889F08E9D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HTML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640AD-F8E2-2488-CD4E-92942D2AD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39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DC8F-DC60-D2C9-813E-090AE1F0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Drop-Down List - HTML &lt;select&gt; Tag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3A4A2-A690-7D1F-34F6-24DDFB103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782" y="2177002"/>
            <a:ext cx="9564435" cy="3648584"/>
          </a:xfrm>
        </p:spPr>
      </p:pic>
    </p:spTree>
    <p:extLst>
      <p:ext uri="{BB962C8B-B14F-4D97-AF65-F5344CB8AC3E}">
        <p14:creationId xmlns:p14="http://schemas.microsoft.com/office/powerpoint/2010/main" val="24188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83A9-41B1-0B9E-BCF1-2F3C31D3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Pulling It All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AD4F22-FAEE-5B29-50A0-A448C7786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888" y="2713100"/>
            <a:ext cx="9488224" cy="2438740"/>
          </a:xfrm>
        </p:spPr>
      </p:pic>
    </p:spTree>
    <p:extLst>
      <p:ext uri="{BB962C8B-B14F-4D97-AF65-F5344CB8AC3E}">
        <p14:creationId xmlns:p14="http://schemas.microsoft.com/office/powerpoint/2010/main" val="236181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EC43-0981-5932-1100-E6DCF035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58C4-F50C-E813-122C-D8A3CB66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Create HTML Form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Create JSP confirmation page</a:t>
            </a:r>
          </a:p>
        </p:txBody>
      </p:sp>
    </p:spTree>
    <p:extLst>
      <p:ext uri="{BB962C8B-B14F-4D97-AF65-F5344CB8AC3E}">
        <p14:creationId xmlns:p14="http://schemas.microsoft.com/office/powerpoint/2010/main" val="251830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7BF3-777F-DCD1-E1CC-21912168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7D62-1BA3-942E-6443-8FD557FA9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Radio Button Demo</a:t>
            </a:r>
          </a:p>
          <a:p>
            <a:pPr>
              <a:lnSpc>
                <a:spcPct val="200000"/>
              </a:lnSpc>
            </a:pPr>
            <a:r>
              <a:rPr lang="en-IN" dirty="0"/>
              <a:t>HTML for Radio Button</a:t>
            </a:r>
          </a:p>
          <a:p>
            <a:pPr>
              <a:lnSpc>
                <a:spcPct val="200000"/>
              </a:lnSpc>
            </a:pPr>
            <a:r>
              <a:rPr lang="en-IN" dirty="0"/>
              <a:t>Full JSP Example</a:t>
            </a:r>
          </a:p>
        </p:txBody>
      </p:sp>
    </p:spTree>
    <p:extLst>
      <p:ext uri="{BB962C8B-B14F-4D97-AF65-F5344CB8AC3E}">
        <p14:creationId xmlns:p14="http://schemas.microsoft.com/office/powerpoint/2010/main" val="1725919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017A-E09E-D5A4-6995-07CCEF31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Radio Button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C3D0E-BBC5-120F-019A-AAA4AA6A0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980" y="1825625"/>
            <a:ext cx="7556039" cy="4351338"/>
          </a:xfrm>
        </p:spPr>
      </p:pic>
    </p:spTree>
    <p:extLst>
      <p:ext uri="{BB962C8B-B14F-4D97-AF65-F5344CB8AC3E}">
        <p14:creationId xmlns:p14="http://schemas.microsoft.com/office/powerpoint/2010/main" val="316197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B255-99B1-37EA-AFA1-0421F0E3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for Radio Buttons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C9124-9EFF-A268-680F-25A4374F1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955" y="1825625"/>
            <a:ext cx="9550090" cy="4351338"/>
          </a:xfrm>
        </p:spPr>
      </p:pic>
    </p:spTree>
    <p:extLst>
      <p:ext uri="{BB962C8B-B14F-4D97-AF65-F5344CB8AC3E}">
        <p14:creationId xmlns:p14="http://schemas.microsoft.com/office/powerpoint/2010/main" val="111957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3C17-DEB2-4D56-3E1F-E71E6CB4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Pulling It All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4B069-0E3E-621E-527A-F49A03A4B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361" y="2574528"/>
            <a:ext cx="9507277" cy="2381582"/>
          </a:xfrm>
        </p:spPr>
      </p:pic>
    </p:spTree>
    <p:extLst>
      <p:ext uri="{BB962C8B-B14F-4D97-AF65-F5344CB8AC3E}">
        <p14:creationId xmlns:p14="http://schemas.microsoft.com/office/powerpoint/2010/main" val="127445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FFB8-92F9-A619-A1BB-A87C7E52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FD78-C54A-D04A-E02F-2A87F8BB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Create HTML For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Create JSP confirmation page</a:t>
            </a:r>
          </a:p>
        </p:txBody>
      </p:sp>
    </p:spTree>
    <p:extLst>
      <p:ext uri="{BB962C8B-B14F-4D97-AF65-F5344CB8AC3E}">
        <p14:creationId xmlns:p14="http://schemas.microsoft.com/office/powerpoint/2010/main" val="170530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B318-0D12-83E8-3C28-D7778F0C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8E91-BF9F-6857-0625-37BDBA96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Check Box Demo</a:t>
            </a:r>
          </a:p>
          <a:p>
            <a:pPr>
              <a:lnSpc>
                <a:spcPct val="200000"/>
              </a:lnSpc>
            </a:pPr>
            <a:r>
              <a:rPr lang="en-IN" dirty="0"/>
              <a:t>HTML for Check Box</a:t>
            </a:r>
          </a:p>
          <a:p>
            <a:pPr>
              <a:lnSpc>
                <a:spcPct val="200000"/>
              </a:lnSpc>
            </a:pPr>
            <a:r>
              <a:rPr lang="en-IN" dirty="0"/>
              <a:t>Full JSP Example</a:t>
            </a:r>
          </a:p>
        </p:txBody>
      </p:sp>
    </p:spTree>
    <p:extLst>
      <p:ext uri="{BB962C8B-B14F-4D97-AF65-F5344CB8AC3E}">
        <p14:creationId xmlns:p14="http://schemas.microsoft.com/office/powerpoint/2010/main" val="964773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4FFD-0905-8CE6-BA39-450C497C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Box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FE038-09D6-10DE-8120-BAC4A0E07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52" y="2053159"/>
            <a:ext cx="8030696" cy="3896269"/>
          </a:xfrm>
        </p:spPr>
      </p:pic>
    </p:spTree>
    <p:extLst>
      <p:ext uri="{BB962C8B-B14F-4D97-AF65-F5344CB8AC3E}">
        <p14:creationId xmlns:p14="http://schemas.microsoft.com/office/powerpoint/2010/main" val="379796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9EE5-F6AC-E431-F9D2-4C49DB22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Server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0F37-D149-35D6-144A-E0E935DF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Review HTML Forms</a:t>
            </a:r>
          </a:p>
          <a:p>
            <a:pPr>
              <a:lnSpc>
                <a:spcPct val="200000"/>
              </a:lnSpc>
            </a:pPr>
            <a:r>
              <a:rPr lang="en-IN" dirty="0"/>
              <a:t>Building HTML Forms </a:t>
            </a:r>
          </a:p>
          <a:p>
            <a:pPr>
              <a:lnSpc>
                <a:spcPct val="200000"/>
              </a:lnSpc>
            </a:pPr>
            <a:r>
              <a:rPr lang="en-US" dirty="0"/>
              <a:t>Reading Form Data with JSP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412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EB59-556E-FC2C-3C18-2C6B6B64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for Check 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EF66D-8434-1E42-1861-63B6E7A8B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414" y="1853106"/>
            <a:ext cx="9469171" cy="4296375"/>
          </a:xfrm>
        </p:spPr>
      </p:pic>
    </p:spTree>
    <p:extLst>
      <p:ext uri="{BB962C8B-B14F-4D97-AF65-F5344CB8AC3E}">
        <p14:creationId xmlns:p14="http://schemas.microsoft.com/office/powerpoint/2010/main" val="270519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DE1F-3EAA-CDFA-D453-45711474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Checkbox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5CBF-1659-C30B-EB23-B3904EFC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can check multiple boxes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F133A-1B99-B2F7-0F95-CED76A80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04" y="2647715"/>
            <a:ext cx="938343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89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326B-1752-DB09-7AEA-940E93C5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Pulling It All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82B52-006A-A405-4FDA-F2485C3AC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927" y="2635045"/>
            <a:ext cx="9767895" cy="2557040"/>
          </a:xfrm>
        </p:spPr>
      </p:pic>
    </p:spTree>
    <p:extLst>
      <p:ext uri="{BB962C8B-B14F-4D97-AF65-F5344CB8AC3E}">
        <p14:creationId xmlns:p14="http://schemas.microsoft.com/office/powerpoint/2010/main" val="2378561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06F1-2C98-8582-9920-40C7BAFC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A339-B613-3733-4771-FBE038FD8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HTML Form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JSP confirmation page</a:t>
            </a:r>
          </a:p>
        </p:txBody>
      </p:sp>
    </p:spTree>
    <p:extLst>
      <p:ext uri="{BB962C8B-B14F-4D97-AF65-F5344CB8AC3E}">
        <p14:creationId xmlns:p14="http://schemas.microsoft.com/office/powerpoint/2010/main" val="234459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EC40-84A7-E535-CEC0-22C7B4C4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2B7B-1754-BB6C-C9B9-6BDB12DD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Forms are used to get input from the use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5293-B2FA-2ED3-66E9-AB8376A9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93" y="2589691"/>
            <a:ext cx="965969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3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E7F5-1084-09C3-5342-74AF8AF2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/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56CDA-DEF0-56E8-E8A4-0FAFE56FD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414" y="2173985"/>
            <a:ext cx="9469171" cy="2848373"/>
          </a:xfrm>
        </p:spPr>
      </p:pic>
    </p:spTree>
    <p:extLst>
      <p:ext uri="{BB962C8B-B14F-4D97-AF65-F5344CB8AC3E}">
        <p14:creationId xmlns:p14="http://schemas.microsoft.com/office/powerpoint/2010/main" val="295349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0571-9E32-B8F9-FCAD-00A6499D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Building HTML Form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484A1-54DC-3D56-1683-66684DB9E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809" y="2029344"/>
            <a:ext cx="9726382" cy="3943900"/>
          </a:xfrm>
        </p:spPr>
      </p:pic>
    </p:spTree>
    <p:extLst>
      <p:ext uri="{BB962C8B-B14F-4D97-AF65-F5344CB8AC3E}">
        <p14:creationId xmlns:p14="http://schemas.microsoft.com/office/powerpoint/2010/main" val="222671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50EC-A77C-60B8-E14B-97283F8C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Reading Form Data with JSP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94D54-8633-81D5-B988-D1FD706AC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129" y="2096028"/>
            <a:ext cx="9745435" cy="3810532"/>
          </a:xfrm>
        </p:spPr>
      </p:pic>
    </p:spTree>
    <p:extLst>
      <p:ext uri="{BB962C8B-B14F-4D97-AF65-F5344CB8AC3E}">
        <p14:creationId xmlns:p14="http://schemas.microsoft.com/office/powerpoint/2010/main" val="37024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7B13-4BC1-4540-7B4C-6049CE66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Reading Form Data with JSP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3738E-5A61-4AA6-0E6D-06062BF1F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501" y="2060239"/>
            <a:ext cx="8278380" cy="3724795"/>
          </a:xfrm>
        </p:spPr>
      </p:pic>
    </p:spTree>
    <p:extLst>
      <p:ext uri="{BB962C8B-B14F-4D97-AF65-F5344CB8AC3E}">
        <p14:creationId xmlns:p14="http://schemas.microsoft.com/office/powerpoint/2010/main" val="784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908B-9BE0-5E16-BF43-F9027CB1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DB6A-01E1-7167-9D4C-CCCA44D7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Drop-Down Lists in Action</a:t>
            </a:r>
          </a:p>
          <a:p>
            <a:pPr>
              <a:lnSpc>
                <a:spcPct val="200000"/>
              </a:lnSpc>
            </a:pPr>
            <a:r>
              <a:rPr lang="en-IN" dirty="0"/>
              <a:t>Drop-Down Lists - HTML </a:t>
            </a:r>
          </a:p>
          <a:p>
            <a:pPr>
              <a:lnSpc>
                <a:spcPct val="200000"/>
              </a:lnSpc>
            </a:pPr>
            <a:r>
              <a:rPr lang="en-IN" dirty="0"/>
              <a:t>Full JSP Example</a:t>
            </a:r>
          </a:p>
        </p:txBody>
      </p:sp>
    </p:spTree>
    <p:extLst>
      <p:ext uri="{BB962C8B-B14F-4D97-AF65-F5344CB8AC3E}">
        <p14:creationId xmlns:p14="http://schemas.microsoft.com/office/powerpoint/2010/main" val="155062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5F13-3D05-D6DB-BA8F-331998C9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Drop-Down Lists in 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73A13A-1D2D-BA4E-7DCC-6C44C1382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126" y="1976949"/>
            <a:ext cx="6963747" cy="4048690"/>
          </a:xfrm>
        </p:spPr>
      </p:pic>
    </p:spTree>
    <p:extLst>
      <p:ext uri="{BB962C8B-B14F-4D97-AF65-F5344CB8AC3E}">
        <p14:creationId xmlns:p14="http://schemas.microsoft.com/office/powerpoint/2010/main" val="322918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166</Words>
  <Application>Microsoft Office PowerPoint</Application>
  <PresentationFormat>Widescreen</PresentationFormat>
  <Paragraphs>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HTML Forms</vt:lpstr>
      <vt:lpstr>Built-In Server Objects</vt:lpstr>
      <vt:lpstr>Review HTML Forms</vt:lpstr>
      <vt:lpstr>HTTP Request / Response</vt:lpstr>
      <vt:lpstr>Step 1: Building HTML Form</vt:lpstr>
      <vt:lpstr>Step 2: Reading Form Data with JSP</vt:lpstr>
      <vt:lpstr>Step 2: Reading Form Data with JSP</vt:lpstr>
      <vt:lpstr>Topics</vt:lpstr>
      <vt:lpstr>Drop-Down Lists in Action</vt:lpstr>
      <vt:lpstr>Drop-Down List - HTML &lt;select&gt; Tag</vt:lpstr>
      <vt:lpstr>Pulling It All Together</vt:lpstr>
      <vt:lpstr>To Do List</vt:lpstr>
      <vt:lpstr>Topics</vt:lpstr>
      <vt:lpstr>Radio Button Demo</vt:lpstr>
      <vt:lpstr>HTML for Radio Buttons</vt:lpstr>
      <vt:lpstr>Pulling It All Together</vt:lpstr>
      <vt:lpstr>To Do List</vt:lpstr>
      <vt:lpstr>Topics</vt:lpstr>
      <vt:lpstr>Check Box Demo</vt:lpstr>
      <vt:lpstr>HTML for Check Box</vt:lpstr>
      <vt:lpstr>Reading Checkbox Values</vt:lpstr>
      <vt:lpstr>Pulling It All Together</vt:lpstr>
      <vt:lpstr>To 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Ranganathan Kasiganesan</dc:creator>
  <cp:lastModifiedBy>Ranganathan Kasiganesan</cp:lastModifiedBy>
  <cp:revision>3</cp:revision>
  <dcterms:created xsi:type="dcterms:W3CDTF">2025-03-15T09:18:16Z</dcterms:created>
  <dcterms:modified xsi:type="dcterms:W3CDTF">2025-03-17T05:01:47Z</dcterms:modified>
</cp:coreProperties>
</file>