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b98d14b7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b98d14b7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b98d14b7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b98d14b7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b98d14b7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b98d14b7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Concurrency / Threads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Java Concurrency or Concurrency control is best defined by five key terms as they relate to Java. One is a </a:t>
            </a:r>
            <a:r>
              <a:rPr b="1" lang="en"/>
              <a:t>process</a:t>
            </a:r>
            <a:r>
              <a:rPr lang="en"/>
              <a:t> which is a unit of execution that has its own memory space. Each instance of Java Virtual Machine (JVM) runs as a process (this isn’t true for all JVM implementations, but for most of them). When we run Java Console application, we are starting a process. When we run a JavaFX application, we are again starting a process.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Introduction to Concurrency / Threads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Many people will use the terms process and application interchangeably. If one Java application is running and we run another one, each application has its own memory space of </a:t>
            </a:r>
            <a:r>
              <a:rPr b="1" lang="en"/>
              <a:t>heap</a:t>
            </a:r>
            <a:r>
              <a:rPr lang="en"/>
              <a:t>. The first Java application can’t access the heap that belongs to the second Java application. The heap isn’t shared between them. They each have their own.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Introduction to Concurrency / Threads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</a:t>
            </a:r>
            <a:r>
              <a:rPr b="1" lang="en"/>
              <a:t>thread</a:t>
            </a:r>
            <a:r>
              <a:rPr lang="en"/>
              <a:t> is a unit of execution within a process. Each process can have multiple threads. In Java, every process (or application) has atleast one thread, the </a:t>
            </a:r>
            <a:r>
              <a:rPr b="1" lang="en"/>
              <a:t>main thread</a:t>
            </a:r>
            <a:r>
              <a:rPr lang="en"/>
              <a:t>(for UI applications, this is called </a:t>
            </a:r>
            <a:r>
              <a:rPr b="1" lang="en"/>
              <a:t>JavaFX application thread</a:t>
            </a:r>
            <a:r>
              <a:rPr lang="en"/>
              <a:t>). In fact just about every process also has multiple system threads that handle tasks like memory management and I/O. We, the developers don’t explicitly code and create those threads. Our code runs on the main thread, or in other threads that we explicitly create.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