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83BA-3B86-E866-B24B-C2F7BBBF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D7EB7-22D3-C7C4-0E7A-E1F20C0A6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3726-9022-9E96-1BB9-6042FE34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398A-E5E5-8467-E108-9AFCBBA5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FBDA4-7BC5-DD60-857B-23C2937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3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255E-F704-A136-A233-9E93FEC4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57B6D-B222-451C-2133-5A16C65FE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A1B7-7ABE-DFBD-3C0E-4340CAEC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37B0-E9BB-99B2-72D8-CAAB1B86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6471-EB56-0F18-CE0A-EF45BE22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5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AFDE6-3B49-F261-0191-422F2F17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FB964-A51A-ED9A-B0ED-0C94F657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D533-1913-F667-9B98-C1B92B6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2F17-7DAE-F3C2-2C2D-82568216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68C04-15AD-91C6-1F2C-C06CA8EB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701D-E70E-148B-9EF7-9BEEDF24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CB9F-59EB-2DB9-AA05-BD61EAB7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3970-8371-CF04-98D8-74F6F3D4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5EF1-D433-76C3-E8BC-4B0DE380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272E-FF48-8834-80D4-3C8E88D7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9869-B278-97A5-5827-2D99B8CA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94827-4AB9-1EC0-AEAE-F52975F8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8279-AF6F-F14E-BF1E-5DA1582A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4396-0F15-AFC0-336D-22FA00B5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FFFB-BCD7-7B02-C04D-F997C3C5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006-68C8-334F-B74B-AB2ACB08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4C0C-9C54-DEA2-4B12-B87361617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428DD-6596-ECCB-2C30-72E49F21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0B3B-DE6B-99D7-9E95-0BF6693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2886A-D19A-134B-6E30-4733AE10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BAC04-51C8-8E75-D2FE-E05C977F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4BF9-501D-4E89-7914-BA3DC810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22220-8E64-24A3-81BA-2E95DCFF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CEC8-5FE6-004B-035D-367BC795F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A4932-3A44-509E-F093-7C9254403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B503C-9CE8-981A-7C18-FD0CDA7CA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C97B6-5A64-D3A2-A56E-17BBA09A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C3D58-0B19-C4A5-781E-F0666998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7B850-3645-3261-8121-1D0CCB74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1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9775-FD6D-B8F7-8298-9151C88E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2E54E-928E-E8BB-FEC7-49ED9441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57F65-42C5-A80E-43C4-FE3B6A2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E5622-BED6-9102-5A3D-EEC015BA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3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E7AD3-1A60-E384-301A-E7C70763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1879A-3C53-6140-69CB-669E63E2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EF5AF-7459-740C-D57C-06E4D238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1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62A5-AF53-2E72-E9A1-A63A9C1B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1115-72D0-6B1E-BA31-F736613E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70C01-5D8D-980C-E0B0-CD6AED1C8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A3AF-BF38-05DB-32C1-BD46187D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BFBDD-4D2A-A5A8-1A86-9F237FDF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02039-434D-D1A1-FE72-EC592D21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7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45EA-7D72-896A-567B-24FD2F06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34BC-9B56-17E9-F942-2306A9F5C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4CCEA-5B9F-FE50-A25B-B9DB0C0C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7CF8-971D-FCED-E506-F127C57E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F4799-16CD-464D-B68B-6EE529A9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551B-05DF-C462-88A2-B5328F21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19CE-6ED8-F3FC-2847-9142ECD7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29DC-B576-075E-257E-CB5C1DFE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55CC-C481-AAAD-86C5-6627734AF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7FF8-ADCD-470F-9E47-DAE128C5F8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5495-6B61-84A9-270C-7369B5EC3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859A-EBE7-F492-6EAD-D7B682FE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DC94-BCF1-4AD5-8418-48DC723F7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1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A34B-9078-E17B-466A-4D7BA1A78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Output Streams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4D800-9D18-6AFA-C678-43EB1BDB5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Ranganathan Kasiganesan</a:t>
            </a:r>
          </a:p>
        </p:txBody>
      </p:sp>
    </p:spTree>
    <p:extLst>
      <p:ext uri="{BB962C8B-B14F-4D97-AF65-F5344CB8AC3E}">
        <p14:creationId xmlns:p14="http://schemas.microsoft.com/office/powerpoint/2010/main" val="12160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A8B0-00D2-76F8-6BB9-0DC1A61F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with 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8FD67-EF0C-4DF6-9570-E2852DE77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66" y="2717681"/>
            <a:ext cx="10336067" cy="581106"/>
          </a:xfrm>
        </p:spPr>
      </p:pic>
    </p:spTree>
    <p:extLst>
      <p:ext uri="{BB962C8B-B14F-4D97-AF65-F5344CB8AC3E}">
        <p14:creationId xmlns:p14="http://schemas.microsoft.com/office/powerpoint/2010/main" val="206531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40E1-8033-44A2-E32D-01717B5D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methods… </a:t>
            </a:r>
            <a:r>
              <a:rPr lang="en-IN" dirty="0" err="1"/>
              <a:t>newLine</a:t>
            </a:r>
            <a:r>
              <a:rPr lang="en-IN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98F82-11D9-9CA0-6514-47735F042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13" y="1958768"/>
            <a:ext cx="10374173" cy="26102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11C08-9F19-ABF1-1B6D-3B5B092B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60" y="5101669"/>
            <a:ext cx="1031701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6B35-F5EC-5D3E-CF95-25F39C95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methods… append()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FCF50-C53C-6150-04AD-AE6450CDB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73" y="1793146"/>
            <a:ext cx="10326541" cy="5620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C92BB-0F90-71E0-2772-23B76B8B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6" y="2615067"/>
            <a:ext cx="10364646" cy="2276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EF426-409C-44B2-0475-53D93EB8D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11" y="5112285"/>
            <a:ext cx="10336067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5FA2-7C86-904F-36CC-175CF99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OutputStram</a:t>
            </a:r>
            <a:r>
              <a:rPr lang="en-IN" dirty="0"/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1E331-50DC-A627-23C0-181440A0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2453078"/>
            <a:ext cx="1033606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E495-1AA0-E667-4975-2D916F9D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FileOutputStream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FBBBD-37F5-1C84-C881-AE815772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85" y="1551177"/>
            <a:ext cx="1033606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7ED5-85D7-BFDE-38F5-CF5C83ED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Writer Class &amp; its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058B1-0333-5534-7C6E-D20ADD6C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2067699"/>
            <a:ext cx="1035512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6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9A4-6CC4-A65A-821F-BA1D85EC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Reader &amp; Writer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4740F-51EA-9A63-1EC3-E1C65DB6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6" y="1825625"/>
            <a:ext cx="9867888" cy="4351338"/>
          </a:xfrm>
        </p:spPr>
      </p:pic>
    </p:spTree>
    <p:extLst>
      <p:ext uri="{BB962C8B-B14F-4D97-AF65-F5344CB8AC3E}">
        <p14:creationId xmlns:p14="http://schemas.microsoft.com/office/powerpoint/2010/main" val="64012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E3D7-7C06-E9AB-FACF-5F5356FF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StringWriter</a:t>
            </a:r>
            <a:r>
              <a:rPr lang="en-IN" dirty="0"/>
              <a:t>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6B9B6-269C-9BD7-D5BF-80EA20E6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492" y="2891476"/>
            <a:ext cx="10317015" cy="2219635"/>
          </a:xfrm>
        </p:spPr>
      </p:pic>
    </p:spTree>
    <p:extLst>
      <p:ext uri="{BB962C8B-B14F-4D97-AF65-F5344CB8AC3E}">
        <p14:creationId xmlns:p14="http://schemas.microsoft.com/office/powerpoint/2010/main" val="20909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B50-4ADF-EE50-FC78-DE06CFA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BufferedWriter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4D40D-6419-C8E0-384F-5F092FB0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492" y="1463920"/>
            <a:ext cx="10317015" cy="571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E6FF3-F77C-30F8-1D3A-562917098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6" y="2199138"/>
            <a:ext cx="10336067" cy="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DD921-24D0-C175-723A-E701BC1C5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87" y="3216457"/>
            <a:ext cx="1039322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9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7DCF-6605-5ECE-140B-F7855087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BufferedWriter</a:t>
            </a:r>
            <a:r>
              <a:rPr lang="en-IN" sz="2800" dirty="0"/>
              <a:t> needs to be paired with </a:t>
            </a:r>
            <a:r>
              <a:rPr lang="en-IN" sz="2800" dirty="0" err="1"/>
              <a:t>FileWriter</a:t>
            </a:r>
            <a:r>
              <a:rPr lang="en-IN" sz="2800" dirty="0"/>
              <a:t> in case we need to write on a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72381-448F-4643-F0E5-891CBEFB3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40" y="1733323"/>
            <a:ext cx="10355120" cy="1428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8D3CA-9901-2574-2D6D-DE0742A5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77" y="3446009"/>
            <a:ext cx="1036464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2FDA-3F43-19B7-60BB-614055A0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methods…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3BDC1-7250-43BB-1988-3E467844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66" y="2268334"/>
            <a:ext cx="10336067" cy="2600688"/>
          </a:xfrm>
        </p:spPr>
      </p:pic>
    </p:spTree>
    <p:extLst>
      <p:ext uri="{BB962C8B-B14F-4D97-AF65-F5344CB8AC3E}">
        <p14:creationId xmlns:p14="http://schemas.microsoft.com/office/powerpoint/2010/main" val="424043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53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Output Streams in Java</vt:lpstr>
      <vt:lpstr>OutputStram class</vt:lpstr>
      <vt:lpstr>FileOutputStream</vt:lpstr>
      <vt:lpstr>Writer Class &amp; its methods</vt:lpstr>
      <vt:lpstr>Reader &amp; Writer classes</vt:lpstr>
      <vt:lpstr>StringWriter class</vt:lpstr>
      <vt:lpstr>BufferedWriter</vt:lpstr>
      <vt:lpstr>BufferedWriter needs to be paired with FileWriter in case we need to write on a file</vt:lpstr>
      <vt:lpstr>More methods…</vt:lpstr>
      <vt:lpstr>Try with Resources</vt:lpstr>
      <vt:lpstr>More methods… newLine()</vt:lpstr>
      <vt:lpstr>More methods… append()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Ranganathan Kasiganesan</dc:creator>
  <cp:lastModifiedBy>Ranganathan Kasiganesan</cp:lastModifiedBy>
  <cp:revision>5</cp:revision>
  <dcterms:created xsi:type="dcterms:W3CDTF">2024-06-23T07:33:06Z</dcterms:created>
  <dcterms:modified xsi:type="dcterms:W3CDTF">2024-07-07T10:36:47Z</dcterms:modified>
</cp:coreProperties>
</file>