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0D6D-DA4C-7407-D59D-B113C25C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A16F-5632-0F2A-65DD-3D24C360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2246-0C11-7287-3072-8D1807ED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86E1-DC27-BCD9-AAC3-ADE7F24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9863-CA21-3407-4FF5-3DAF940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8C93-3267-68E4-952E-1D9E0C0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8069B-B7B8-2D54-6014-48C16BC7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E804-7A4C-D39E-D312-FA85225E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BACC-6545-C6E1-C59F-98F854BF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155E-F192-F820-F78B-0348994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F9D85-FA27-8562-7402-CCB32D9D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FFAAE-9C9D-F47E-0AB5-DF535106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DF04-0B22-4557-0376-09CAE51D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F61F-22F8-01B2-2653-398B3231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C945-8543-3E46-2A5F-33026C1D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F56-2A75-BF6E-9512-1AC73566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78A-66DF-2BFE-70A1-92F406CE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CF6D-65E9-8FF8-586F-AC2C83D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EFEE-B5FF-85AE-B10C-6EBBA0FA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2321-9ACE-46E6-AB41-375B9AF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8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169F-E83A-B160-4CD8-E0B9F54B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A32B-4D1A-4064-7775-80807591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AFA8-E0C1-9750-6FD2-A1B1837E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7FAD-9B12-BE38-9EFB-DC3CC701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4D6-A188-FC4C-C3AE-2D18E98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3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2C96-CC9C-C0B8-C7E4-101CC1DE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4434-0023-3EE8-B9D6-DEA58E90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5A5E-47F2-FEC5-2D8B-E0C9235A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A5B3-7C88-29E3-71AA-4A3BDA54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F4F77-D37E-3160-8767-8887DA1D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03041-4DDE-3EB0-68B4-D6B96DD2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9D75-B352-F331-2626-3FD86C86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42FB-9F90-01D9-64BD-EEF6861E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3EC27-B3A6-896E-12E1-27DB97AE8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D9B4F-99A2-973C-7D84-B853CB4D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8407F-0749-5563-3073-594649EB0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B8018-B4DB-6732-44E5-C4498DBD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3F2AC-57EB-F6D0-EDF4-D33FEABB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BC6C-6F4E-1399-6391-2C07B88A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7F91-42A3-1569-88B8-1423414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00684-FD21-2250-E1A3-0A7F13E4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211F-B93C-1BCE-E511-C7FBA74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BAE5-768D-6F0D-7DFA-78E647C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64BEE-CA62-192F-2EB8-52679358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F5D3-7482-6163-8F7B-74236BB0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D04A-D544-3F18-7392-F6151122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0694-FEC1-98FB-6658-8B92C22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68C8-50A8-6CDA-DF8E-2D9061A6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204E4-76DE-672F-ABDE-BBA5DF19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C157-4CC2-B296-9589-148AEEA5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A5C5-A82E-5EDA-4D48-807B02ED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E821-FF1C-9A69-D2F5-C64FD119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FC20-985D-FEFB-4330-3256AB7C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1B634-C6CB-98C8-61BE-579B7C480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74F0-1666-74CD-1AEC-CF0738E7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4B6-507F-9680-8E0B-F478A3B8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26B4-7A42-A37B-C5AF-DFCB16AC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6C43-1916-21D8-D910-9D9C52D6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5C73-4AAC-E1C5-1496-4ED0BF2F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BA2D-F8B8-4A6E-C25E-0C7A1703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C787-C5CA-4E1B-0A83-FBFEB0DE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ABD-5F64-461B-8964-731E98BF065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623D-D343-3174-E006-D123CA8F4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2F00-6D79-9B98-D88C-E4879EC6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3203-1ECD-4086-BD2D-1F5951591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Reade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Reader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%2F8%2Fdocs%2Fapi%2F%2F/java/io/BufferedReade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%2Fjava%2Fjavase%2F11%2Fdocs%2Fapi%2F%2F/java.base/java/io/Rea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%2Fjava%2Fjavase%2F11%2Fdocs%2Fapi%2F%2F/java.base/java/io/Reader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FileInputStream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FileOutputStream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AC65-1D6F-6D87-EC0A-B6A9AA65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Input Streams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89F3-1B47-ED58-06FB-6B6FF77A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456"/>
            <a:ext cx="9144000" cy="16557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K. Ranganathan Kasiganesan</a:t>
            </a:r>
          </a:p>
        </p:txBody>
      </p:sp>
    </p:spTree>
    <p:extLst>
      <p:ext uri="{BB962C8B-B14F-4D97-AF65-F5344CB8AC3E}">
        <p14:creationId xmlns:p14="http://schemas.microsoft.com/office/powerpoint/2010/main" val="232221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4E9B-B012-61C9-6112-6E72F326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</a:t>
            </a:r>
            <a:r>
              <a:rPr lang="en-IN" dirty="0"/>
              <a:t> &amp; </a:t>
            </a:r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B72B3-AFBA-3EB4-8788-B2153466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934332"/>
            <a:ext cx="10336067" cy="195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5431D-5FD2-DA0E-CD98-AFBF24E5CAA0}"/>
              </a:ext>
            </a:extLst>
          </p:cNvPr>
          <p:cNvSpPr txBox="1"/>
          <p:nvPr/>
        </p:nvSpPr>
        <p:spPr>
          <a:xfrm>
            <a:off x="2153265" y="5103674"/>
            <a:ext cx="847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FileInputStream</a:t>
            </a:r>
            <a:r>
              <a:rPr lang="en-IN" dirty="0"/>
              <a:t> file = “C:/\projects/\log.txt;</a:t>
            </a:r>
          </a:p>
          <a:p>
            <a:r>
              <a:rPr lang="en-IN" dirty="0" err="1"/>
              <a:t>InputStramReader</a:t>
            </a:r>
            <a:r>
              <a:rPr lang="en-IN" dirty="0"/>
              <a:t> reader = new </a:t>
            </a:r>
            <a:r>
              <a:rPr lang="en-IN" dirty="0" err="1"/>
              <a:t>InputStreamReader</a:t>
            </a:r>
            <a:r>
              <a:rPr lang="en-IN" dirty="0"/>
              <a:t>( file);</a:t>
            </a:r>
          </a:p>
          <a:p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buffRead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(reader);</a:t>
            </a:r>
          </a:p>
          <a:p>
            <a:r>
              <a:rPr lang="en-IN" dirty="0"/>
              <a:t>char </a:t>
            </a:r>
            <a:r>
              <a:rPr lang="en-IN" dirty="0" err="1"/>
              <a:t>readNow</a:t>
            </a:r>
            <a:r>
              <a:rPr lang="en-IN" dirty="0"/>
              <a:t> = (char) </a:t>
            </a:r>
            <a:r>
              <a:rPr lang="en-IN" dirty="0" err="1"/>
              <a:t>buffRead.read</a:t>
            </a:r>
            <a:r>
              <a:rPr lang="en-IN" dirty="0"/>
              <a:t>();   // char</a:t>
            </a:r>
          </a:p>
          <a:p>
            <a:r>
              <a:rPr lang="en-IN" dirty="0"/>
              <a:t>String word = </a:t>
            </a:r>
            <a:r>
              <a:rPr lang="en-IN" dirty="0" err="1"/>
              <a:t>sc.read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69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55E7-A0FA-D533-7948-34BE51D7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CD8B1-A9A6-2880-B5B9-6FE9920AB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549" y="1450770"/>
            <a:ext cx="5210902" cy="4039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97EF2-D412-F4F4-3B20-AEDA0E97F06D}"/>
              </a:ext>
            </a:extLst>
          </p:cNvPr>
          <p:cNvSpPr txBox="1"/>
          <p:nvPr/>
        </p:nvSpPr>
        <p:spPr>
          <a:xfrm>
            <a:off x="2261419" y="5771535"/>
            <a:ext cx="68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InputStreamReader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43B2-11C1-1A29-8AB4-F48CAA07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InputStreamReader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B6873-B8D8-D35C-39DB-4CF693D4D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78" y="1510992"/>
            <a:ext cx="71082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0C17B-DA46-8C05-742C-FDA701B74191}"/>
              </a:ext>
            </a:extLst>
          </p:cNvPr>
          <p:cNvSpPr txBox="1"/>
          <p:nvPr/>
        </p:nvSpPr>
        <p:spPr>
          <a:xfrm>
            <a:off x="2111597" y="6046996"/>
            <a:ext cx="79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InputStreamReader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76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8D76-E8DA-16BF-EA50-228FECFD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788FE-E7D6-E736-01DE-4221692C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602" y="1760202"/>
            <a:ext cx="4448796" cy="3715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C1185-54A7-DE41-4BCB-5012CD973A6E}"/>
              </a:ext>
            </a:extLst>
          </p:cNvPr>
          <p:cNvSpPr txBox="1"/>
          <p:nvPr/>
        </p:nvSpPr>
        <p:spPr>
          <a:xfrm>
            <a:off x="2998839" y="5761704"/>
            <a:ext cx="482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4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55C0-E5A5-0AAC-237D-9E2F8C0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E6F44-CFB0-D5BA-4DB2-C147697FC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16" y="1569986"/>
            <a:ext cx="57511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3DAB0-B9F7-BACA-B717-EFAEEC3DE746}"/>
              </a:ext>
            </a:extLst>
          </p:cNvPr>
          <p:cNvSpPr txBox="1"/>
          <p:nvPr/>
        </p:nvSpPr>
        <p:spPr>
          <a:xfrm>
            <a:off x="2399072" y="6017347"/>
            <a:ext cx="737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88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0A22-13FD-1649-8527-BD5463EF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38A4F-CB60-2BA0-4D9A-C6FBEFEA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15" y="1931326"/>
            <a:ext cx="7734970" cy="777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77AD4-8BC7-3D8B-6787-0865A25C72B4}"/>
              </a:ext>
            </a:extLst>
          </p:cNvPr>
          <p:cNvSpPr txBox="1"/>
          <p:nvPr/>
        </p:nvSpPr>
        <p:spPr>
          <a:xfrm>
            <a:off x="3195487" y="5388078"/>
            <a:ext cx="91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BufferedReader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3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5CA3-03A8-169C-9CAF-53F02A05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87378-F8EB-CFE8-52C1-AD99E223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1" y="1610274"/>
            <a:ext cx="9869277" cy="3562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98B14-3BD4-4DE0-4A94-A13686D888B2}"/>
              </a:ext>
            </a:extLst>
          </p:cNvPr>
          <p:cNvSpPr txBox="1"/>
          <p:nvPr/>
        </p:nvSpPr>
        <p:spPr>
          <a:xfrm>
            <a:off x="3955035" y="5378247"/>
            <a:ext cx="52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Reader (Java SE 11 &amp; JDK 11 )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9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B89A-6081-4419-57AC-EE29176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D27B8-E302-6AF6-E240-2EF70AF2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87" y="1560153"/>
            <a:ext cx="93378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7A591-3D4D-84BD-3E61-D0CA3AC4A589}"/>
              </a:ext>
            </a:extLst>
          </p:cNvPr>
          <p:cNvSpPr txBox="1"/>
          <p:nvPr/>
        </p:nvSpPr>
        <p:spPr>
          <a:xfrm>
            <a:off x="3797718" y="6096003"/>
            <a:ext cx="525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Reader (Java SE 11 &amp; JDK 11 )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73A2-E412-DFEC-69E4-61E44E7C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pic>
        <p:nvPicPr>
          <p:cNvPr id="5" name="Content Placeholder 4" descr="Peacock with solid fill">
            <a:extLst>
              <a:ext uri="{FF2B5EF4-FFF2-40B4-BE49-F238E27FC236}">
                <a16:creationId xmlns:a16="http://schemas.microsoft.com/office/drawing/2014/main" id="{2F299091-4EEE-7A73-77AE-D5A3F0D9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239" y="2275732"/>
            <a:ext cx="3288890" cy="3288890"/>
          </a:xfrm>
        </p:spPr>
      </p:pic>
    </p:spTree>
    <p:extLst>
      <p:ext uri="{BB962C8B-B14F-4D97-AF65-F5344CB8AC3E}">
        <p14:creationId xmlns:p14="http://schemas.microsoft.com/office/powerpoint/2010/main" val="19890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18C4-9F54-D626-61EF-16A57E7F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Streams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CDAA9-597C-4FF2-B4D9-9696D96C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2633551"/>
            <a:ext cx="103455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B10-6B6D-25AD-4926-D2BB51DE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A178-E181-E6DC-D210-E64ECF99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2191716"/>
            <a:ext cx="1035512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9FAD-3E73-45F5-04D1-C88D8070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0,…. 64,536 byte buffer[0].. buffer[64,536]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DE2F-D924-1C6B-7CA2-DCDC68D8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36" y="1983494"/>
            <a:ext cx="10355120" cy="4181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0A8B4-D26C-F7A2-AF5F-5BFE74F974EB}"/>
              </a:ext>
            </a:extLst>
          </p:cNvPr>
          <p:cNvSpPr txBox="1"/>
          <p:nvPr/>
        </p:nvSpPr>
        <p:spPr>
          <a:xfrm>
            <a:off x="947936" y="6282813"/>
            <a:ext cx="625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System.out.print</a:t>
            </a:r>
            <a:r>
              <a:rPr lang="en-IN" dirty="0"/>
              <a:t>((char) real +  “ ”);</a:t>
            </a:r>
          </a:p>
        </p:txBody>
      </p:sp>
    </p:spTree>
    <p:extLst>
      <p:ext uri="{BB962C8B-B14F-4D97-AF65-F5344CB8AC3E}">
        <p14:creationId xmlns:p14="http://schemas.microsoft.com/office/powerpoint/2010/main" val="318655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29B1-FA5E-E810-9252-B3BDCE3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FileInputStream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C59BF-6B56-3548-C110-68284DC35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944" y="1740404"/>
            <a:ext cx="4020111" cy="340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CC55A-73C0-B668-675B-2482153D92EE}"/>
              </a:ext>
            </a:extLst>
          </p:cNvPr>
          <p:cNvSpPr txBox="1"/>
          <p:nvPr/>
        </p:nvSpPr>
        <p:spPr>
          <a:xfrm>
            <a:off x="2290916" y="5476568"/>
            <a:ext cx="761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FileInputStream</a:t>
            </a:r>
            <a:r>
              <a:rPr lang="en-IN" dirty="0">
                <a:hlinkClick r:id="rId3"/>
              </a:rPr>
              <a:t> (Java Platform SE 8 ) (oracle.com)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746FA-524C-9C27-0BA1-B43386E9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28550"/>
            <a:ext cx="4020111" cy="340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D9CAD-29AB-F2AF-58BF-CF33B8EE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28550"/>
            <a:ext cx="402011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765C-CA53-AA13-3FDE-EFD8AAE2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FileOutputStream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3680-9953-42CD-26BA-92BD3E31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812" y="1956104"/>
            <a:ext cx="5020376" cy="3362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59AC8-BF4B-A49E-931D-00C1912D9F23}"/>
              </a:ext>
            </a:extLst>
          </p:cNvPr>
          <p:cNvSpPr txBox="1"/>
          <p:nvPr/>
        </p:nvSpPr>
        <p:spPr>
          <a:xfrm>
            <a:off x="2121309" y="5407742"/>
            <a:ext cx="92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3"/>
              </a:rPr>
              <a:t>FileOutputStream</a:t>
            </a:r>
            <a:r>
              <a:rPr lang="en-IN" dirty="0">
                <a:hlinkClick r:id="rId3"/>
              </a:rPr>
              <a:t> (Java Platform SE 8 ) (oracle.com)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78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864-AAB4-DCB2-CD2A-13940C1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047C-FAC5-C9B4-0D7B-627A4A9C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790037"/>
            <a:ext cx="982164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E362-3AFB-621C-9187-216CEC94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Syntactic Sugar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DAC04-BFFB-8B3A-481D-4314973A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857684"/>
            <a:ext cx="10317015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2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339D-E1BA-45B1-46FD-235F8BE9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381C4-64A7-58C2-F66A-E158B890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2857420"/>
            <a:ext cx="1037417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Input Streams in Java</vt:lpstr>
      <vt:lpstr>Input Streams </vt:lpstr>
      <vt:lpstr>PowerPoint Presentation</vt:lpstr>
      <vt:lpstr>0,…. 64,536 byte buffer[0].. buffer[64,536]</vt:lpstr>
      <vt:lpstr>FileInputStream</vt:lpstr>
      <vt:lpstr>FileOutputStream</vt:lpstr>
      <vt:lpstr>PowerPoint Presentation</vt:lpstr>
      <vt:lpstr>Syntactic Sugar</vt:lpstr>
      <vt:lpstr>PowerPoint Presentation</vt:lpstr>
      <vt:lpstr>InputStream &amp; InputStreamReader</vt:lpstr>
      <vt:lpstr>InputStreamReader</vt:lpstr>
      <vt:lpstr>InputStreamReader</vt:lpstr>
      <vt:lpstr>BufferedReader</vt:lpstr>
      <vt:lpstr>BufferedReader</vt:lpstr>
      <vt:lpstr>Other Methods</vt:lpstr>
      <vt:lpstr>Reader</vt:lpstr>
      <vt:lpstr>Reader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Ranganathan Kasiganesan</dc:creator>
  <cp:lastModifiedBy>Ranganathan Kasiganesan</cp:lastModifiedBy>
  <cp:revision>11</cp:revision>
  <dcterms:created xsi:type="dcterms:W3CDTF">2024-06-23T06:48:39Z</dcterms:created>
  <dcterms:modified xsi:type="dcterms:W3CDTF">2024-06-27T04:22:11Z</dcterms:modified>
</cp:coreProperties>
</file>