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56" r:id="rId4"/>
    <p:sldId id="261" r:id="rId5"/>
    <p:sldId id="262" r:id="rId6"/>
    <p:sldId id="258" r:id="rId7"/>
    <p:sldId id="260" r:id="rId8"/>
    <p:sldId id="267" r:id="rId9"/>
    <p:sldId id="268" r:id="rId10"/>
    <p:sldId id="264" r:id="rId11"/>
    <p:sldId id="263" r:id="rId12"/>
    <p:sldId id="265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3DA2B-81E3-46FA-A41B-7FE66CBAD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0D5E5-4A4D-495A-9FE0-398E3227B3F3}">
      <dgm:prSet phldrT="[Text]" custT="1"/>
      <dgm:spPr/>
      <dgm:t>
        <a:bodyPr/>
        <a:lstStyle/>
        <a:p>
          <a:pPr algn="ctr"/>
          <a:r>
            <a:rPr lang="en-US" sz="2400" b="1" dirty="0" smtClean="0"/>
            <a:t>GJC </a:t>
          </a:r>
          <a:endParaRPr lang="en-US" sz="2400" b="1" dirty="0"/>
        </a:p>
      </dgm:t>
    </dgm:pt>
    <dgm:pt modelId="{887B292D-3540-4576-B933-55F070AA6AAA}" type="parTrans" cxnId="{F984BD2E-EEB4-472D-A44C-B8E367A584AD}">
      <dgm:prSet/>
      <dgm:spPr/>
      <dgm:t>
        <a:bodyPr/>
        <a:lstStyle/>
        <a:p>
          <a:endParaRPr lang="en-US"/>
        </a:p>
      </dgm:t>
    </dgm:pt>
    <dgm:pt modelId="{47C9CE30-7164-4C7D-B389-2FF5A6EF21B8}" type="sibTrans" cxnId="{F984BD2E-EEB4-472D-A44C-B8E367A584AD}">
      <dgm:prSet/>
      <dgm:spPr/>
      <dgm:t>
        <a:bodyPr/>
        <a:lstStyle/>
        <a:p>
          <a:endParaRPr lang="en-US"/>
        </a:p>
      </dgm:t>
    </dgm:pt>
    <dgm:pt modelId="{BACCD24F-2CD2-45B7-9844-E618FC6FD8F1}">
      <dgm:prSet phldrT="[Text]"/>
      <dgm:spPr/>
      <dgm:t>
        <a:bodyPr/>
        <a:lstStyle/>
        <a:p>
          <a:r>
            <a:rPr lang="en-US" dirty="0" smtClean="0"/>
            <a:t>URL with login credential is sent to candidate from Geo Joining Console. </a:t>
          </a:r>
          <a:endParaRPr lang="en-US" dirty="0"/>
        </a:p>
      </dgm:t>
    </dgm:pt>
    <dgm:pt modelId="{3F9A5195-0C9B-4AC4-B796-268586CDBCE5}" type="parTrans" cxnId="{C4DB62EB-0C63-4EAA-A6C5-1D2F108ADCEE}">
      <dgm:prSet/>
      <dgm:spPr/>
      <dgm:t>
        <a:bodyPr/>
        <a:lstStyle/>
        <a:p>
          <a:endParaRPr lang="en-US"/>
        </a:p>
      </dgm:t>
    </dgm:pt>
    <dgm:pt modelId="{43683EC5-4882-4136-BFCD-53B6E2DCE38C}" type="sibTrans" cxnId="{C4DB62EB-0C63-4EAA-A6C5-1D2F108ADCEE}">
      <dgm:prSet/>
      <dgm:spPr/>
      <dgm:t>
        <a:bodyPr/>
        <a:lstStyle/>
        <a:p>
          <a:endParaRPr lang="en-US"/>
        </a:p>
      </dgm:t>
    </dgm:pt>
    <dgm:pt modelId="{D7241D31-307E-4EF7-A70B-C4A0371AC8D6}">
      <dgm:prSet phldrT="[Text]" custT="1"/>
      <dgm:spPr/>
      <dgm:t>
        <a:bodyPr/>
        <a:lstStyle/>
        <a:p>
          <a:pPr algn="ctr"/>
          <a:r>
            <a:rPr lang="en-US" sz="2400" b="1" dirty="0" smtClean="0"/>
            <a:t>Candidate </a:t>
          </a:r>
          <a:endParaRPr lang="en-US" sz="2400" b="1" dirty="0"/>
        </a:p>
      </dgm:t>
    </dgm:pt>
    <dgm:pt modelId="{C5E03FFC-EBEF-4E6E-A0D2-2E7BE4718B76}" type="parTrans" cxnId="{F0B77148-FA04-4A10-A4DA-2E2B386565F7}">
      <dgm:prSet/>
      <dgm:spPr/>
      <dgm:t>
        <a:bodyPr/>
        <a:lstStyle/>
        <a:p>
          <a:endParaRPr lang="en-US"/>
        </a:p>
      </dgm:t>
    </dgm:pt>
    <dgm:pt modelId="{8376BB2B-FE8F-4515-A5AD-8178B2A3EACE}" type="sibTrans" cxnId="{F0B77148-FA04-4A10-A4DA-2E2B386565F7}">
      <dgm:prSet/>
      <dgm:spPr/>
      <dgm:t>
        <a:bodyPr/>
        <a:lstStyle/>
        <a:p>
          <a:endParaRPr lang="en-US"/>
        </a:p>
      </dgm:t>
    </dgm:pt>
    <dgm:pt modelId="{F295A332-D589-4517-9C5A-45AF700C4712}">
      <dgm:prSet phldrT="[Text]"/>
      <dgm:spPr/>
      <dgm:t>
        <a:bodyPr/>
        <a:lstStyle/>
        <a:p>
          <a:r>
            <a:rPr lang="en-US" dirty="0" smtClean="0"/>
            <a:t>Needs to fill the joining forms and needs to finally submit all the details.</a:t>
          </a:r>
          <a:endParaRPr lang="en-US" dirty="0"/>
        </a:p>
      </dgm:t>
    </dgm:pt>
    <dgm:pt modelId="{DC96A4A0-AF73-4F8F-B574-2DC36F7AE2B9}" type="parTrans" cxnId="{495FDB36-9D80-4FCA-B453-438AE7D292B5}">
      <dgm:prSet/>
      <dgm:spPr/>
      <dgm:t>
        <a:bodyPr/>
        <a:lstStyle/>
        <a:p>
          <a:endParaRPr lang="en-US"/>
        </a:p>
      </dgm:t>
    </dgm:pt>
    <dgm:pt modelId="{BEFD5EB3-2184-4A85-818B-9B6E055091BC}" type="sibTrans" cxnId="{495FDB36-9D80-4FCA-B453-438AE7D292B5}">
      <dgm:prSet/>
      <dgm:spPr/>
      <dgm:t>
        <a:bodyPr/>
        <a:lstStyle/>
        <a:p>
          <a:endParaRPr lang="en-US"/>
        </a:p>
      </dgm:t>
    </dgm:pt>
    <dgm:pt modelId="{454CF999-FD8C-4EF1-9914-A4603261924B}">
      <dgm:prSet phldrT="[Text]" custT="1"/>
      <dgm:spPr/>
      <dgm:t>
        <a:bodyPr/>
        <a:lstStyle/>
        <a:p>
          <a:pPr algn="ctr"/>
          <a:r>
            <a:rPr lang="en-US" sz="2400" b="1" dirty="0" smtClean="0"/>
            <a:t>EHS </a:t>
          </a:r>
          <a:endParaRPr lang="en-US" sz="2400" b="1" dirty="0"/>
        </a:p>
      </dgm:t>
    </dgm:pt>
    <dgm:pt modelId="{53D9E185-DD3A-4E55-9DA7-B2F7FB2CBAD2}" type="parTrans" cxnId="{84E3163C-FB6D-4400-B408-D84A8FD3F842}">
      <dgm:prSet/>
      <dgm:spPr/>
      <dgm:t>
        <a:bodyPr/>
        <a:lstStyle/>
        <a:p>
          <a:endParaRPr lang="en-US"/>
        </a:p>
      </dgm:t>
    </dgm:pt>
    <dgm:pt modelId="{60D3F8B3-40EF-48CA-AD5F-16E2FE918DCE}" type="sibTrans" cxnId="{84E3163C-FB6D-4400-B408-D84A8FD3F842}">
      <dgm:prSet/>
      <dgm:spPr/>
      <dgm:t>
        <a:bodyPr/>
        <a:lstStyle/>
        <a:p>
          <a:endParaRPr lang="en-US"/>
        </a:p>
      </dgm:t>
    </dgm:pt>
    <dgm:pt modelId="{B2856C3F-9048-436F-8839-54DB4DE1A0DC}">
      <dgm:prSet phldrT="[Text]"/>
      <dgm:spPr/>
      <dgm:t>
        <a:bodyPr/>
        <a:lstStyle/>
        <a:p>
          <a:r>
            <a:rPr lang="en-US" dirty="0" smtClean="0"/>
            <a:t>EHS then will take the necessary action and will generate the employee code for the candidate through Joining Console.</a:t>
          </a:r>
          <a:endParaRPr lang="en-US" dirty="0"/>
        </a:p>
      </dgm:t>
    </dgm:pt>
    <dgm:pt modelId="{CCC09FD3-D494-49B6-B1B4-5B9250518204}" type="parTrans" cxnId="{122D8081-1FD5-444C-8E55-9E8D9C284584}">
      <dgm:prSet/>
      <dgm:spPr/>
      <dgm:t>
        <a:bodyPr/>
        <a:lstStyle/>
        <a:p>
          <a:endParaRPr lang="en-US"/>
        </a:p>
      </dgm:t>
    </dgm:pt>
    <dgm:pt modelId="{3CD2EC7B-857C-4B5B-A7EE-822567CAF83B}" type="sibTrans" cxnId="{122D8081-1FD5-444C-8E55-9E8D9C284584}">
      <dgm:prSet/>
      <dgm:spPr/>
      <dgm:t>
        <a:bodyPr/>
        <a:lstStyle/>
        <a:p>
          <a:endParaRPr lang="en-US"/>
        </a:p>
      </dgm:t>
    </dgm:pt>
    <dgm:pt modelId="{7FC043EE-F547-479B-8628-1DDD709124AA}">
      <dgm:prSet phldrT="[Text]"/>
      <dgm:spPr/>
      <dgm:t>
        <a:bodyPr/>
        <a:lstStyle/>
        <a:p>
          <a:r>
            <a:rPr lang="en-US" dirty="0" smtClean="0"/>
            <a:t>After final submission; a mailer will go to the candidate and respective EHS.</a:t>
          </a:r>
          <a:endParaRPr lang="en-US" dirty="0"/>
        </a:p>
      </dgm:t>
    </dgm:pt>
    <dgm:pt modelId="{F9B84F74-FE20-4E2D-AF1E-316EAD931E0E}" type="parTrans" cxnId="{448E225A-C82F-4E03-93CF-E87E271C6F57}">
      <dgm:prSet/>
      <dgm:spPr/>
      <dgm:t>
        <a:bodyPr/>
        <a:lstStyle/>
        <a:p>
          <a:endParaRPr lang="en-US"/>
        </a:p>
      </dgm:t>
    </dgm:pt>
    <dgm:pt modelId="{979406E5-EC5D-4E21-BCEB-2DDD46E08A6D}" type="sibTrans" cxnId="{448E225A-C82F-4E03-93CF-E87E271C6F57}">
      <dgm:prSet/>
      <dgm:spPr/>
      <dgm:t>
        <a:bodyPr/>
        <a:lstStyle/>
        <a:p>
          <a:endParaRPr lang="en-US"/>
        </a:p>
      </dgm:t>
    </dgm:pt>
    <dgm:pt modelId="{A7F02C4B-40D7-4408-9DA6-F6B2E3C820CB}" type="pres">
      <dgm:prSet presAssocID="{1503DA2B-81E3-46FA-A41B-7FE66CBAD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C0F680-F356-4CF4-B982-30B17DE3B41E}" type="pres">
      <dgm:prSet presAssocID="{6280D5E5-4A4D-495A-9FE0-398E3227B3F3}" presName="composite" presStyleCnt="0"/>
      <dgm:spPr/>
    </dgm:pt>
    <dgm:pt modelId="{C8C9B20F-C5A5-4A47-8091-E6249AA6C39E}" type="pres">
      <dgm:prSet presAssocID="{6280D5E5-4A4D-495A-9FE0-398E3227B3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56314-83FE-4E12-9AAF-02B678FC9323}" type="pres">
      <dgm:prSet presAssocID="{6280D5E5-4A4D-495A-9FE0-398E3227B3F3}" presName="parSh" presStyleLbl="node1" presStyleIdx="0" presStyleCnt="3"/>
      <dgm:spPr/>
      <dgm:t>
        <a:bodyPr/>
        <a:lstStyle/>
        <a:p>
          <a:endParaRPr lang="en-US"/>
        </a:p>
      </dgm:t>
    </dgm:pt>
    <dgm:pt modelId="{A31100E4-95C4-4D16-81C4-B036CD012AC8}" type="pres">
      <dgm:prSet presAssocID="{6280D5E5-4A4D-495A-9FE0-398E3227B3F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B568F-3055-407A-9E7E-2FDC35CC8C7D}" type="pres">
      <dgm:prSet presAssocID="{47C9CE30-7164-4C7D-B389-2FF5A6EF21B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1CF5264-5E79-4B8D-894A-FEB566F40340}" type="pres">
      <dgm:prSet presAssocID="{47C9CE30-7164-4C7D-B389-2FF5A6EF21B8}" presName="connTx" presStyleLbl="sibTrans2D1" presStyleIdx="0" presStyleCnt="2"/>
      <dgm:spPr/>
      <dgm:t>
        <a:bodyPr/>
        <a:lstStyle/>
        <a:p>
          <a:endParaRPr lang="en-US"/>
        </a:p>
      </dgm:t>
    </dgm:pt>
    <dgm:pt modelId="{E3ECE093-2BE4-4393-AA29-0A2E73FEB542}" type="pres">
      <dgm:prSet presAssocID="{D7241D31-307E-4EF7-A70B-C4A0371AC8D6}" presName="composite" presStyleCnt="0"/>
      <dgm:spPr/>
    </dgm:pt>
    <dgm:pt modelId="{33E62488-86E9-49C6-B2DB-732D38BC5E08}" type="pres">
      <dgm:prSet presAssocID="{D7241D31-307E-4EF7-A70B-C4A0371AC8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BD674-AD3F-4B38-81A4-CEF1BF702B91}" type="pres">
      <dgm:prSet presAssocID="{D7241D31-307E-4EF7-A70B-C4A0371AC8D6}" presName="parSh" presStyleLbl="node1" presStyleIdx="1" presStyleCnt="3"/>
      <dgm:spPr/>
      <dgm:t>
        <a:bodyPr/>
        <a:lstStyle/>
        <a:p>
          <a:endParaRPr lang="en-US"/>
        </a:p>
      </dgm:t>
    </dgm:pt>
    <dgm:pt modelId="{CA1DB996-56AE-471A-8FA7-1833BB1736CF}" type="pres">
      <dgm:prSet presAssocID="{D7241D31-307E-4EF7-A70B-C4A0371AC8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8634D-539E-4389-8ED7-1A8C9FE7FD71}" type="pres">
      <dgm:prSet presAssocID="{8376BB2B-FE8F-4515-A5AD-8178B2A3EAC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861E9DD-DBF7-4118-AB94-AF242BD1411E}" type="pres">
      <dgm:prSet presAssocID="{8376BB2B-FE8F-4515-A5AD-8178B2A3EACE}" presName="connTx" presStyleLbl="sibTrans2D1" presStyleIdx="1" presStyleCnt="2"/>
      <dgm:spPr/>
      <dgm:t>
        <a:bodyPr/>
        <a:lstStyle/>
        <a:p>
          <a:endParaRPr lang="en-US"/>
        </a:p>
      </dgm:t>
    </dgm:pt>
    <dgm:pt modelId="{B9AB4C1D-CA69-4B55-96E7-8ED170E83CB4}" type="pres">
      <dgm:prSet presAssocID="{454CF999-FD8C-4EF1-9914-A4603261924B}" presName="composite" presStyleCnt="0"/>
      <dgm:spPr/>
    </dgm:pt>
    <dgm:pt modelId="{D33CA298-0365-4321-AE91-C80177C23366}" type="pres">
      <dgm:prSet presAssocID="{454CF999-FD8C-4EF1-9914-A4603261924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6BACB-AFBD-4624-951B-56695A5C960D}" type="pres">
      <dgm:prSet presAssocID="{454CF999-FD8C-4EF1-9914-A4603261924B}" presName="parSh" presStyleLbl="node1" presStyleIdx="2" presStyleCnt="3"/>
      <dgm:spPr/>
      <dgm:t>
        <a:bodyPr/>
        <a:lstStyle/>
        <a:p>
          <a:endParaRPr lang="en-US"/>
        </a:p>
      </dgm:t>
    </dgm:pt>
    <dgm:pt modelId="{FA88A7F2-FB86-4285-ABB9-22DF7F4A9878}" type="pres">
      <dgm:prSet presAssocID="{454CF999-FD8C-4EF1-9914-A4603261924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3163C-FB6D-4400-B408-D84A8FD3F842}" srcId="{1503DA2B-81E3-46FA-A41B-7FE66CBAD38E}" destId="{454CF999-FD8C-4EF1-9914-A4603261924B}" srcOrd="2" destOrd="0" parTransId="{53D9E185-DD3A-4E55-9DA7-B2F7FB2CBAD2}" sibTransId="{60D3F8B3-40EF-48CA-AD5F-16E2FE918DCE}"/>
    <dgm:cxn modelId="{674A6B36-7D43-40C1-BF49-CE08B13E610E}" type="presOf" srcId="{47C9CE30-7164-4C7D-B389-2FF5A6EF21B8}" destId="{21CF5264-5E79-4B8D-894A-FEB566F40340}" srcOrd="1" destOrd="0" presId="urn:microsoft.com/office/officeart/2005/8/layout/process3"/>
    <dgm:cxn modelId="{3B399CCD-2BE7-4C37-A2A0-5D342006B0DF}" type="presOf" srcId="{1503DA2B-81E3-46FA-A41B-7FE66CBAD38E}" destId="{A7F02C4B-40D7-4408-9DA6-F6B2E3C820CB}" srcOrd="0" destOrd="0" presId="urn:microsoft.com/office/officeart/2005/8/layout/process3"/>
    <dgm:cxn modelId="{0075F4D7-A693-4CE9-93FF-4A1F4A170BD9}" type="presOf" srcId="{47C9CE30-7164-4C7D-B389-2FF5A6EF21B8}" destId="{216B568F-3055-407A-9E7E-2FDC35CC8C7D}" srcOrd="0" destOrd="0" presId="urn:microsoft.com/office/officeart/2005/8/layout/process3"/>
    <dgm:cxn modelId="{122D8081-1FD5-444C-8E55-9E8D9C284584}" srcId="{454CF999-FD8C-4EF1-9914-A4603261924B}" destId="{B2856C3F-9048-436F-8839-54DB4DE1A0DC}" srcOrd="0" destOrd="0" parTransId="{CCC09FD3-D494-49B6-B1B4-5B9250518204}" sibTransId="{3CD2EC7B-857C-4B5B-A7EE-822567CAF83B}"/>
    <dgm:cxn modelId="{AA7A23C2-1245-4423-BE8E-BF049C6483DB}" type="presOf" srcId="{454CF999-FD8C-4EF1-9914-A4603261924B}" destId="{D126BACB-AFBD-4624-951B-56695A5C960D}" srcOrd="1" destOrd="0" presId="urn:microsoft.com/office/officeart/2005/8/layout/process3"/>
    <dgm:cxn modelId="{80DC316E-632F-4666-86BE-2F6ABEB49406}" type="presOf" srcId="{F295A332-D589-4517-9C5A-45AF700C4712}" destId="{CA1DB996-56AE-471A-8FA7-1833BB1736CF}" srcOrd="0" destOrd="0" presId="urn:microsoft.com/office/officeart/2005/8/layout/process3"/>
    <dgm:cxn modelId="{C4DB62EB-0C63-4EAA-A6C5-1D2F108ADCEE}" srcId="{6280D5E5-4A4D-495A-9FE0-398E3227B3F3}" destId="{BACCD24F-2CD2-45B7-9844-E618FC6FD8F1}" srcOrd="0" destOrd="0" parTransId="{3F9A5195-0C9B-4AC4-B796-268586CDBCE5}" sibTransId="{43683EC5-4882-4136-BFCD-53B6E2DCE38C}"/>
    <dgm:cxn modelId="{F0B77148-FA04-4A10-A4DA-2E2B386565F7}" srcId="{1503DA2B-81E3-46FA-A41B-7FE66CBAD38E}" destId="{D7241D31-307E-4EF7-A70B-C4A0371AC8D6}" srcOrd="1" destOrd="0" parTransId="{C5E03FFC-EBEF-4E6E-A0D2-2E7BE4718B76}" sibTransId="{8376BB2B-FE8F-4515-A5AD-8178B2A3EACE}"/>
    <dgm:cxn modelId="{EAB1BEF4-423E-47F6-9AD5-D6616BB7993B}" type="presOf" srcId="{6280D5E5-4A4D-495A-9FE0-398E3227B3F3}" destId="{14556314-83FE-4E12-9AAF-02B678FC9323}" srcOrd="1" destOrd="0" presId="urn:microsoft.com/office/officeart/2005/8/layout/process3"/>
    <dgm:cxn modelId="{849842A4-67C8-4A83-95D8-BFDE69D2CA3B}" type="presOf" srcId="{454CF999-FD8C-4EF1-9914-A4603261924B}" destId="{D33CA298-0365-4321-AE91-C80177C23366}" srcOrd="0" destOrd="0" presId="urn:microsoft.com/office/officeart/2005/8/layout/process3"/>
    <dgm:cxn modelId="{F984BD2E-EEB4-472D-A44C-B8E367A584AD}" srcId="{1503DA2B-81E3-46FA-A41B-7FE66CBAD38E}" destId="{6280D5E5-4A4D-495A-9FE0-398E3227B3F3}" srcOrd="0" destOrd="0" parTransId="{887B292D-3540-4576-B933-55F070AA6AAA}" sibTransId="{47C9CE30-7164-4C7D-B389-2FF5A6EF21B8}"/>
    <dgm:cxn modelId="{C1FAE281-E322-4719-A597-64DF3E6D5794}" type="presOf" srcId="{6280D5E5-4A4D-495A-9FE0-398E3227B3F3}" destId="{C8C9B20F-C5A5-4A47-8091-E6249AA6C39E}" srcOrd="0" destOrd="0" presId="urn:microsoft.com/office/officeart/2005/8/layout/process3"/>
    <dgm:cxn modelId="{448E225A-C82F-4E03-93CF-E87E271C6F57}" srcId="{D7241D31-307E-4EF7-A70B-C4A0371AC8D6}" destId="{7FC043EE-F547-479B-8628-1DDD709124AA}" srcOrd="1" destOrd="0" parTransId="{F9B84F74-FE20-4E2D-AF1E-316EAD931E0E}" sibTransId="{979406E5-EC5D-4E21-BCEB-2DDD46E08A6D}"/>
    <dgm:cxn modelId="{B8C5C3E4-9E3D-40A0-A041-C268A3BF8C17}" type="presOf" srcId="{B2856C3F-9048-436F-8839-54DB4DE1A0DC}" destId="{FA88A7F2-FB86-4285-ABB9-22DF7F4A9878}" srcOrd="0" destOrd="0" presId="urn:microsoft.com/office/officeart/2005/8/layout/process3"/>
    <dgm:cxn modelId="{6B627439-5989-4CB7-928C-441908872747}" type="presOf" srcId="{8376BB2B-FE8F-4515-A5AD-8178B2A3EACE}" destId="{DEE8634D-539E-4389-8ED7-1A8C9FE7FD71}" srcOrd="0" destOrd="0" presId="urn:microsoft.com/office/officeart/2005/8/layout/process3"/>
    <dgm:cxn modelId="{709D3621-29DE-46D8-B9A5-5FFC531A5C86}" type="presOf" srcId="{8376BB2B-FE8F-4515-A5AD-8178B2A3EACE}" destId="{4861E9DD-DBF7-4118-AB94-AF242BD1411E}" srcOrd="1" destOrd="0" presId="urn:microsoft.com/office/officeart/2005/8/layout/process3"/>
    <dgm:cxn modelId="{02BD2F15-7239-4EB5-BAF1-1DAB0DC3E915}" type="presOf" srcId="{D7241D31-307E-4EF7-A70B-C4A0371AC8D6}" destId="{05EBD674-AD3F-4B38-81A4-CEF1BF702B91}" srcOrd="1" destOrd="0" presId="urn:microsoft.com/office/officeart/2005/8/layout/process3"/>
    <dgm:cxn modelId="{1819274D-4C77-4B21-AA51-31359DECB5EA}" type="presOf" srcId="{D7241D31-307E-4EF7-A70B-C4A0371AC8D6}" destId="{33E62488-86E9-49C6-B2DB-732D38BC5E08}" srcOrd="0" destOrd="0" presId="urn:microsoft.com/office/officeart/2005/8/layout/process3"/>
    <dgm:cxn modelId="{6D3DBB4B-979D-4685-9825-1F368540E632}" type="presOf" srcId="{7FC043EE-F547-479B-8628-1DDD709124AA}" destId="{CA1DB996-56AE-471A-8FA7-1833BB1736CF}" srcOrd="0" destOrd="1" presId="urn:microsoft.com/office/officeart/2005/8/layout/process3"/>
    <dgm:cxn modelId="{22059E20-C732-4F04-A2E5-500CA8516C9F}" type="presOf" srcId="{BACCD24F-2CD2-45B7-9844-E618FC6FD8F1}" destId="{A31100E4-95C4-4D16-81C4-B036CD012AC8}" srcOrd="0" destOrd="0" presId="urn:microsoft.com/office/officeart/2005/8/layout/process3"/>
    <dgm:cxn modelId="{495FDB36-9D80-4FCA-B453-438AE7D292B5}" srcId="{D7241D31-307E-4EF7-A70B-C4A0371AC8D6}" destId="{F295A332-D589-4517-9C5A-45AF700C4712}" srcOrd="0" destOrd="0" parTransId="{DC96A4A0-AF73-4F8F-B574-2DC36F7AE2B9}" sibTransId="{BEFD5EB3-2184-4A85-818B-9B6E055091BC}"/>
    <dgm:cxn modelId="{8070BFF1-1363-4438-986D-12D0E0AFCD2E}" type="presParOf" srcId="{A7F02C4B-40D7-4408-9DA6-F6B2E3C820CB}" destId="{4FC0F680-F356-4CF4-B982-30B17DE3B41E}" srcOrd="0" destOrd="0" presId="urn:microsoft.com/office/officeart/2005/8/layout/process3"/>
    <dgm:cxn modelId="{7D7399A7-9950-40C0-8FCA-62C04D7BC65C}" type="presParOf" srcId="{4FC0F680-F356-4CF4-B982-30B17DE3B41E}" destId="{C8C9B20F-C5A5-4A47-8091-E6249AA6C39E}" srcOrd="0" destOrd="0" presId="urn:microsoft.com/office/officeart/2005/8/layout/process3"/>
    <dgm:cxn modelId="{E50C0D1B-30BD-401E-AA6B-834D05E0DCFD}" type="presParOf" srcId="{4FC0F680-F356-4CF4-B982-30B17DE3B41E}" destId="{14556314-83FE-4E12-9AAF-02B678FC9323}" srcOrd="1" destOrd="0" presId="urn:microsoft.com/office/officeart/2005/8/layout/process3"/>
    <dgm:cxn modelId="{1C42FCF0-A7ED-4877-A64F-EA0A276ABA4E}" type="presParOf" srcId="{4FC0F680-F356-4CF4-B982-30B17DE3B41E}" destId="{A31100E4-95C4-4D16-81C4-B036CD012AC8}" srcOrd="2" destOrd="0" presId="urn:microsoft.com/office/officeart/2005/8/layout/process3"/>
    <dgm:cxn modelId="{12184E22-CD78-44DE-BB1F-E0378BCF19D0}" type="presParOf" srcId="{A7F02C4B-40D7-4408-9DA6-F6B2E3C820CB}" destId="{216B568F-3055-407A-9E7E-2FDC35CC8C7D}" srcOrd="1" destOrd="0" presId="urn:microsoft.com/office/officeart/2005/8/layout/process3"/>
    <dgm:cxn modelId="{DD5D70C5-8903-475F-B4BC-5E59303DA9F7}" type="presParOf" srcId="{216B568F-3055-407A-9E7E-2FDC35CC8C7D}" destId="{21CF5264-5E79-4B8D-894A-FEB566F40340}" srcOrd="0" destOrd="0" presId="urn:microsoft.com/office/officeart/2005/8/layout/process3"/>
    <dgm:cxn modelId="{43EA65F2-B888-4C24-BA24-EBBD12803BD3}" type="presParOf" srcId="{A7F02C4B-40D7-4408-9DA6-F6B2E3C820CB}" destId="{E3ECE093-2BE4-4393-AA29-0A2E73FEB542}" srcOrd="2" destOrd="0" presId="urn:microsoft.com/office/officeart/2005/8/layout/process3"/>
    <dgm:cxn modelId="{225E78D4-F87C-4A0A-9264-3D8E95BE85CF}" type="presParOf" srcId="{E3ECE093-2BE4-4393-AA29-0A2E73FEB542}" destId="{33E62488-86E9-49C6-B2DB-732D38BC5E08}" srcOrd="0" destOrd="0" presId="urn:microsoft.com/office/officeart/2005/8/layout/process3"/>
    <dgm:cxn modelId="{38E9E7EC-2BB3-43BC-8B4F-89669423DF9B}" type="presParOf" srcId="{E3ECE093-2BE4-4393-AA29-0A2E73FEB542}" destId="{05EBD674-AD3F-4B38-81A4-CEF1BF702B91}" srcOrd="1" destOrd="0" presId="urn:microsoft.com/office/officeart/2005/8/layout/process3"/>
    <dgm:cxn modelId="{F785F09B-61B2-4614-8D0F-3FABF8B22684}" type="presParOf" srcId="{E3ECE093-2BE4-4393-AA29-0A2E73FEB542}" destId="{CA1DB996-56AE-471A-8FA7-1833BB1736CF}" srcOrd="2" destOrd="0" presId="urn:microsoft.com/office/officeart/2005/8/layout/process3"/>
    <dgm:cxn modelId="{072D63A5-1B60-4B59-975B-0CFD46D25977}" type="presParOf" srcId="{A7F02C4B-40D7-4408-9DA6-F6B2E3C820CB}" destId="{DEE8634D-539E-4389-8ED7-1A8C9FE7FD71}" srcOrd="3" destOrd="0" presId="urn:microsoft.com/office/officeart/2005/8/layout/process3"/>
    <dgm:cxn modelId="{B5179EEC-434E-433F-9CFB-945A4DDC55DC}" type="presParOf" srcId="{DEE8634D-539E-4389-8ED7-1A8C9FE7FD71}" destId="{4861E9DD-DBF7-4118-AB94-AF242BD1411E}" srcOrd="0" destOrd="0" presId="urn:microsoft.com/office/officeart/2005/8/layout/process3"/>
    <dgm:cxn modelId="{95B3A009-28AF-47CC-B8D9-AAD023831A6D}" type="presParOf" srcId="{A7F02C4B-40D7-4408-9DA6-F6B2E3C820CB}" destId="{B9AB4C1D-CA69-4B55-96E7-8ED170E83CB4}" srcOrd="4" destOrd="0" presId="urn:microsoft.com/office/officeart/2005/8/layout/process3"/>
    <dgm:cxn modelId="{B02D1EE5-77F2-4FC6-B4BF-0AFBF5B9FF2E}" type="presParOf" srcId="{B9AB4C1D-CA69-4B55-96E7-8ED170E83CB4}" destId="{D33CA298-0365-4321-AE91-C80177C23366}" srcOrd="0" destOrd="0" presId="urn:microsoft.com/office/officeart/2005/8/layout/process3"/>
    <dgm:cxn modelId="{4CF5BA9E-5018-4B0B-98A2-BAEAB92E2A8E}" type="presParOf" srcId="{B9AB4C1D-CA69-4B55-96E7-8ED170E83CB4}" destId="{D126BACB-AFBD-4624-951B-56695A5C960D}" srcOrd="1" destOrd="0" presId="urn:microsoft.com/office/officeart/2005/8/layout/process3"/>
    <dgm:cxn modelId="{C20B505D-8BD1-4A0C-A10B-3DE630465845}" type="presParOf" srcId="{B9AB4C1D-CA69-4B55-96E7-8ED170E83CB4}" destId="{FA88A7F2-FB86-4285-ABB9-22DF7F4A987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49B51-B5DC-4F7F-BFB0-EE3BE0412B0F}" type="doc">
      <dgm:prSet loTypeId="urn:microsoft.com/office/officeart/2005/8/layout/hierarchy5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4C5EB-B3C8-4107-B258-3E58C5BA1D6D}">
      <dgm:prSet phldrT="[Text]"/>
      <dgm:spPr/>
      <dgm:t>
        <a:bodyPr/>
        <a:lstStyle/>
        <a:p>
          <a:r>
            <a:rPr lang="en-US" dirty="0" smtClean="0"/>
            <a:t>Geo Joining </a:t>
          </a:r>
          <a:endParaRPr lang="en-US" dirty="0"/>
        </a:p>
      </dgm:t>
    </dgm:pt>
    <dgm:pt modelId="{7F20DDFB-5551-4D98-8795-284A456C02DE}" type="parTrans" cxnId="{23CAC813-9C4A-4364-9238-CEA058547FFA}">
      <dgm:prSet/>
      <dgm:spPr/>
      <dgm:t>
        <a:bodyPr/>
        <a:lstStyle/>
        <a:p>
          <a:endParaRPr lang="en-US"/>
        </a:p>
      </dgm:t>
    </dgm:pt>
    <dgm:pt modelId="{16D82981-C949-4E18-8DBC-EF8FACB970EC}" type="sibTrans" cxnId="{23CAC813-9C4A-4364-9238-CEA058547FFA}">
      <dgm:prSet/>
      <dgm:spPr/>
      <dgm:t>
        <a:bodyPr/>
        <a:lstStyle/>
        <a:p>
          <a:endParaRPr lang="en-US"/>
        </a:p>
      </dgm:t>
    </dgm:pt>
    <dgm:pt modelId="{B203F2C5-6F25-4283-B94D-772E9A34379F}">
      <dgm:prSet phldrT="[Text]"/>
      <dgm:spPr/>
      <dgm:t>
        <a:bodyPr/>
        <a:lstStyle/>
        <a:p>
          <a:r>
            <a:rPr lang="en-US" dirty="0" smtClean="0"/>
            <a:t>Joining forms</a:t>
          </a:r>
          <a:endParaRPr lang="en-US" dirty="0"/>
        </a:p>
      </dgm:t>
    </dgm:pt>
    <dgm:pt modelId="{AC572517-E5C1-471E-9DFB-D14B4D62B785}" type="parTrans" cxnId="{DE64E55A-9084-4F86-8288-F081C1ADB604}">
      <dgm:prSet/>
      <dgm:spPr/>
      <dgm:t>
        <a:bodyPr/>
        <a:lstStyle/>
        <a:p>
          <a:endParaRPr lang="en-US"/>
        </a:p>
      </dgm:t>
    </dgm:pt>
    <dgm:pt modelId="{6004ED43-28BB-4E30-8D87-01322BC676DF}" type="sibTrans" cxnId="{DE64E55A-9084-4F86-8288-F081C1ADB604}">
      <dgm:prSet/>
      <dgm:spPr/>
      <dgm:t>
        <a:bodyPr/>
        <a:lstStyle/>
        <a:p>
          <a:endParaRPr lang="en-US"/>
        </a:p>
      </dgm:t>
    </dgm:pt>
    <dgm:pt modelId="{D8376A73-2655-43C0-9539-A420F10FAF8D}">
      <dgm:prSet phldrT="[Text]"/>
      <dgm:spPr/>
      <dgm:t>
        <a:bodyPr/>
        <a:lstStyle/>
        <a:p>
          <a:r>
            <a:rPr lang="en-US" dirty="0" smtClean="0"/>
            <a:t>Joining Console</a:t>
          </a:r>
          <a:endParaRPr lang="en-US" dirty="0"/>
        </a:p>
      </dgm:t>
    </dgm:pt>
    <dgm:pt modelId="{E8048C64-1003-457C-96C2-75A85A9CE447}" type="parTrans" cxnId="{ED7AF68A-F8C1-40C8-AC3F-1A8BE913272D}">
      <dgm:prSet/>
      <dgm:spPr/>
      <dgm:t>
        <a:bodyPr/>
        <a:lstStyle/>
        <a:p>
          <a:endParaRPr lang="en-US"/>
        </a:p>
      </dgm:t>
    </dgm:pt>
    <dgm:pt modelId="{50C51B4A-86FB-46C0-9D0F-BB183890A297}" type="sibTrans" cxnId="{ED7AF68A-F8C1-40C8-AC3F-1A8BE913272D}">
      <dgm:prSet/>
      <dgm:spPr/>
      <dgm:t>
        <a:bodyPr/>
        <a:lstStyle/>
        <a:p>
          <a:endParaRPr lang="en-US"/>
        </a:p>
      </dgm:t>
    </dgm:pt>
    <dgm:pt modelId="{54D2F605-7EA1-425E-B322-5622EC6EE245}">
      <dgm:prSet/>
      <dgm:spPr/>
      <dgm:t>
        <a:bodyPr/>
        <a:lstStyle/>
        <a:p>
          <a:r>
            <a:rPr lang="en-US" dirty="0" smtClean="0"/>
            <a:t>Personal Details</a:t>
          </a:r>
          <a:endParaRPr lang="en-US" dirty="0"/>
        </a:p>
      </dgm:t>
    </dgm:pt>
    <dgm:pt modelId="{7441D5A0-38B7-4A28-B506-3CB7EB1BAF22}" type="parTrans" cxnId="{F7EE5EAC-7FB5-4CEC-84C5-84B3C25F83BF}">
      <dgm:prSet/>
      <dgm:spPr/>
      <dgm:t>
        <a:bodyPr/>
        <a:lstStyle/>
        <a:p>
          <a:endParaRPr lang="en-US"/>
        </a:p>
      </dgm:t>
    </dgm:pt>
    <dgm:pt modelId="{7E2C8404-67CF-4DB5-BECF-272EADF59312}" type="sibTrans" cxnId="{F7EE5EAC-7FB5-4CEC-84C5-84B3C25F83BF}">
      <dgm:prSet/>
      <dgm:spPr/>
      <dgm:t>
        <a:bodyPr/>
        <a:lstStyle/>
        <a:p>
          <a:endParaRPr lang="en-US"/>
        </a:p>
      </dgm:t>
    </dgm:pt>
    <dgm:pt modelId="{92339EB3-9B2F-476C-995F-8DF0FF2D34FE}">
      <dgm:prSet/>
      <dgm:spPr/>
      <dgm:t>
        <a:bodyPr/>
        <a:lstStyle/>
        <a:p>
          <a:r>
            <a:rPr lang="en-US" dirty="0" smtClean="0"/>
            <a:t>Experience Details </a:t>
          </a:r>
          <a:endParaRPr lang="en-US" dirty="0"/>
        </a:p>
      </dgm:t>
    </dgm:pt>
    <dgm:pt modelId="{5B86D464-C352-4C5C-9A2C-71ED28A11152}" type="parTrans" cxnId="{722E0CB8-985A-48DF-959E-3D7EADBE30EF}">
      <dgm:prSet/>
      <dgm:spPr/>
      <dgm:t>
        <a:bodyPr/>
        <a:lstStyle/>
        <a:p>
          <a:endParaRPr lang="en-US"/>
        </a:p>
      </dgm:t>
    </dgm:pt>
    <dgm:pt modelId="{5F9FA28D-377B-45DC-8F9F-7E64E85EAA44}" type="sibTrans" cxnId="{722E0CB8-985A-48DF-959E-3D7EADBE30EF}">
      <dgm:prSet/>
      <dgm:spPr/>
      <dgm:t>
        <a:bodyPr/>
        <a:lstStyle/>
        <a:p>
          <a:endParaRPr lang="en-US"/>
        </a:p>
      </dgm:t>
    </dgm:pt>
    <dgm:pt modelId="{8B42ACC1-AEB4-44A5-997C-ED4F7572D216}">
      <dgm:prSet/>
      <dgm:spPr/>
      <dgm:t>
        <a:bodyPr/>
        <a:lstStyle/>
        <a:p>
          <a:r>
            <a:rPr lang="en-US" dirty="0" smtClean="0"/>
            <a:t>Contact Details</a:t>
          </a:r>
          <a:endParaRPr lang="en-US" dirty="0"/>
        </a:p>
      </dgm:t>
    </dgm:pt>
    <dgm:pt modelId="{95F9D0DE-090A-4E6C-9BAE-F70F1E942A00}" type="parTrans" cxnId="{503D60D8-A9D0-4FE6-AECF-714C4F98DB15}">
      <dgm:prSet/>
      <dgm:spPr/>
      <dgm:t>
        <a:bodyPr/>
        <a:lstStyle/>
        <a:p>
          <a:endParaRPr lang="en-US"/>
        </a:p>
      </dgm:t>
    </dgm:pt>
    <dgm:pt modelId="{84C82B2D-8E91-4197-9305-F62A5539AB24}" type="sibTrans" cxnId="{503D60D8-A9D0-4FE6-AECF-714C4F98DB15}">
      <dgm:prSet/>
      <dgm:spPr/>
      <dgm:t>
        <a:bodyPr/>
        <a:lstStyle/>
        <a:p>
          <a:endParaRPr lang="en-US"/>
        </a:p>
      </dgm:t>
    </dgm:pt>
    <dgm:pt modelId="{BD9BDEE9-EFCE-4279-BDC6-3D6A5892D5B3}">
      <dgm:prSet/>
      <dgm:spPr/>
      <dgm:t>
        <a:bodyPr/>
        <a:lstStyle/>
        <a:p>
          <a:r>
            <a:rPr lang="en-US" dirty="0" smtClean="0"/>
            <a:t>Travel Details </a:t>
          </a:r>
          <a:endParaRPr lang="en-US" dirty="0"/>
        </a:p>
      </dgm:t>
    </dgm:pt>
    <dgm:pt modelId="{1B33DA4A-8E9E-4016-84B7-1BE8FBE56D92}" type="parTrans" cxnId="{A1A0B29E-2195-4611-8137-75273E0A4FC7}">
      <dgm:prSet/>
      <dgm:spPr/>
      <dgm:t>
        <a:bodyPr/>
        <a:lstStyle/>
        <a:p>
          <a:endParaRPr lang="en-US"/>
        </a:p>
      </dgm:t>
    </dgm:pt>
    <dgm:pt modelId="{64BE54FA-9FF3-4DDB-A230-6BCA5318BC8D}" type="sibTrans" cxnId="{A1A0B29E-2195-4611-8137-75273E0A4FC7}">
      <dgm:prSet/>
      <dgm:spPr/>
      <dgm:t>
        <a:bodyPr/>
        <a:lstStyle/>
        <a:p>
          <a:endParaRPr lang="en-US"/>
        </a:p>
      </dgm:t>
    </dgm:pt>
    <dgm:pt modelId="{3D375CF2-9A28-4284-8FA8-0C53E9623B20}">
      <dgm:prSet/>
      <dgm:spPr/>
      <dgm:t>
        <a:bodyPr/>
        <a:lstStyle/>
        <a:p>
          <a:r>
            <a:rPr lang="en-US" dirty="0" smtClean="0"/>
            <a:t>Joining Details</a:t>
          </a:r>
          <a:endParaRPr lang="en-US" dirty="0"/>
        </a:p>
      </dgm:t>
    </dgm:pt>
    <dgm:pt modelId="{13D3D858-B23B-4712-8EF0-297062E0A337}" type="parTrans" cxnId="{3E9CAC4F-6956-4066-B00D-7B143FF2A4F8}">
      <dgm:prSet/>
      <dgm:spPr/>
      <dgm:t>
        <a:bodyPr/>
        <a:lstStyle/>
        <a:p>
          <a:endParaRPr lang="en-US"/>
        </a:p>
      </dgm:t>
    </dgm:pt>
    <dgm:pt modelId="{279CD6EE-84D9-49FF-B714-2735FBABFCB4}" type="sibTrans" cxnId="{3E9CAC4F-6956-4066-B00D-7B143FF2A4F8}">
      <dgm:prSet/>
      <dgm:spPr/>
      <dgm:t>
        <a:bodyPr/>
        <a:lstStyle/>
        <a:p>
          <a:endParaRPr lang="en-US"/>
        </a:p>
      </dgm:t>
    </dgm:pt>
    <dgm:pt modelId="{0144D994-15E6-432B-85C2-980EA4EDE364}">
      <dgm:prSet/>
      <dgm:spPr/>
      <dgm:t>
        <a:bodyPr/>
        <a:lstStyle/>
        <a:p>
          <a:r>
            <a:rPr lang="en-US" dirty="0" smtClean="0"/>
            <a:t>Education Details</a:t>
          </a:r>
          <a:endParaRPr lang="en-US" dirty="0"/>
        </a:p>
      </dgm:t>
    </dgm:pt>
    <dgm:pt modelId="{71C69EA2-6F78-4817-A7D4-9441035744C5}" type="parTrans" cxnId="{0E9139E5-BE9A-4004-A0C7-0B5D4F8B2658}">
      <dgm:prSet/>
      <dgm:spPr/>
      <dgm:t>
        <a:bodyPr/>
        <a:lstStyle/>
        <a:p>
          <a:endParaRPr lang="en-US"/>
        </a:p>
      </dgm:t>
    </dgm:pt>
    <dgm:pt modelId="{34C39664-3153-4997-B965-611391F1E26C}" type="sibTrans" cxnId="{0E9139E5-BE9A-4004-A0C7-0B5D4F8B2658}">
      <dgm:prSet/>
      <dgm:spPr/>
      <dgm:t>
        <a:bodyPr/>
        <a:lstStyle/>
        <a:p>
          <a:endParaRPr lang="en-US"/>
        </a:p>
      </dgm:t>
    </dgm:pt>
    <dgm:pt modelId="{4D86BED7-16A4-44AC-A911-FE518C6A3F2E}" type="pres">
      <dgm:prSet presAssocID="{54E49B51-B5DC-4F7F-BFB0-EE3BE0412B0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7F815-0C13-481F-B234-ACC6426A692A}" type="pres">
      <dgm:prSet presAssocID="{54E49B51-B5DC-4F7F-BFB0-EE3BE0412B0F}" presName="hierFlow" presStyleCnt="0"/>
      <dgm:spPr/>
      <dgm:t>
        <a:bodyPr/>
        <a:lstStyle/>
        <a:p>
          <a:endParaRPr lang="en-US"/>
        </a:p>
      </dgm:t>
    </dgm:pt>
    <dgm:pt modelId="{955AD735-0FF1-4505-B330-E5AD77E34791}" type="pres">
      <dgm:prSet presAssocID="{54E49B51-B5DC-4F7F-BFB0-EE3BE0412B0F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75FC8B6-3345-4DFE-B1E9-F5286D41C590}" type="pres">
      <dgm:prSet presAssocID="{18B4C5EB-B3C8-4107-B258-3E58C5BA1D6D}" presName="Name17" presStyleCnt="0"/>
      <dgm:spPr/>
      <dgm:t>
        <a:bodyPr/>
        <a:lstStyle/>
        <a:p>
          <a:endParaRPr lang="en-US"/>
        </a:p>
      </dgm:t>
    </dgm:pt>
    <dgm:pt modelId="{853D7A3B-1E46-4B20-BFF0-379D1C740F5E}" type="pres">
      <dgm:prSet presAssocID="{18B4C5EB-B3C8-4107-B258-3E58C5BA1D6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F741B-C587-4328-8233-384E84B76D5B}" type="pres">
      <dgm:prSet presAssocID="{18B4C5EB-B3C8-4107-B258-3E58C5BA1D6D}" presName="hierChild2" presStyleCnt="0"/>
      <dgm:spPr/>
      <dgm:t>
        <a:bodyPr/>
        <a:lstStyle/>
        <a:p>
          <a:endParaRPr lang="en-US"/>
        </a:p>
      </dgm:t>
    </dgm:pt>
    <dgm:pt modelId="{7AE1A1D2-61F8-47E4-8872-A7E99DE89254}" type="pres">
      <dgm:prSet presAssocID="{AC572517-E5C1-471E-9DFB-D14B4D62B78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AE991931-37A2-41B0-99A0-ECDD6C10F70C}" type="pres">
      <dgm:prSet presAssocID="{AC572517-E5C1-471E-9DFB-D14B4D62B78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DD93F67-C5E5-49B6-BFBF-1EE978274027}" type="pres">
      <dgm:prSet presAssocID="{B203F2C5-6F25-4283-B94D-772E9A34379F}" presName="Name30" presStyleCnt="0"/>
      <dgm:spPr/>
      <dgm:t>
        <a:bodyPr/>
        <a:lstStyle/>
        <a:p>
          <a:endParaRPr lang="en-US"/>
        </a:p>
      </dgm:t>
    </dgm:pt>
    <dgm:pt modelId="{DE073568-1B1C-4B24-AFA4-B9A7526FE988}" type="pres">
      <dgm:prSet presAssocID="{B203F2C5-6F25-4283-B94D-772E9A34379F}" presName="level2Shape" presStyleLbl="node2" presStyleIdx="0" presStyleCnt="2"/>
      <dgm:spPr/>
      <dgm:t>
        <a:bodyPr/>
        <a:lstStyle/>
        <a:p>
          <a:endParaRPr lang="en-US"/>
        </a:p>
      </dgm:t>
    </dgm:pt>
    <dgm:pt modelId="{CC427A17-1CF1-4B74-8919-F5F809D4C1DC}" type="pres">
      <dgm:prSet presAssocID="{B203F2C5-6F25-4283-B94D-772E9A34379F}" presName="hierChild3" presStyleCnt="0"/>
      <dgm:spPr/>
      <dgm:t>
        <a:bodyPr/>
        <a:lstStyle/>
        <a:p>
          <a:endParaRPr lang="en-US"/>
        </a:p>
      </dgm:t>
    </dgm:pt>
    <dgm:pt modelId="{254F1067-7FEC-461F-9937-7D70E16A0773}" type="pres">
      <dgm:prSet presAssocID="{7441D5A0-38B7-4A28-B506-3CB7EB1BAF22}" presName="Name25" presStyleLbl="parChTrans1D3" presStyleIdx="0" presStyleCnt="6"/>
      <dgm:spPr/>
      <dgm:t>
        <a:bodyPr/>
        <a:lstStyle/>
        <a:p>
          <a:endParaRPr lang="en-US"/>
        </a:p>
      </dgm:t>
    </dgm:pt>
    <dgm:pt modelId="{38B16DEE-B4AD-4AC6-9D8A-D689FAA690E1}" type="pres">
      <dgm:prSet presAssocID="{7441D5A0-38B7-4A28-B506-3CB7EB1BAF22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BE20C85-27EF-4022-91E9-5CB18C1717BC}" type="pres">
      <dgm:prSet presAssocID="{54D2F605-7EA1-425E-B322-5622EC6EE245}" presName="Name30" presStyleCnt="0"/>
      <dgm:spPr/>
      <dgm:t>
        <a:bodyPr/>
        <a:lstStyle/>
        <a:p>
          <a:endParaRPr lang="en-US"/>
        </a:p>
      </dgm:t>
    </dgm:pt>
    <dgm:pt modelId="{F37A87CA-4C49-4441-AE93-B434820AAE99}" type="pres">
      <dgm:prSet presAssocID="{54D2F605-7EA1-425E-B322-5622EC6EE245}" presName="level2Shape" presStyleLbl="node3" presStyleIdx="0" presStyleCnt="6"/>
      <dgm:spPr/>
      <dgm:t>
        <a:bodyPr/>
        <a:lstStyle/>
        <a:p>
          <a:endParaRPr lang="en-US"/>
        </a:p>
      </dgm:t>
    </dgm:pt>
    <dgm:pt modelId="{F63D1418-42F1-4CC1-955E-0CFD5601609F}" type="pres">
      <dgm:prSet presAssocID="{54D2F605-7EA1-425E-B322-5622EC6EE245}" presName="hierChild3" presStyleCnt="0"/>
      <dgm:spPr/>
      <dgm:t>
        <a:bodyPr/>
        <a:lstStyle/>
        <a:p>
          <a:endParaRPr lang="en-US"/>
        </a:p>
      </dgm:t>
    </dgm:pt>
    <dgm:pt modelId="{601845E5-681F-4B17-A243-825F6E2F1F2A}" type="pres">
      <dgm:prSet presAssocID="{71C69EA2-6F78-4817-A7D4-9441035744C5}" presName="Name25" presStyleLbl="parChTrans1D3" presStyleIdx="1" presStyleCnt="6"/>
      <dgm:spPr/>
      <dgm:t>
        <a:bodyPr/>
        <a:lstStyle/>
        <a:p>
          <a:endParaRPr lang="en-US"/>
        </a:p>
      </dgm:t>
    </dgm:pt>
    <dgm:pt modelId="{D5AAA5DF-B966-4B07-9D45-246369141DDF}" type="pres">
      <dgm:prSet presAssocID="{71C69EA2-6F78-4817-A7D4-9441035744C5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C3A91B2-0153-4291-A6F4-60717072EBDD}" type="pres">
      <dgm:prSet presAssocID="{0144D994-15E6-432B-85C2-980EA4EDE364}" presName="Name30" presStyleCnt="0"/>
      <dgm:spPr/>
      <dgm:t>
        <a:bodyPr/>
        <a:lstStyle/>
        <a:p>
          <a:endParaRPr lang="en-US"/>
        </a:p>
      </dgm:t>
    </dgm:pt>
    <dgm:pt modelId="{8C6C60F4-1CB0-4257-BBE5-543D3588FBD4}" type="pres">
      <dgm:prSet presAssocID="{0144D994-15E6-432B-85C2-980EA4EDE364}" presName="level2Shape" presStyleLbl="node3" presStyleIdx="1" presStyleCnt="6"/>
      <dgm:spPr/>
      <dgm:t>
        <a:bodyPr/>
        <a:lstStyle/>
        <a:p>
          <a:endParaRPr lang="en-US"/>
        </a:p>
      </dgm:t>
    </dgm:pt>
    <dgm:pt modelId="{7D4FA0CC-FD23-4FC0-ADC8-D276E00E43D8}" type="pres">
      <dgm:prSet presAssocID="{0144D994-15E6-432B-85C2-980EA4EDE364}" presName="hierChild3" presStyleCnt="0"/>
      <dgm:spPr/>
      <dgm:t>
        <a:bodyPr/>
        <a:lstStyle/>
        <a:p>
          <a:endParaRPr lang="en-US"/>
        </a:p>
      </dgm:t>
    </dgm:pt>
    <dgm:pt modelId="{34AC4B5F-47F5-4D87-BB68-C9C294BCCB37}" type="pres">
      <dgm:prSet presAssocID="{5B86D464-C352-4C5C-9A2C-71ED28A11152}" presName="Name25" presStyleLbl="parChTrans1D3" presStyleIdx="2" presStyleCnt="6"/>
      <dgm:spPr/>
      <dgm:t>
        <a:bodyPr/>
        <a:lstStyle/>
        <a:p>
          <a:endParaRPr lang="en-US"/>
        </a:p>
      </dgm:t>
    </dgm:pt>
    <dgm:pt modelId="{2F9594A2-1BC5-42CF-84D0-CC445EBDF312}" type="pres">
      <dgm:prSet presAssocID="{5B86D464-C352-4C5C-9A2C-71ED28A11152}" presName="connTx" presStyleLbl="parChTrans1D3" presStyleIdx="2" presStyleCnt="6"/>
      <dgm:spPr/>
      <dgm:t>
        <a:bodyPr/>
        <a:lstStyle/>
        <a:p>
          <a:endParaRPr lang="en-US"/>
        </a:p>
      </dgm:t>
    </dgm:pt>
    <dgm:pt modelId="{3257D9ED-37D3-4AE9-801B-48B9F09E0612}" type="pres">
      <dgm:prSet presAssocID="{92339EB3-9B2F-476C-995F-8DF0FF2D34FE}" presName="Name30" presStyleCnt="0"/>
      <dgm:spPr/>
      <dgm:t>
        <a:bodyPr/>
        <a:lstStyle/>
        <a:p>
          <a:endParaRPr lang="en-US"/>
        </a:p>
      </dgm:t>
    </dgm:pt>
    <dgm:pt modelId="{7A8DBCAA-F641-455B-A4B9-934224D873C0}" type="pres">
      <dgm:prSet presAssocID="{92339EB3-9B2F-476C-995F-8DF0FF2D34FE}" presName="level2Shape" presStyleLbl="node3" presStyleIdx="2" presStyleCnt="6"/>
      <dgm:spPr/>
      <dgm:t>
        <a:bodyPr/>
        <a:lstStyle/>
        <a:p>
          <a:endParaRPr lang="en-US"/>
        </a:p>
      </dgm:t>
    </dgm:pt>
    <dgm:pt modelId="{9B5A9D4E-ABD4-4ACD-8BA0-FB02BA11F9BF}" type="pres">
      <dgm:prSet presAssocID="{92339EB3-9B2F-476C-995F-8DF0FF2D34FE}" presName="hierChild3" presStyleCnt="0"/>
      <dgm:spPr/>
      <dgm:t>
        <a:bodyPr/>
        <a:lstStyle/>
        <a:p>
          <a:endParaRPr lang="en-US"/>
        </a:p>
      </dgm:t>
    </dgm:pt>
    <dgm:pt modelId="{F5CF34F4-F09D-4395-BE8E-2A94F09664A1}" type="pres">
      <dgm:prSet presAssocID="{95F9D0DE-090A-4E6C-9BAE-F70F1E942A00}" presName="Name25" presStyleLbl="parChTrans1D3" presStyleIdx="3" presStyleCnt="6"/>
      <dgm:spPr/>
      <dgm:t>
        <a:bodyPr/>
        <a:lstStyle/>
        <a:p>
          <a:endParaRPr lang="en-US"/>
        </a:p>
      </dgm:t>
    </dgm:pt>
    <dgm:pt modelId="{98BB973C-77DB-436C-ADA4-DDDD70A9B3B1}" type="pres">
      <dgm:prSet presAssocID="{95F9D0DE-090A-4E6C-9BAE-F70F1E942A00}" presName="connTx" presStyleLbl="parChTrans1D3" presStyleIdx="3" presStyleCnt="6"/>
      <dgm:spPr/>
      <dgm:t>
        <a:bodyPr/>
        <a:lstStyle/>
        <a:p>
          <a:endParaRPr lang="en-US"/>
        </a:p>
      </dgm:t>
    </dgm:pt>
    <dgm:pt modelId="{4A50D9AD-C14D-4C36-BD58-968DE5043023}" type="pres">
      <dgm:prSet presAssocID="{8B42ACC1-AEB4-44A5-997C-ED4F7572D216}" presName="Name30" presStyleCnt="0"/>
      <dgm:spPr/>
      <dgm:t>
        <a:bodyPr/>
        <a:lstStyle/>
        <a:p>
          <a:endParaRPr lang="en-US"/>
        </a:p>
      </dgm:t>
    </dgm:pt>
    <dgm:pt modelId="{C15E1438-87E3-4497-B2DF-AB2484C0487B}" type="pres">
      <dgm:prSet presAssocID="{8B42ACC1-AEB4-44A5-997C-ED4F7572D216}" presName="level2Shape" presStyleLbl="node3" presStyleIdx="3" presStyleCnt="6"/>
      <dgm:spPr/>
      <dgm:t>
        <a:bodyPr/>
        <a:lstStyle/>
        <a:p>
          <a:endParaRPr lang="en-US"/>
        </a:p>
      </dgm:t>
    </dgm:pt>
    <dgm:pt modelId="{1EAE4E49-C742-4847-8C3D-B8FABB3FD442}" type="pres">
      <dgm:prSet presAssocID="{8B42ACC1-AEB4-44A5-997C-ED4F7572D216}" presName="hierChild3" presStyleCnt="0"/>
      <dgm:spPr/>
      <dgm:t>
        <a:bodyPr/>
        <a:lstStyle/>
        <a:p>
          <a:endParaRPr lang="en-US"/>
        </a:p>
      </dgm:t>
    </dgm:pt>
    <dgm:pt modelId="{47AF6D0A-6360-4664-BF17-7CDF73A0E690}" type="pres">
      <dgm:prSet presAssocID="{1B33DA4A-8E9E-4016-84B7-1BE8FBE56D92}" presName="Name25" presStyleLbl="parChTrans1D3" presStyleIdx="4" presStyleCnt="6"/>
      <dgm:spPr/>
      <dgm:t>
        <a:bodyPr/>
        <a:lstStyle/>
        <a:p>
          <a:endParaRPr lang="en-US"/>
        </a:p>
      </dgm:t>
    </dgm:pt>
    <dgm:pt modelId="{D5B22435-6E4E-4CF9-910A-8E0637E3940A}" type="pres">
      <dgm:prSet presAssocID="{1B33DA4A-8E9E-4016-84B7-1BE8FBE56D9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E964E98-C1AF-4F0E-991E-7D1B9F7DAC43}" type="pres">
      <dgm:prSet presAssocID="{BD9BDEE9-EFCE-4279-BDC6-3D6A5892D5B3}" presName="Name30" presStyleCnt="0"/>
      <dgm:spPr/>
      <dgm:t>
        <a:bodyPr/>
        <a:lstStyle/>
        <a:p>
          <a:endParaRPr lang="en-US"/>
        </a:p>
      </dgm:t>
    </dgm:pt>
    <dgm:pt modelId="{DB3BB873-5A93-4E1F-861B-4414D0FB4635}" type="pres">
      <dgm:prSet presAssocID="{BD9BDEE9-EFCE-4279-BDC6-3D6A5892D5B3}" presName="level2Shape" presStyleLbl="node3" presStyleIdx="4" presStyleCnt="6"/>
      <dgm:spPr/>
      <dgm:t>
        <a:bodyPr/>
        <a:lstStyle/>
        <a:p>
          <a:endParaRPr lang="en-US"/>
        </a:p>
      </dgm:t>
    </dgm:pt>
    <dgm:pt modelId="{111F0312-F9FF-476E-8067-62DCBE034E9F}" type="pres">
      <dgm:prSet presAssocID="{BD9BDEE9-EFCE-4279-BDC6-3D6A5892D5B3}" presName="hierChild3" presStyleCnt="0"/>
      <dgm:spPr/>
      <dgm:t>
        <a:bodyPr/>
        <a:lstStyle/>
        <a:p>
          <a:endParaRPr lang="en-US"/>
        </a:p>
      </dgm:t>
    </dgm:pt>
    <dgm:pt modelId="{F3C397EE-9A2F-4C88-A345-2F00B46C4E12}" type="pres">
      <dgm:prSet presAssocID="{13D3D858-B23B-4712-8EF0-297062E0A337}" presName="Name25" presStyleLbl="parChTrans1D3" presStyleIdx="5" presStyleCnt="6"/>
      <dgm:spPr/>
      <dgm:t>
        <a:bodyPr/>
        <a:lstStyle/>
        <a:p>
          <a:endParaRPr lang="en-US"/>
        </a:p>
      </dgm:t>
    </dgm:pt>
    <dgm:pt modelId="{95E03131-43FE-482C-AD6A-110566199033}" type="pres">
      <dgm:prSet presAssocID="{13D3D858-B23B-4712-8EF0-297062E0A3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F692A307-BB15-4BC5-B581-1F17C1A4382F}" type="pres">
      <dgm:prSet presAssocID="{3D375CF2-9A28-4284-8FA8-0C53E9623B20}" presName="Name30" presStyleCnt="0"/>
      <dgm:spPr/>
      <dgm:t>
        <a:bodyPr/>
        <a:lstStyle/>
        <a:p>
          <a:endParaRPr lang="en-US"/>
        </a:p>
      </dgm:t>
    </dgm:pt>
    <dgm:pt modelId="{AC89985E-BEB0-4AAA-ACCF-BB5D03CBD3C9}" type="pres">
      <dgm:prSet presAssocID="{3D375CF2-9A28-4284-8FA8-0C53E9623B20}" presName="level2Shape" presStyleLbl="node3" presStyleIdx="5" presStyleCnt="6"/>
      <dgm:spPr/>
      <dgm:t>
        <a:bodyPr/>
        <a:lstStyle/>
        <a:p>
          <a:endParaRPr lang="en-US"/>
        </a:p>
      </dgm:t>
    </dgm:pt>
    <dgm:pt modelId="{067154F6-CDA4-4938-9160-67E76BD42877}" type="pres">
      <dgm:prSet presAssocID="{3D375CF2-9A28-4284-8FA8-0C53E9623B20}" presName="hierChild3" presStyleCnt="0"/>
      <dgm:spPr/>
      <dgm:t>
        <a:bodyPr/>
        <a:lstStyle/>
        <a:p>
          <a:endParaRPr lang="en-US"/>
        </a:p>
      </dgm:t>
    </dgm:pt>
    <dgm:pt modelId="{8915BA77-4FE0-4893-A5BA-8F30ACF5D363}" type="pres">
      <dgm:prSet presAssocID="{E8048C64-1003-457C-96C2-75A85A9CE44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CBBCCAC-E76B-4F49-A994-FB4F5082FF8F}" type="pres">
      <dgm:prSet presAssocID="{E8048C64-1003-457C-96C2-75A85A9CE44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7BAD5B5-F704-49A1-A9C7-E8F5EF2D3119}" type="pres">
      <dgm:prSet presAssocID="{D8376A73-2655-43C0-9539-A420F10FAF8D}" presName="Name30" presStyleCnt="0"/>
      <dgm:spPr/>
      <dgm:t>
        <a:bodyPr/>
        <a:lstStyle/>
        <a:p>
          <a:endParaRPr lang="en-US"/>
        </a:p>
      </dgm:t>
    </dgm:pt>
    <dgm:pt modelId="{5E478508-4B92-4DA3-946A-56930598EB87}" type="pres">
      <dgm:prSet presAssocID="{D8376A73-2655-43C0-9539-A420F10FAF8D}" presName="level2Shape" presStyleLbl="node2" presStyleIdx="1" presStyleCnt="2"/>
      <dgm:spPr/>
      <dgm:t>
        <a:bodyPr/>
        <a:lstStyle/>
        <a:p>
          <a:endParaRPr lang="en-US"/>
        </a:p>
      </dgm:t>
    </dgm:pt>
    <dgm:pt modelId="{5241F55E-2C6D-46AA-9597-7DD5E6D5F4B9}" type="pres">
      <dgm:prSet presAssocID="{D8376A73-2655-43C0-9539-A420F10FAF8D}" presName="hierChild3" presStyleCnt="0"/>
      <dgm:spPr/>
      <dgm:t>
        <a:bodyPr/>
        <a:lstStyle/>
        <a:p>
          <a:endParaRPr lang="en-US"/>
        </a:p>
      </dgm:t>
    </dgm:pt>
    <dgm:pt modelId="{8C6CD8FB-72BA-475B-84C7-E530F813832C}" type="pres">
      <dgm:prSet presAssocID="{54E49B51-B5DC-4F7F-BFB0-EE3BE0412B0F}" presName="bgShapesFlow" presStyleCnt="0"/>
      <dgm:spPr/>
      <dgm:t>
        <a:bodyPr/>
        <a:lstStyle/>
        <a:p>
          <a:endParaRPr lang="en-US"/>
        </a:p>
      </dgm:t>
    </dgm:pt>
  </dgm:ptLst>
  <dgm:cxnLst>
    <dgm:cxn modelId="{3F94A69B-B3E9-4761-943F-3ABCFBAF60DC}" type="presOf" srcId="{B203F2C5-6F25-4283-B94D-772E9A34379F}" destId="{DE073568-1B1C-4B24-AFA4-B9A7526FE988}" srcOrd="0" destOrd="0" presId="urn:microsoft.com/office/officeart/2005/8/layout/hierarchy5"/>
    <dgm:cxn modelId="{4DCCA7BC-4D2C-42B0-B665-214E1F2E2C2D}" type="presOf" srcId="{13D3D858-B23B-4712-8EF0-297062E0A337}" destId="{F3C397EE-9A2F-4C88-A345-2F00B46C4E12}" srcOrd="0" destOrd="0" presId="urn:microsoft.com/office/officeart/2005/8/layout/hierarchy5"/>
    <dgm:cxn modelId="{1F1F14F8-3787-4CB7-9516-AA27EF56B12E}" type="presOf" srcId="{95F9D0DE-090A-4E6C-9BAE-F70F1E942A00}" destId="{F5CF34F4-F09D-4395-BE8E-2A94F09664A1}" srcOrd="0" destOrd="0" presId="urn:microsoft.com/office/officeart/2005/8/layout/hierarchy5"/>
    <dgm:cxn modelId="{E06ED1E5-4FE6-4C10-9EEF-5C0679083758}" type="presOf" srcId="{71C69EA2-6F78-4817-A7D4-9441035744C5}" destId="{601845E5-681F-4B17-A243-825F6E2F1F2A}" srcOrd="0" destOrd="0" presId="urn:microsoft.com/office/officeart/2005/8/layout/hierarchy5"/>
    <dgm:cxn modelId="{23CAC813-9C4A-4364-9238-CEA058547FFA}" srcId="{54E49B51-B5DC-4F7F-BFB0-EE3BE0412B0F}" destId="{18B4C5EB-B3C8-4107-B258-3E58C5BA1D6D}" srcOrd="0" destOrd="0" parTransId="{7F20DDFB-5551-4D98-8795-284A456C02DE}" sibTransId="{16D82981-C949-4E18-8DBC-EF8FACB970EC}"/>
    <dgm:cxn modelId="{722E0CB8-985A-48DF-959E-3D7EADBE30EF}" srcId="{B203F2C5-6F25-4283-B94D-772E9A34379F}" destId="{92339EB3-9B2F-476C-995F-8DF0FF2D34FE}" srcOrd="2" destOrd="0" parTransId="{5B86D464-C352-4C5C-9A2C-71ED28A11152}" sibTransId="{5F9FA28D-377B-45DC-8F9F-7E64E85EAA44}"/>
    <dgm:cxn modelId="{3E9CAC4F-6956-4066-B00D-7B143FF2A4F8}" srcId="{B203F2C5-6F25-4283-B94D-772E9A34379F}" destId="{3D375CF2-9A28-4284-8FA8-0C53E9623B20}" srcOrd="5" destOrd="0" parTransId="{13D3D858-B23B-4712-8EF0-297062E0A337}" sibTransId="{279CD6EE-84D9-49FF-B714-2735FBABFCB4}"/>
    <dgm:cxn modelId="{E2EF0ADF-A60A-4B18-8ABF-E820CCB6E9D8}" type="presOf" srcId="{BD9BDEE9-EFCE-4279-BDC6-3D6A5892D5B3}" destId="{DB3BB873-5A93-4E1F-861B-4414D0FB4635}" srcOrd="0" destOrd="0" presId="urn:microsoft.com/office/officeart/2005/8/layout/hierarchy5"/>
    <dgm:cxn modelId="{503D60D8-A9D0-4FE6-AECF-714C4F98DB15}" srcId="{B203F2C5-6F25-4283-B94D-772E9A34379F}" destId="{8B42ACC1-AEB4-44A5-997C-ED4F7572D216}" srcOrd="3" destOrd="0" parTransId="{95F9D0DE-090A-4E6C-9BAE-F70F1E942A00}" sibTransId="{84C82B2D-8E91-4197-9305-F62A5539AB24}"/>
    <dgm:cxn modelId="{B3446EE8-1FCF-42C1-904A-2A99B8F35B33}" type="presOf" srcId="{54E49B51-B5DC-4F7F-BFB0-EE3BE0412B0F}" destId="{4D86BED7-16A4-44AC-A911-FE518C6A3F2E}" srcOrd="0" destOrd="0" presId="urn:microsoft.com/office/officeart/2005/8/layout/hierarchy5"/>
    <dgm:cxn modelId="{ED7AF68A-F8C1-40C8-AC3F-1A8BE913272D}" srcId="{18B4C5EB-B3C8-4107-B258-3E58C5BA1D6D}" destId="{D8376A73-2655-43C0-9539-A420F10FAF8D}" srcOrd="1" destOrd="0" parTransId="{E8048C64-1003-457C-96C2-75A85A9CE447}" sibTransId="{50C51B4A-86FB-46C0-9D0F-BB183890A297}"/>
    <dgm:cxn modelId="{A1A0B29E-2195-4611-8137-75273E0A4FC7}" srcId="{B203F2C5-6F25-4283-B94D-772E9A34379F}" destId="{BD9BDEE9-EFCE-4279-BDC6-3D6A5892D5B3}" srcOrd="4" destOrd="0" parTransId="{1B33DA4A-8E9E-4016-84B7-1BE8FBE56D92}" sibTransId="{64BE54FA-9FF3-4DDB-A230-6BCA5318BC8D}"/>
    <dgm:cxn modelId="{A41BE19E-4459-44E2-95F3-959CC01BB8AF}" type="presOf" srcId="{E8048C64-1003-457C-96C2-75A85A9CE447}" destId="{ECBBCCAC-E76B-4F49-A994-FB4F5082FF8F}" srcOrd="1" destOrd="0" presId="urn:microsoft.com/office/officeart/2005/8/layout/hierarchy5"/>
    <dgm:cxn modelId="{6FDD0CB9-06EA-4B27-B233-39D593E9C518}" type="presOf" srcId="{8B42ACC1-AEB4-44A5-997C-ED4F7572D216}" destId="{C15E1438-87E3-4497-B2DF-AB2484C0487B}" srcOrd="0" destOrd="0" presId="urn:microsoft.com/office/officeart/2005/8/layout/hierarchy5"/>
    <dgm:cxn modelId="{2A20A14C-93A1-4B33-B85C-9DF6489C3A91}" type="presOf" srcId="{1B33DA4A-8E9E-4016-84B7-1BE8FBE56D92}" destId="{47AF6D0A-6360-4664-BF17-7CDF73A0E690}" srcOrd="0" destOrd="0" presId="urn:microsoft.com/office/officeart/2005/8/layout/hierarchy5"/>
    <dgm:cxn modelId="{ED73BF53-A12D-4C31-86E4-9D3AF7BE386A}" type="presOf" srcId="{D8376A73-2655-43C0-9539-A420F10FAF8D}" destId="{5E478508-4B92-4DA3-946A-56930598EB87}" srcOrd="0" destOrd="0" presId="urn:microsoft.com/office/officeart/2005/8/layout/hierarchy5"/>
    <dgm:cxn modelId="{7D8F42B8-F7F6-4B33-8C2A-23CC58D977E9}" type="presOf" srcId="{1B33DA4A-8E9E-4016-84B7-1BE8FBE56D92}" destId="{D5B22435-6E4E-4CF9-910A-8E0637E3940A}" srcOrd="1" destOrd="0" presId="urn:microsoft.com/office/officeart/2005/8/layout/hierarchy5"/>
    <dgm:cxn modelId="{0BBE36B4-F4BC-4D2F-B8E2-0AF82D603476}" type="presOf" srcId="{AC572517-E5C1-471E-9DFB-D14B4D62B785}" destId="{AE991931-37A2-41B0-99A0-ECDD6C10F70C}" srcOrd="1" destOrd="0" presId="urn:microsoft.com/office/officeart/2005/8/layout/hierarchy5"/>
    <dgm:cxn modelId="{F7EE5EAC-7FB5-4CEC-84C5-84B3C25F83BF}" srcId="{B203F2C5-6F25-4283-B94D-772E9A34379F}" destId="{54D2F605-7EA1-425E-B322-5622EC6EE245}" srcOrd="0" destOrd="0" parTransId="{7441D5A0-38B7-4A28-B506-3CB7EB1BAF22}" sibTransId="{7E2C8404-67CF-4DB5-BECF-272EADF59312}"/>
    <dgm:cxn modelId="{CEC014E8-A864-40C1-963F-6F329CCC386D}" type="presOf" srcId="{54D2F605-7EA1-425E-B322-5622EC6EE245}" destId="{F37A87CA-4C49-4441-AE93-B434820AAE99}" srcOrd="0" destOrd="0" presId="urn:microsoft.com/office/officeart/2005/8/layout/hierarchy5"/>
    <dgm:cxn modelId="{0CC531D9-3473-430D-8836-825ACD8C9847}" type="presOf" srcId="{AC572517-E5C1-471E-9DFB-D14B4D62B785}" destId="{7AE1A1D2-61F8-47E4-8872-A7E99DE89254}" srcOrd="0" destOrd="0" presId="urn:microsoft.com/office/officeart/2005/8/layout/hierarchy5"/>
    <dgm:cxn modelId="{BB2735DF-DDF9-4BB0-BBEF-0F8392C703F5}" type="presOf" srcId="{92339EB3-9B2F-476C-995F-8DF0FF2D34FE}" destId="{7A8DBCAA-F641-455B-A4B9-934224D873C0}" srcOrd="0" destOrd="0" presId="urn:microsoft.com/office/officeart/2005/8/layout/hierarchy5"/>
    <dgm:cxn modelId="{4C28D6E4-0E27-4D6E-85F4-79F92F593480}" type="presOf" srcId="{0144D994-15E6-432B-85C2-980EA4EDE364}" destId="{8C6C60F4-1CB0-4257-BBE5-543D3588FBD4}" srcOrd="0" destOrd="0" presId="urn:microsoft.com/office/officeart/2005/8/layout/hierarchy5"/>
    <dgm:cxn modelId="{D8225382-87F3-493D-B579-FE7B4D4F08A5}" type="presOf" srcId="{3D375CF2-9A28-4284-8FA8-0C53E9623B20}" destId="{AC89985E-BEB0-4AAA-ACCF-BB5D03CBD3C9}" srcOrd="0" destOrd="0" presId="urn:microsoft.com/office/officeart/2005/8/layout/hierarchy5"/>
    <dgm:cxn modelId="{0E9139E5-BE9A-4004-A0C7-0B5D4F8B2658}" srcId="{B203F2C5-6F25-4283-B94D-772E9A34379F}" destId="{0144D994-15E6-432B-85C2-980EA4EDE364}" srcOrd="1" destOrd="0" parTransId="{71C69EA2-6F78-4817-A7D4-9441035744C5}" sibTransId="{34C39664-3153-4997-B965-611391F1E26C}"/>
    <dgm:cxn modelId="{453357EC-E730-43BC-AE48-B7FB8CE12C7B}" type="presOf" srcId="{13D3D858-B23B-4712-8EF0-297062E0A337}" destId="{95E03131-43FE-482C-AD6A-110566199033}" srcOrd="1" destOrd="0" presId="urn:microsoft.com/office/officeart/2005/8/layout/hierarchy5"/>
    <dgm:cxn modelId="{571E0CFD-DF31-4051-83C9-973A7BC886C5}" type="presOf" srcId="{5B86D464-C352-4C5C-9A2C-71ED28A11152}" destId="{2F9594A2-1BC5-42CF-84D0-CC445EBDF312}" srcOrd="1" destOrd="0" presId="urn:microsoft.com/office/officeart/2005/8/layout/hierarchy5"/>
    <dgm:cxn modelId="{0024C6D0-FF14-4D1D-B945-47CA39184061}" type="presOf" srcId="{E8048C64-1003-457C-96C2-75A85A9CE447}" destId="{8915BA77-4FE0-4893-A5BA-8F30ACF5D363}" srcOrd="0" destOrd="0" presId="urn:microsoft.com/office/officeart/2005/8/layout/hierarchy5"/>
    <dgm:cxn modelId="{DE64E55A-9084-4F86-8288-F081C1ADB604}" srcId="{18B4C5EB-B3C8-4107-B258-3E58C5BA1D6D}" destId="{B203F2C5-6F25-4283-B94D-772E9A34379F}" srcOrd="0" destOrd="0" parTransId="{AC572517-E5C1-471E-9DFB-D14B4D62B785}" sibTransId="{6004ED43-28BB-4E30-8D87-01322BC676DF}"/>
    <dgm:cxn modelId="{B2779629-FA15-4DAC-AC40-38BD83EF5F23}" type="presOf" srcId="{95F9D0DE-090A-4E6C-9BAE-F70F1E942A00}" destId="{98BB973C-77DB-436C-ADA4-DDDD70A9B3B1}" srcOrd="1" destOrd="0" presId="urn:microsoft.com/office/officeart/2005/8/layout/hierarchy5"/>
    <dgm:cxn modelId="{87216134-BD80-4BA7-A4A6-6E430EEDBAAA}" type="presOf" srcId="{5B86D464-C352-4C5C-9A2C-71ED28A11152}" destId="{34AC4B5F-47F5-4D87-BB68-C9C294BCCB37}" srcOrd="0" destOrd="0" presId="urn:microsoft.com/office/officeart/2005/8/layout/hierarchy5"/>
    <dgm:cxn modelId="{0EC51017-BA53-4841-81BE-1CB37F834CE0}" type="presOf" srcId="{7441D5A0-38B7-4A28-B506-3CB7EB1BAF22}" destId="{38B16DEE-B4AD-4AC6-9D8A-D689FAA690E1}" srcOrd="1" destOrd="0" presId="urn:microsoft.com/office/officeart/2005/8/layout/hierarchy5"/>
    <dgm:cxn modelId="{F685EF63-4488-407A-84E8-C494F59DDA4C}" type="presOf" srcId="{18B4C5EB-B3C8-4107-B258-3E58C5BA1D6D}" destId="{853D7A3B-1E46-4B20-BFF0-379D1C740F5E}" srcOrd="0" destOrd="0" presId="urn:microsoft.com/office/officeart/2005/8/layout/hierarchy5"/>
    <dgm:cxn modelId="{221EAE9E-5EA3-41E3-A1EC-2798D19F35E6}" type="presOf" srcId="{7441D5A0-38B7-4A28-B506-3CB7EB1BAF22}" destId="{254F1067-7FEC-461F-9937-7D70E16A0773}" srcOrd="0" destOrd="0" presId="urn:microsoft.com/office/officeart/2005/8/layout/hierarchy5"/>
    <dgm:cxn modelId="{4FEF7536-BF66-4480-A314-83D5BB390ED3}" type="presOf" srcId="{71C69EA2-6F78-4817-A7D4-9441035744C5}" destId="{D5AAA5DF-B966-4B07-9D45-246369141DDF}" srcOrd="1" destOrd="0" presId="urn:microsoft.com/office/officeart/2005/8/layout/hierarchy5"/>
    <dgm:cxn modelId="{27BB1DF5-CCFA-4B2B-A05F-77C7D621E06B}" type="presParOf" srcId="{4D86BED7-16A4-44AC-A911-FE518C6A3F2E}" destId="{5167F815-0C13-481F-B234-ACC6426A692A}" srcOrd="0" destOrd="0" presId="urn:microsoft.com/office/officeart/2005/8/layout/hierarchy5"/>
    <dgm:cxn modelId="{08636B1A-F3FC-4E0B-AB49-1577DFE4A281}" type="presParOf" srcId="{5167F815-0C13-481F-B234-ACC6426A692A}" destId="{955AD735-0FF1-4505-B330-E5AD77E34791}" srcOrd="0" destOrd="0" presId="urn:microsoft.com/office/officeart/2005/8/layout/hierarchy5"/>
    <dgm:cxn modelId="{B3257DC2-540E-4335-9F33-7F3E9AB0C912}" type="presParOf" srcId="{955AD735-0FF1-4505-B330-E5AD77E34791}" destId="{475FC8B6-3345-4DFE-B1E9-F5286D41C590}" srcOrd="0" destOrd="0" presId="urn:microsoft.com/office/officeart/2005/8/layout/hierarchy5"/>
    <dgm:cxn modelId="{A8F15CBA-6D4B-4783-A124-A9859B41EE31}" type="presParOf" srcId="{475FC8B6-3345-4DFE-B1E9-F5286D41C590}" destId="{853D7A3B-1E46-4B20-BFF0-379D1C740F5E}" srcOrd="0" destOrd="0" presId="urn:microsoft.com/office/officeart/2005/8/layout/hierarchy5"/>
    <dgm:cxn modelId="{64B1CBF8-E54C-4F7B-8F74-D6F5D9287AE6}" type="presParOf" srcId="{475FC8B6-3345-4DFE-B1E9-F5286D41C590}" destId="{97CF741B-C587-4328-8233-384E84B76D5B}" srcOrd="1" destOrd="0" presId="urn:microsoft.com/office/officeart/2005/8/layout/hierarchy5"/>
    <dgm:cxn modelId="{1087F5C3-C21C-4E03-AFC2-4615F19DD8E1}" type="presParOf" srcId="{97CF741B-C587-4328-8233-384E84B76D5B}" destId="{7AE1A1D2-61F8-47E4-8872-A7E99DE89254}" srcOrd="0" destOrd="0" presId="urn:microsoft.com/office/officeart/2005/8/layout/hierarchy5"/>
    <dgm:cxn modelId="{DD38A565-9231-4604-A3DE-49F238AC1749}" type="presParOf" srcId="{7AE1A1D2-61F8-47E4-8872-A7E99DE89254}" destId="{AE991931-37A2-41B0-99A0-ECDD6C10F70C}" srcOrd="0" destOrd="0" presId="urn:microsoft.com/office/officeart/2005/8/layout/hierarchy5"/>
    <dgm:cxn modelId="{E9533176-95A5-4A7B-9A43-A6CDFCB0E70D}" type="presParOf" srcId="{97CF741B-C587-4328-8233-384E84B76D5B}" destId="{CDD93F67-C5E5-49B6-BFBF-1EE978274027}" srcOrd="1" destOrd="0" presId="urn:microsoft.com/office/officeart/2005/8/layout/hierarchy5"/>
    <dgm:cxn modelId="{2E74D63B-AACA-44C0-ABFF-59E75AA4B8DC}" type="presParOf" srcId="{CDD93F67-C5E5-49B6-BFBF-1EE978274027}" destId="{DE073568-1B1C-4B24-AFA4-B9A7526FE988}" srcOrd="0" destOrd="0" presId="urn:microsoft.com/office/officeart/2005/8/layout/hierarchy5"/>
    <dgm:cxn modelId="{AE02C1A8-E9C8-423A-9453-8E0DCBB04359}" type="presParOf" srcId="{CDD93F67-C5E5-49B6-BFBF-1EE978274027}" destId="{CC427A17-1CF1-4B74-8919-F5F809D4C1DC}" srcOrd="1" destOrd="0" presId="urn:microsoft.com/office/officeart/2005/8/layout/hierarchy5"/>
    <dgm:cxn modelId="{B4EC43B5-8EFF-414C-A6D0-DEA5C4CA47B7}" type="presParOf" srcId="{CC427A17-1CF1-4B74-8919-F5F809D4C1DC}" destId="{254F1067-7FEC-461F-9937-7D70E16A0773}" srcOrd="0" destOrd="0" presId="urn:microsoft.com/office/officeart/2005/8/layout/hierarchy5"/>
    <dgm:cxn modelId="{703B16AA-661E-4AD8-A17B-D947E85A2F29}" type="presParOf" srcId="{254F1067-7FEC-461F-9937-7D70E16A0773}" destId="{38B16DEE-B4AD-4AC6-9D8A-D689FAA690E1}" srcOrd="0" destOrd="0" presId="urn:microsoft.com/office/officeart/2005/8/layout/hierarchy5"/>
    <dgm:cxn modelId="{A13A98AF-9E4D-44A1-B35A-D41BA39B1091}" type="presParOf" srcId="{CC427A17-1CF1-4B74-8919-F5F809D4C1DC}" destId="{6BE20C85-27EF-4022-91E9-5CB18C1717BC}" srcOrd="1" destOrd="0" presId="urn:microsoft.com/office/officeart/2005/8/layout/hierarchy5"/>
    <dgm:cxn modelId="{D9A14DB9-5608-4B73-BE71-073807260C85}" type="presParOf" srcId="{6BE20C85-27EF-4022-91E9-5CB18C1717BC}" destId="{F37A87CA-4C49-4441-AE93-B434820AAE99}" srcOrd="0" destOrd="0" presId="urn:microsoft.com/office/officeart/2005/8/layout/hierarchy5"/>
    <dgm:cxn modelId="{CE1792B4-6479-47B7-AB36-D417700E5D14}" type="presParOf" srcId="{6BE20C85-27EF-4022-91E9-5CB18C1717BC}" destId="{F63D1418-42F1-4CC1-955E-0CFD5601609F}" srcOrd="1" destOrd="0" presId="urn:microsoft.com/office/officeart/2005/8/layout/hierarchy5"/>
    <dgm:cxn modelId="{52F84561-4603-4B9D-BC7A-6D64D1FDB863}" type="presParOf" srcId="{CC427A17-1CF1-4B74-8919-F5F809D4C1DC}" destId="{601845E5-681F-4B17-A243-825F6E2F1F2A}" srcOrd="2" destOrd="0" presId="urn:microsoft.com/office/officeart/2005/8/layout/hierarchy5"/>
    <dgm:cxn modelId="{8D6DA207-F31B-468E-A4C0-21718615E030}" type="presParOf" srcId="{601845E5-681F-4B17-A243-825F6E2F1F2A}" destId="{D5AAA5DF-B966-4B07-9D45-246369141DDF}" srcOrd="0" destOrd="0" presId="urn:microsoft.com/office/officeart/2005/8/layout/hierarchy5"/>
    <dgm:cxn modelId="{89731760-B2F9-4EE9-AB8B-2BCCACA09BA4}" type="presParOf" srcId="{CC427A17-1CF1-4B74-8919-F5F809D4C1DC}" destId="{2C3A91B2-0153-4291-A6F4-60717072EBDD}" srcOrd="3" destOrd="0" presId="urn:microsoft.com/office/officeart/2005/8/layout/hierarchy5"/>
    <dgm:cxn modelId="{F0F68C49-7C8D-4ECB-A6E2-A0AA17128913}" type="presParOf" srcId="{2C3A91B2-0153-4291-A6F4-60717072EBDD}" destId="{8C6C60F4-1CB0-4257-BBE5-543D3588FBD4}" srcOrd="0" destOrd="0" presId="urn:microsoft.com/office/officeart/2005/8/layout/hierarchy5"/>
    <dgm:cxn modelId="{8BACFCBD-B115-49E8-B06C-100985556734}" type="presParOf" srcId="{2C3A91B2-0153-4291-A6F4-60717072EBDD}" destId="{7D4FA0CC-FD23-4FC0-ADC8-D276E00E43D8}" srcOrd="1" destOrd="0" presId="urn:microsoft.com/office/officeart/2005/8/layout/hierarchy5"/>
    <dgm:cxn modelId="{7E4EACF6-C12E-4D5A-A37B-505DABD7514D}" type="presParOf" srcId="{CC427A17-1CF1-4B74-8919-F5F809D4C1DC}" destId="{34AC4B5F-47F5-4D87-BB68-C9C294BCCB37}" srcOrd="4" destOrd="0" presId="urn:microsoft.com/office/officeart/2005/8/layout/hierarchy5"/>
    <dgm:cxn modelId="{E779F3E4-7943-400E-BAB1-0D070AA859AB}" type="presParOf" srcId="{34AC4B5F-47F5-4D87-BB68-C9C294BCCB37}" destId="{2F9594A2-1BC5-42CF-84D0-CC445EBDF312}" srcOrd="0" destOrd="0" presId="urn:microsoft.com/office/officeart/2005/8/layout/hierarchy5"/>
    <dgm:cxn modelId="{6E59D030-9848-49EE-B09D-416DF8647CBF}" type="presParOf" srcId="{CC427A17-1CF1-4B74-8919-F5F809D4C1DC}" destId="{3257D9ED-37D3-4AE9-801B-48B9F09E0612}" srcOrd="5" destOrd="0" presId="urn:microsoft.com/office/officeart/2005/8/layout/hierarchy5"/>
    <dgm:cxn modelId="{BB2EEE62-C94D-40B1-8C35-83080198B695}" type="presParOf" srcId="{3257D9ED-37D3-4AE9-801B-48B9F09E0612}" destId="{7A8DBCAA-F641-455B-A4B9-934224D873C0}" srcOrd="0" destOrd="0" presId="urn:microsoft.com/office/officeart/2005/8/layout/hierarchy5"/>
    <dgm:cxn modelId="{586F26EE-DAB6-481D-A616-318B20CFC6C7}" type="presParOf" srcId="{3257D9ED-37D3-4AE9-801B-48B9F09E0612}" destId="{9B5A9D4E-ABD4-4ACD-8BA0-FB02BA11F9BF}" srcOrd="1" destOrd="0" presId="urn:microsoft.com/office/officeart/2005/8/layout/hierarchy5"/>
    <dgm:cxn modelId="{D1118B08-A3AA-4587-9277-45CADFFF9B27}" type="presParOf" srcId="{CC427A17-1CF1-4B74-8919-F5F809D4C1DC}" destId="{F5CF34F4-F09D-4395-BE8E-2A94F09664A1}" srcOrd="6" destOrd="0" presId="urn:microsoft.com/office/officeart/2005/8/layout/hierarchy5"/>
    <dgm:cxn modelId="{50AC6F09-196D-4AD1-BE4D-E38BEB5CCDC5}" type="presParOf" srcId="{F5CF34F4-F09D-4395-BE8E-2A94F09664A1}" destId="{98BB973C-77DB-436C-ADA4-DDDD70A9B3B1}" srcOrd="0" destOrd="0" presId="urn:microsoft.com/office/officeart/2005/8/layout/hierarchy5"/>
    <dgm:cxn modelId="{3DF3DF75-2A0F-4916-A662-42297E8AE973}" type="presParOf" srcId="{CC427A17-1CF1-4B74-8919-F5F809D4C1DC}" destId="{4A50D9AD-C14D-4C36-BD58-968DE5043023}" srcOrd="7" destOrd="0" presId="urn:microsoft.com/office/officeart/2005/8/layout/hierarchy5"/>
    <dgm:cxn modelId="{4C4C3F85-7366-4681-BDCF-F9C4D529FEB9}" type="presParOf" srcId="{4A50D9AD-C14D-4C36-BD58-968DE5043023}" destId="{C15E1438-87E3-4497-B2DF-AB2484C0487B}" srcOrd="0" destOrd="0" presId="urn:microsoft.com/office/officeart/2005/8/layout/hierarchy5"/>
    <dgm:cxn modelId="{F1A34559-A728-4898-B2A2-E2C3884D9371}" type="presParOf" srcId="{4A50D9AD-C14D-4C36-BD58-968DE5043023}" destId="{1EAE4E49-C742-4847-8C3D-B8FABB3FD442}" srcOrd="1" destOrd="0" presId="urn:microsoft.com/office/officeart/2005/8/layout/hierarchy5"/>
    <dgm:cxn modelId="{1033F403-5FE4-41F8-AD2A-9A0C86127774}" type="presParOf" srcId="{CC427A17-1CF1-4B74-8919-F5F809D4C1DC}" destId="{47AF6D0A-6360-4664-BF17-7CDF73A0E690}" srcOrd="8" destOrd="0" presId="urn:microsoft.com/office/officeart/2005/8/layout/hierarchy5"/>
    <dgm:cxn modelId="{5E752681-90AD-42A0-978F-93BA09CF7197}" type="presParOf" srcId="{47AF6D0A-6360-4664-BF17-7CDF73A0E690}" destId="{D5B22435-6E4E-4CF9-910A-8E0637E3940A}" srcOrd="0" destOrd="0" presId="urn:microsoft.com/office/officeart/2005/8/layout/hierarchy5"/>
    <dgm:cxn modelId="{57DFBE00-E280-43A6-BC54-72D62BFECFD6}" type="presParOf" srcId="{CC427A17-1CF1-4B74-8919-F5F809D4C1DC}" destId="{9E964E98-C1AF-4F0E-991E-7D1B9F7DAC43}" srcOrd="9" destOrd="0" presId="urn:microsoft.com/office/officeart/2005/8/layout/hierarchy5"/>
    <dgm:cxn modelId="{2DAFA95F-CAE4-46CB-B047-5DE89B6A0CA3}" type="presParOf" srcId="{9E964E98-C1AF-4F0E-991E-7D1B9F7DAC43}" destId="{DB3BB873-5A93-4E1F-861B-4414D0FB4635}" srcOrd="0" destOrd="0" presId="urn:microsoft.com/office/officeart/2005/8/layout/hierarchy5"/>
    <dgm:cxn modelId="{F53A414E-7F33-4228-9E9D-65B6F458F71A}" type="presParOf" srcId="{9E964E98-C1AF-4F0E-991E-7D1B9F7DAC43}" destId="{111F0312-F9FF-476E-8067-62DCBE034E9F}" srcOrd="1" destOrd="0" presId="urn:microsoft.com/office/officeart/2005/8/layout/hierarchy5"/>
    <dgm:cxn modelId="{215553E6-726F-46AC-B357-5A94DB01A6BB}" type="presParOf" srcId="{CC427A17-1CF1-4B74-8919-F5F809D4C1DC}" destId="{F3C397EE-9A2F-4C88-A345-2F00B46C4E12}" srcOrd="10" destOrd="0" presId="urn:microsoft.com/office/officeart/2005/8/layout/hierarchy5"/>
    <dgm:cxn modelId="{87CA4953-68BD-4F14-B636-CFB8B095845B}" type="presParOf" srcId="{F3C397EE-9A2F-4C88-A345-2F00B46C4E12}" destId="{95E03131-43FE-482C-AD6A-110566199033}" srcOrd="0" destOrd="0" presId="urn:microsoft.com/office/officeart/2005/8/layout/hierarchy5"/>
    <dgm:cxn modelId="{1A72DAF8-ABC5-49F1-9911-6DB8F22D14B5}" type="presParOf" srcId="{CC427A17-1CF1-4B74-8919-F5F809D4C1DC}" destId="{F692A307-BB15-4BC5-B581-1F17C1A4382F}" srcOrd="11" destOrd="0" presId="urn:microsoft.com/office/officeart/2005/8/layout/hierarchy5"/>
    <dgm:cxn modelId="{FC763275-C927-46C8-A1D2-96A6B2587FC0}" type="presParOf" srcId="{F692A307-BB15-4BC5-B581-1F17C1A4382F}" destId="{AC89985E-BEB0-4AAA-ACCF-BB5D03CBD3C9}" srcOrd="0" destOrd="0" presId="urn:microsoft.com/office/officeart/2005/8/layout/hierarchy5"/>
    <dgm:cxn modelId="{4124BF87-0129-4384-ACF6-328E18A13791}" type="presParOf" srcId="{F692A307-BB15-4BC5-B581-1F17C1A4382F}" destId="{067154F6-CDA4-4938-9160-67E76BD42877}" srcOrd="1" destOrd="0" presId="urn:microsoft.com/office/officeart/2005/8/layout/hierarchy5"/>
    <dgm:cxn modelId="{A6169824-AB14-42F9-A4D7-FA7533E501EF}" type="presParOf" srcId="{97CF741B-C587-4328-8233-384E84B76D5B}" destId="{8915BA77-4FE0-4893-A5BA-8F30ACF5D363}" srcOrd="2" destOrd="0" presId="urn:microsoft.com/office/officeart/2005/8/layout/hierarchy5"/>
    <dgm:cxn modelId="{2D8C2EF9-0D97-4BB2-97EE-80E70D60F925}" type="presParOf" srcId="{8915BA77-4FE0-4893-A5BA-8F30ACF5D363}" destId="{ECBBCCAC-E76B-4F49-A994-FB4F5082FF8F}" srcOrd="0" destOrd="0" presId="urn:microsoft.com/office/officeart/2005/8/layout/hierarchy5"/>
    <dgm:cxn modelId="{E70D4E0E-CF55-4740-99E5-8F7E71E00DB4}" type="presParOf" srcId="{97CF741B-C587-4328-8233-384E84B76D5B}" destId="{47BAD5B5-F704-49A1-A9C7-E8F5EF2D3119}" srcOrd="3" destOrd="0" presId="urn:microsoft.com/office/officeart/2005/8/layout/hierarchy5"/>
    <dgm:cxn modelId="{5BD4838F-E261-4F6A-83EE-B22D2F09564D}" type="presParOf" srcId="{47BAD5B5-F704-49A1-A9C7-E8F5EF2D3119}" destId="{5E478508-4B92-4DA3-946A-56930598EB87}" srcOrd="0" destOrd="0" presId="urn:microsoft.com/office/officeart/2005/8/layout/hierarchy5"/>
    <dgm:cxn modelId="{3F2C86A9-F6B7-4E83-A101-1C76F537338A}" type="presParOf" srcId="{47BAD5B5-F704-49A1-A9C7-E8F5EF2D3119}" destId="{5241F55E-2C6D-46AA-9597-7DD5E6D5F4B9}" srcOrd="1" destOrd="0" presId="urn:microsoft.com/office/officeart/2005/8/layout/hierarchy5"/>
    <dgm:cxn modelId="{D84A090A-1D9D-456B-8C34-B17BB6A7B815}" type="presParOf" srcId="{4D86BED7-16A4-44AC-A911-FE518C6A3F2E}" destId="{8C6CD8FB-72BA-475B-84C7-E530F813832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56314-83FE-4E12-9AAF-02B678FC9323}">
      <dsp:nvSpPr>
        <dsp:cNvPr id="0" name=""/>
        <dsp:cNvSpPr/>
      </dsp:nvSpPr>
      <dsp:spPr>
        <a:xfrm>
          <a:off x="4093" y="36915"/>
          <a:ext cx="1861062" cy="90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GJC </a:t>
          </a:r>
          <a:endParaRPr lang="en-US" sz="2400" b="1" kern="1200" dirty="0"/>
        </a:p>
      </dsp:txBody>
      <dsp:txXfrm>
        <a:off x="4093" y="36915"/>
        <a:ext cx="1861062" cy="602669"/>
      </dsp:txXfrm>
    </dsp:sp>
    <dsp:sp modelId="{A31100E4-95C4-4D16-81C4-B036CD012AC8}">
      <dsp:nvSpPr>
        <dsp:cNvPr id="0" name=""/>
        <dsp:cNvSpPr/>
      </dsp:nvSpPr>
      <dsp:spPr>
        <a:xfrm>
          <a:off x="385274" y="639584"/>
          <a:ext cx="1861062" cy="4428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URL with login credential is sent to candidate from Geo Joining Console. </a:t>
          </a:r>
          <a:endParaRPr lang="en-US" sz="1900" kern="1200" dirty="0"/>
        </a:p>
      </dsp:txBody>
      <dsp:txXfrm>
        <a:off x="385274" y="639584"/>
        <a:ext cx="1861062" cy="4428900"/>
      </dsp:txXfrm>
    </dsp:sp>
    <dsp:sp modelId="{216B568F-3055-407A-9E7E-2FDC35CC8C7D}">
      <dsp:nvSpPr>
        <dsp:cNvPr id="0" name=""/>
        <dsp:cNvSpPr/>
      </dsp:nvSpPr>
      <dsp:spPr>
        <a:xfrm>
          <a:off x="2147286" y="10657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47286" y="106574"/>
        <a:ext cx="598116" cy="463350"/>
      </dsp:txXfrm>
    </dsp:sp>
    <dsp:sp modelId="{05EBD674-AD3F-4B38-81A4-CEF1BF702B91}">
      <dsp:nvSpPr>
        <dsp:cNvPr id="0" name=""/>
        <dsp:cNvSpPr/>
      </dsp:nvSpPr>
      <dsp:spPr>
        <a:xfrm>
          <a:off x="2993677" y="36915"/>
          <a:ext cx="1861062" cy="90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Candidate </a:t>
          </a:r>
          <a:endParaRPr lang="en-US" sz="2400" b="1" kern="1200" dirty="0"/>
        </a:p>
      </dsp:txBody>
      <dsp:txXfrm>
        <a:off x="2993677" y="36915"/>
        <a:ext cx="1861062" cy="602669"/>
      </dsp:txXfrm>
    </dsp:sp>
    <dsp:sp modelId="{CA1DB996-56AE-471A-8FA7-1833BB1736CF}">
      <dsp:nvSpPr>
        <dsp:cNvPr id="0" name=""/>
        <dsp:cNvSpPr/>
      </dsp:nvSpPr>
      <dsp:spPr>
        <a:xfrm>
          <a:off x="3374859" y="639584"/>
          <a:ext cx="1861062" cy="4428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Needs to fill the joining forms and needs to finally submit all the details.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After final submission; a mailer will go to the candidate and respective EHS.</a:t>
          </a:r>
          <a:endParaRPr lang="en-US" sz="1900" kern="1200" dirty="0"/>
        </a:p>
      </dsp:txBody>
      <dsp:txXfrm>
        <a:off x="3374859" y="639584"/>
        <a:ext cx="1861062" cy="4428900"/>
      </dsp:txXfrm>
    </dsp:sp>
    <dsp:sp modelId="{DEE8634D-539E-4389-8ED7-1A8C9FE7FD71}">
      <dsp:nvSpPr>
        <dsp:cNvPr id="0" name=""/>
        <dsp:cNvSpPr/>
      </dsp:nvSpPr>
      <dsp:spPr>
        <a:xfrm>
          <a:off x="5136871" y="10657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36871" y="106574"/>
        <a:ext cx="598116" cy="463350"/>
      </dsp:txXfrm>
    </dsp:sp>
    <dsp:sp modelId="{D126BACB-AFBD-4624-951B-56695A5C960D}">
      <dsp:nvSpPr>
        <dsp:cNvPr id="0" name=""/>
        <dsp:cNvSpPr/>
      </dsp:nvSpPr>
      <dsp:spPr>
        <a:xfrm>
          <a:off x="5983262" y="36915"/>
          <a:ext cx="1861062" cy="90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EHS </a:t>
          </a:r>
          <a:endParaRPr lang="en-US" sz="2400" b="1" kern="1200" dirty="0"/>
        </a:p>
      </dsp:txBody>
      <dsp:txXfrm>
        <a:off x="5983262" y="36915"/>
        <a:ext cx="1861062" cy="602669"/>
      </dsp:txXfrm>
    </dsp:sp>
    <dsp:sp modelId="{FA88A7F2-FB86-4285-ABB9-22DF7F4A9878}">
      <dsp:nvSpPr>
        <dsp:cNvPr id="0" name=""/>
        <dsp:cNvSpPr/>
      </dsp:nvSpPr>
      <dsp:spPr>
        <a:xfrm>
          <a:off x="6364443" y="639584"/>
          <a:ext cx="1861062" cy="4428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EHS then will take the necessary action and will generate the employee code for the candidate through Joining Console.</a:t>
          </a:r>
          <a:endParaRPr lang="en-US" sz="1900" kern="1200" dirty="0"/>
        </a:p>
      </dsp:txBody>
      <dsp:txXfrm>
        <a:off x="6364443" y="639584"/>
        <a:ext cx="1861062" cy="44289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D7A3B-1E46-4B20-BFF0-379D1C740F5E}">
      <dsp:nvSpPr>
        <dsp:cNvPr id="0" name=""/>
        <dsp:cNvSpPr/>
      </dsp:nvSpPr>
      <dsp:spPr>
        <a:xfrm>
          <a:off x="1039787" y="2726187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Geo Joining </a:t>
          </a:r>
          <a:endParaRPr lang="en-US" sz="2500" kern="1200" dirty="0"/>
        </a:p>
      </dsp:txBody>
      <dsp:txXfrm>
        <a:off x="1039787" y="2726187"/>
        <a:ext cx="1578322" cy="789161"/>
      </dsp:txXfrm>
    </dsp:sp>
    <dsp:sp modelId="{7AE1A1D2-61F8-47E4-8872-A7E99DE89254}">
      <dsp:nvSpPr>
        <dsp:cNvPr id="0" name=""/>
        <dsp:cNvSpPr/>
      </dsp:nvSpPr>
      <dsp:spPr>
        <a:xfrm rot="19457599">
          <a:off x="2545032" y="2880568"/>
          <a:ext cx="7774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748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914337" y="2874446"/>
        <a:ext cx="38874" cy="38874"/>
      </dsp:txXfrm>
    </dsp:sp>
    <dsp:sp modelId="{DE073568-1B1C-4B24-AFA4-B9A7526FE988}">
      <dsp:nvSpPr>
        <dsp:cNvPr id="0" name=""/>
        <dsp:cNvSpPr/>
      </dsp:nvSpPr>
      <dsp:spPr>
        <a:xfrm>
          <a:off x="3249438" y="2272419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Joining forms</a:t>
          </a:r>
          <a:endParaRPr lang="en-US" sz="2500" kern="1200" dirty="0"/>
        </a:p>
      </dsp:txBody>
      <dsp:txXfrm>
        <a:off x="3249438" y="2272419"/>
        <a:ext cx="1578322" cy="789161"/>
      </dsp:txXfrm>
    </dsp:sp>
    <dsp:sp modelId="{254F1067-7FEC-461F-9937-7D70E16A0773}">
      <dsp:nvSpPr>
        <dsp:cNvPr id="0" name=""/>
        <dsp:cNvSpPr/>
      </dsp:nvSpPr>
      <dsp:spPr>
        <a:xfrm rot="17132988">
          <a:off x="3965906" y="1519265"/>
          <a:ext cx="235503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55037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7132988">
        <a:off x="5084549" y="1473704"/>
        <a:ext cx="117751" cy="117751"/>
      </dsp:txXfrm>
    </dsp:sp>
    <dsp:sp modelId="{F37A87CA-4C49-4441-AE93-B434820AAE99}">
      <dsp:nvSpPr>
        <dsp:cNvPr id="0" name=""/>
        <dsp:cNvSpPr/>
      </dsp:nvSpPr>
      <dsp:spPr>
        <a:xfrm>
          <a:off x="5459090" y="3581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Personal Details</a:t>
          </a:r>
          <a:endParaRPr lang="en-US" sz="2500" kern="1200" dirty="0"/>
        </a:p>
      </dsp:txBody>
      <dsp:txXfrm>
        <a:off x="5459090" y="3581"/>
        <a:ext cx="1578322" cy="789161"/>
      </dsp:txXfrm>
    </dsp:sp>
    <dsp:sp modelId="{601845E5-681F-4B17-A243-825F6E2F1F2A}">
      <dsp:nvSpPr>
        <dsp:cNvPr id="0" name=""/>
        <dsp:cNvSpPr/>
      </dsp:nvSpPr>
      <dsp:spPr>
        <a:xfrm rot="17692822">
          <a:off x="4393138" y="1973033"/>
          <a:ext cx="15005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00573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692822">
        <a:off x="5105911" y="1948834"/>
        <a:ext cx="75028" cy="75028"/>
      </dsp:txXfrm>
    </dsp:sp>
    <dsp:sp modelId="{8C6C60F4-1CB0-4257-BBE5-543D3588FBD4}">
      <dsp:nvSpPr>
        <dsp:cNvPr id="0" name=""/>
        <dsp:cNvSpPr/>
      </dsp:nvSpPr>
      <dsp:spPr>
        <a:xfrm>
          <a:off x="5459090" y="911116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Education Details</a:t>
          </a:r>
          <a:endParaRPr lang="en-US" sz="2500" kern="1200" dirty="0"/>
        </a:p>
      </dsp:txBody>
      <dsp:txXfrm>
        <a:off x="5459090" y="911116"/>
        <a:ext cx="1578322" cy="789161"/>
      </dsp:txXfrm>
    </dsp:sp>
    <dsp:sp modelId="{34AC4B5F-47F5-4D87-BB68-C9C294BCCB37}">
      <dsp:nvSpPr>
        <dsp:cNvPr id="0" name=""/>
        <dsp:cNvSpPr/>
      </dsp:nvSpPr>
      <dsp:spPr>
        <a:xfrm rot="19457599">
          <a:off x="4754683" y="2426800"/>
          <a:ext cx="7774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7483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123988" y="2420679"/>
        <a:ext cx="38874" cy="38874"/>
      </dsp:txXfrm>
    </dsp:sp>
    <dsp:sp modelId="{7A8DBCAA-F641-455B-A4B9-934224D873C0}">
      <dsp:nvSpPr>
        <dsp:cNvPr id="0" name=""/>
        <dsp:cNvSpPr/>
      </dsp:nvSpPr>
      <dsp:spPr>
        <a:xfrm>
          <a:off x="5459090" y="1818651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Experience Details </a:t>
          </a:r>
          <a:endParaRPr lang="en-US" sz="2500" kern="1200" dirty="0"/>
        </a:p>
      </dsp:txBody>
      <dsp:txXfrm>
        <a:off x="5459090" y="1818651"/>
        <a:ext cx="1578322" cy="789161"/>
      </dsp:txXfrm>
    </dsp:sp>
    <dsp:sp modelId="{F5CF34F4-F09D-4395-BE8E-2A94F09664A1}">
      <dsp:nvSpPr>
        <dsp:cNvPr id="0" name=""/>
        <dsp:cNvSpPr/>
      </dsp:nvSpPr>
      <dsp:spPr>
        <a:xfrm rot="2142401">
          <a:off x="4754683" y="2880568"/>
          <a:ext cx="7774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7483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123988" y="2874446"/>
        <a:ext cx="38874" cy="38874"/>
      </dsp:txXfrm>
    </dsp:sp>
    <dsp:sp modelId="{C15E1438-87E3-4497-B2DF-AB2484C0487B}">
      <dsp:nvSpPr>
        <dsp:cNvPr id="0" name=""/>
        <dsp:cNvSpPr/>
      </dsp:nvSpPr>
      <dsp:spPr>
        <a:xfrm>
          <a:off x="5459090" y="2726187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Contact Details</a:t>
          </a:r>
          <a:endParaRPr lang="en-US" sz="2500" kern="1200" dirty="0"/>
        </a:p>
      </dsp:txBody>
      <dsp:txXfrm>
        <a:off x="5459090" y="2726187"/>
        <a:ext cx="1578322" cy="789161"/>
      </dsp:txXfrm>
    </dsp:sp>
    <dsp:sp modelId="{47AF6D0A-6360-4664-BF17-7CDF73A0E690}">
      <dsp:nvSpPr>
        <dsp:cNvPr id="0" name=""/>
        <dsp:cNvSpPr/>
      </dsp:nvSpPr>
      <dsp:spPr>
        <a:xfrm rot="3907178">
          <a:off x="4393138" y="3334336"/>
          <a:ext cx="15005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00573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7178">
        <a:off x="5105911" y="3310137"/>
        <a:ext cx="75028" cy="75028"/>
      </dsp:txXfrm>
    </dsp:sp>
    <dsp:sp modelId="{DB3BB873-5A93-4E1F-861B-4414D0FB4635}">
      <dsp:nvSpPr>
        <dsp:cNvPr id="0" name=""/>
        <dsp:cNvSpPr/>
      </dsp:nvSpPr>
      <dsp:spPr>
        <a:xfrm>
          <a:off x="5459090" y="3633722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Travel Details </a:t>
          </a:r>
          <a:endParaRPr lang="en-US" sz="2500" kern="1200" dirty="0"/>
        </a:p>
      </dsp:txBody>
      <dsp:txXfrm>
        <a:off x="5459090" y="3633722"/>
        <a:ext cx="1578322" cy="789161"/>
      </dsp:txXfrm>
    </dsp:sp>
    <dsp:sp modelId="{F3C397EE-9A2F-4C88-A345-2F00B46C4E12}">
      <dsp:nvSpPr>
        <dsp:cNvPr id="0" name=""/>
        <dsp:cNvSpPr/>
      </dsp:nvSpPr>
      <dsp:spPr>
        <a:xfrm rot="4467012">
          <a:off x="3965906" y="3788103"/>
          <a:ext cx="235503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55037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467012">
        <a:off x="5084549" y="3742543"/>
        <a:ext cx="117751" cy="117751"/>
      </dsp:txXfrm>
    </dsp:sp>
    <dsp:sp modelId="{AC89985E-BEB0-4AAA-ACCF-BB5D03CBD3C9}">
      <dsp:nvSpPr>
        <dsp:cNvPr id="0" name=""/>
        <dsp:cNvSpPr/>
      </dsp:nvSpPr>
      <dsp:spPr>
        <a:xfrm>
          <a:off x="5459090" y="4541257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Joining Details</a:t>
          </a:r>
          <a:endParaRPr lang="en-US" sz="2500" kern="1200" dirty="0"/>
        </a:p>
      </dsp:txBody>
      <dsp:txXfrm>
        <a:off x="5459090" y="4541257"/>
        <a:ext cx="1578322" cy="789161"/>
      </dsp:txXfrm>
    </dsp:sp>
    <dsp:sp modelId="{8915BA77-4FE0-4893-A5BA-8F30ACF5D363}">
      <dsp:nvSpPr>
        <dsp:cNvPr id="0" name=""/>
        <dsp:cNvSpPr/>
      </dsp:nvSpPr>
      <dsp:spPr>
        <a:xfrm rot="2142401">
          <a:off x="2545032" y="3334336"/>
          <a:ext cx="7774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748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914337" y="3328214"/>
        <a:ext cx="38874" cy="38874"/>
      </dsp:txXfrm>
    </dsp:sp>
    <dsp:sp modelId="{5E478508-4B92-4DA3-946A-56930598EB87}">
      <dsp:nvSpPr>
        <dsp:cNvPr id="0" name=""/>
        <dsp:cNvSpPr/>
      </dsp:nvSpPr>
      <dsp:spPr>
        <a:xfrm>
          <a:off x="3249438" y="3179954"/>
          <a:ext cx="1578322" cy="789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Joining Console</a:t>
          </a:r>
          <a:endParaRPr lang="en-US" sz="2500" kern="1200" dirty="0"/>
        </a:p>
      </dsp:txBody>
      <dsp:txXfrm>
        <a:off x="3249438" y="3179954"/>
        <a:ext cx="1578322" cy="78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2DED5-1A31-43B0-9F50-24E331F41ADB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825B2-61A9-49AD-A932-FEC8E90E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9F167B-F9E2-467B-8890-CAB7512B8B0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76200"/>
            <a:ext cx="9144000" cy="4038600"/>
            <a:chOff x="0" y="-76200"/>
            <a:chExt cx="9144000" cy="4038600"/>
          </a:xfrm>
        </p:grpSpPr>
        <p:pic>
          <p:nvPicPr>
            <p:cNvPr id="5" name="Picture 7" descr="all three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71330" b="-49"/>
            <a:stretch>
              <a:fillRect/>
            </a:stretch>
          </p:blipFill>
          <p:spPr bwMode="auto">
            <a:xfrm>
              <a:off x="0" y="2819400"/>
              <a:ext cx="914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 userDrawn="1"/>
          </p:nvSpPr>
          <p:spPr>
            <a:xfrm>
              <a:off x="0" y="-76200"/>
              <a:ext cx="9144000" cy="3657600"/>
            </a:xfrm>
            <a:prstGeom prst="rect">
              <a:avLst/>
            </a:prstGeom>
            <a:solidFill>
              <a:srgbClr val="77B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57200" y="1143000"/>
            <a:ext cx="82296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ll three"/>
          <p:cNvPicPr>
            <a:picLocks noChangeAspect="1" noChangeArrowheads="1"/>
          </p:cNvPicPr>
          <p:nvPr/>
        </p:nvPicPr>
        <p:blipFill>
          <a:blip r:embed="rId2" cstate="print"/>
          <a:srcRect l="2" t="54099" r="33333" b="-49"/>
          <a:stretch>
            <a:fillRect/>
          </a:stretch>
        </p:blipFill>
        <p:spPr bwMode="auto">
          <a:xfrm rot="5400000" flipV="1">
            <a:off x="-2171700" y="21717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C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400802"/>
            <a:ext cx="1600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V="1">
            <a:off x="381000" y="274640"/>
            <a:ext cx="990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V="1">
            <a:off x="1828800" y="274640"/>
            <a:ext cx="6934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-1"/>
            <a:chExt cx="5760" cy="4321"/>
          </a:xfrm>
        </p:grpSpPr>
        <p:pic>
          <p:nvPicPr>
            <p:cNvPr id="5" name="Picture 3" descr="Front_layou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36"/>
              <a:ext cx="5760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928"/>
              <a:ext cx="5760" cy="13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-1"/>
              <a:ext cx="5760" cy="1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8" name="Picture 6" descr="HCL_Logo_atBottom"/>
          <p:cNvPicPr>
            <a:picLocks noChangeAspect="1" noChangeArrowheads="1"/>
          </p:cNvPicPr>
          <p:nvPr/>
        </p:nvPicPr>
        <p:blipFill>
          <a:blip r:embed="rId3" cstate="print"/>
          <a:srcRect l="5382"/>
          <a:stretch>
            <a:fillRect/>
          </a:stretch>
        </p:blipFill>
        <p:spPr bwMode="auto">
          <a:xfrm>
            <a:off x="4316413" y="6524625"/>
            <a:ext cx="865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5E5A295-DD83-4B50-8CDD-EF1246D4B276}" type="slidenum">
              <a:rPr lang="en-US" sz="1200">
                <a:latin typeface="Verdana" pitchFamily="34" charset="0"/>
              </a:rPr>
              <a:pPr algn="r">
                <a:defRPr/>
              </a:pPr>
              <a:t>‹#›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429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514600" y="1524000"/>
            <a:ext cx="5943600" cy="1828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171700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3627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9588"/>
            <a:chOff x="0" y="-1"/>
            <a:chExt cx="5760" cy="4321"/>
          </a:xfrm>
        </p:grpSpPr>
        <p:pic>
          <p:nvPicPr>
            <p:cNvPr id="4" name="Picture 7" descr="Front_layou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36"/>
              <a:ext cx="5760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2928"/>
              <a:ext cx="5760" cy="13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-1"/>
              <a:ext cx="5760" cy="1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440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</p:grpSp>
      <p:pic>
        <p:nvPicPr>
          <p:cNvPr id="7" name="Picture 10" descr="HCL_Logo_atBottom"/>
          <p:cNvPicPr>
            <a:picLocks noChangeAspect="1" noChangeArrowheads="1"/>
          </p:cNvPicPr>
          <p:nvPr userDrawn="1"/>
        </p:nvPicPr>
        <p:blipFill>
          <a:blip r:embed="rId3" cstate="print"/>
          <a:srcRect l="5382"/>
          <a:stretch>
            <a:fillRect/>
          </a:stretch>
        </p:blipFill>
        <p:spPr bwMode="auto">
          <a:xfrm>
            <a:off x="4316413" y="6524625"/>
            <a:ext cx="865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6342992-EBAA-4D71-A095-1964B094AE7B}" type="slidenum">
              <a:rPr lang="en-US" sz="1200">
                <a:solidFill>
                  <a:srgbClr val="000000"/>
                </a:solidFill>
                <a:latin typeface="Verdana" pitchFamily="34" charset="0"/>
                <a:cs typeface="Arial" charset="0"/>
              </a:rPr>
              <a:pPr algn="r">
                <a:defRPr/>
              </a:pPr>
              <a:t>‹#›</a:t>
            </a:fld>
            <a:endParaRPr lang="en-US" sz="120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-76200"/>
            <a:chExt cx="9144000" cy="4038600"/>
          </a:xfrm>
        </p:grpSpPr>
        <p:pic>
          <p:nvPicPr>
            <p:cNvPr id="11" name="Picture 9" descr="all three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71330" b="-49"/>
            <a:stretch>
              <a:fillRect/>
            </a:stretch>
          </p:blipFill>
          <p:spPr bwMode="auto">
            <a:xfrm>
              <a:off x="0" y="2819400"/>
              <a:ext cx="914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 userDrawn="1"/>
          </p:nvSpPr>
          <p:spPr>
            <a:xfrm>
              <a:off x="0" y="-76200"/>
              <a:ext cx="9144000" cy="3657600"/>
            </a:xfrm>
            <a:prstGeom prst="rect">
              <a:avLst/>
            </a:prstGeom>
            <a:solidFill>
              <a:srgbClr val="77B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0" y="762000"/>
            <a:ext cx="9144000" cy="4038600"/>
            <a:chOff x="0" y="-76200"/>
            <a:chExt cx="9144000" cy="4038600"/>
          </a:xfrm>
        </p:grpSpPr>
        <p:pic>
          <p:nvPicPr>
            <p:cNvPr id="5" name="Picture 9" descr="all three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71330" b="-49"/>
            <a:stretch>
              <a:fillRect/>
            </a:stretch>
          </p:blipFill>
          <p:spPr bwMode="auto">
            <a:xfrm>
              <a:off x="0" y="2819400"/>
              <a:ext cx="914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 userDrawn="1"/>
          </p:nvSpPr>
          <p:spPr>
            <a:xfrm>
              <a:off x="0" y="-76200"/>
              <a:ext cx="9144000" cy="3657600"/>
            </a:xfrm>
            <a:prstGeom prst="rect">
              <a:avLst/>
            </a:prstGeom>
            <a:solidFill>
              <a:srgbClr val="77B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244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9560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1" y="274638"/>
            <a:ext cx="2171700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1" y="274638"/>
            <a:ext cx="63627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6400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810000"/>
            <a:ext cx="86868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2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066800"/>
            <a:ext cx="4040188" cy="6397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752602"/>
            <a:ext cx="4040188" cy="4373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66800"/>
            <a:ext cx="4041775" cy="63976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752602"/>
            <a:ext cx="4041775" cy="43735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8" descr="HC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400802"/>
            <a:ext cx="1600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all three"/>
          <p:cNvPicPr>
            <a:picLocks noChangeAspect="1" noChangeArrowheads="1"/>
          </p:cNvPicPr>
          <p:nvPr/>
        </p:nvPicPr>
        <p:blipFill>
          <a:blip r:embed="rId2" cstate="print"/>
          <a:srcRect l="16667" t="86647" r="8333" b="-49"/>
          <a:stretch>
            <a:fillRect/>
          </a:stretch>
        </p:blipFill>
        <p:spPr bwMode="auto">
          <a:xfrm rot="16200000" flipH="1">
            <a:off x="-3162300" y="3162300"/>
            <a:ext cx="685800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HC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400802"/>
            <a:ext cx="1600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ll three"/>
          <p:cNvPicPr>
            <a:picLocks noChangeAspect="1" noChangeArrowheads="1"/>
          </p:cNvPicPr>
          <p:nvPr/>
        </p:nvPicPr>
        <p:blipFill>
          <a:blip r:embed="rId2" cstate="print"/>
          <a:srcRect l="1" t="86647" r="45000" b="-49"/>
          <a:stretch>
            <a:fillRect/>
          </a:stretch>
        </p:blipFill>
        <p:spPr bwMode="auto">
          <a:xfrm rot="16200000" flipH="1">
            <a:off x="-2247899" y="22479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ll three"/>
          <p:cNvPicPr>
            <a:picLocks noChangeAspect="1" noChangeArrowheads="1"/>
          </p:cNvPicPr>
          <p:nvPr/>
        </p:nvPicPr>
        <p:blipFill>
          <a:blip r:embed="rId2" cstate="print"/>
          <a:srcRect l="4168" t="86647" r="45000" b="-49"/>
          <a:stretch>
            <a:fillRect/>
          </a:stretch>
        </p:blipFill>
        <p:spPr bwMode="auto">
          <a:xfrm rot="16200000" flipH="1">
            <a:off x="-2057400" y="42672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C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400802"/>
            <a:ext cx="1600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800601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97545"/>
            <a:ext cx="6175376" cy="46465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367339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ll three"/>
          <p:cNvPicPr>
            <a:picLocks noChangeAspect="1" noChangeArrowheads="1"/>
          </p:cNvPicPr>
          <p:nvPr/>
        </p:nvPicPr>
        <p:blipFill>
          <a:blip r:embed="rId13" cstate="print"/>
          <a:srcRect t="71330" b="-4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287AAA7-0EB5-44C9-9F52-14FDA73EF33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2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EC18154A-07EC-41EB-A2A2-9CA11B9835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HCL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6400802"/>
            <a:ext cx="16002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ner_layout"/>
          <p:cNvPicPr>
            <a:picLocks noChangeAspect="1" noChangeArrowheads="1"/>
          </p:cNvPicPr>
          <p:nvPr/>
        </p:nvPicPr>
        <p:blipFill>
          <a:blip r:embed="rId13" cstate="print"/>
          <a:srcRect t="8044" b="29349"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HCL_Logo_atBottom"/>
          <p:cNvPicPr>
            <a:picLocks noChangeAspect="1" noChangeArrowheads="1"/>
          </p:cNvPicPr>
          <p:nvPr/>
        </p:nvPicPr>
        <p:blipFill>
          <a:blip r:embed="rId14" cstate="print"/>
          <a:srcRect l="5382"/>
          <a:stretch>
            <a:fillRect/>
          </a:stretch>
        </p:blipFill>
        <p:spPr bwMode="auto">
          <a:xfrm>
            <a:off x="4316413" y="6524625"/>
            <a:ext cx="865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284754C-6138-47A5-A361-041E4698CB09}" type="slidenum">
              <a:rPr lang="en-US" sz="1200">
                <a:latin typeface="Verdana" pitchFamily="34" charset="0"/>
              </a:rPr>
              <a:pPr algn="r">
                <a:defRPr/>
              </a:pPr>
              <a:t>‹#›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6400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inner_layout"/>
          <p:cNvPicPr>
            <a:picLocks noChangeAspect="1" noChangeArrowheads="1"/>
          </p:cNvPicPr>
          <p:nvPr/>
        </p:nvPicPr>
        <p:blipFill>
          <a:blip r:embed="rId14" cstate="print"/>
          <a:srcRect t="8044" b="29349"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HCL_Logo_atBottom"/>
          <p:cNvPicPr>
            <a:picLocks noChangeAspect="1" noChangeArrowheads="1"/>
          </p:cNvPicPr>
          <p:nvPr/>
        </p:nvPicPr>
        <p:blipFill>
          <a:blip r:embed="rId15" cstate="print"/>
          <a:srcRect l="5382"/>
          <a:stretch>
            <a:fillRect/>
          </a:stretch>
        </p:blipFill>
        <p:spPr bwMode="auto">
          <a:xfrm>
            <a:off x="4316413" y="6524625"/>
            <a:ext cx="865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30DEF151-C833-46F7-A611-5EF7218FE35F}" type="slidenum">
              <a:rPr lang="en-US" sz="1200">
                <a:solidFill>
                  <a:srgbClr val="000000"/>
                </a:solidFill>
                <a:latin typeface="Verdana" pitchFamily="34" charset="0"/>
                <a:cs typeface="Arial" charset="0"/>
              </a:rPr>
              <a:pPr algn="r">
                <a:defRPr/>
              </a:pPr>
              <a:t>‹#›</a:t>
            </a:fld>
            <a:endParaRPr lang="en-US" sz="120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6400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Joining Forms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Education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page can be used by user to fill his/her </a:t>
            </a:r>
            <a:r>
              <a:rPr lang="en-US" sz="2400" b="1" dirty="0" smtClean="0"/>
              <a:t>Education </a:t>
            </a:r>
            <a:r>
              <a:rPr lang="en-US" sz="2400" dirty="0" smtClean="0"/>
              <a:t>details. </a:t>
            </a:r>
          </a:p>
          <a:p>
            <a:r>
              <a:rPr lang="en-US" sz="2400" dirty="0" smtClean="0"/>
              <a:t>Selecting one of the qualification as highest is mandatory. </a:t>
            </a:r>
          </a:p>
          <a:p>
            <a:r>
              <a:rPr lang="en-US" sz="2400" dirty="0" smtClean="0"/>
              <a:t>Add button can be used to save the details.</a:t>
            </a:r>
          </a:p>
          <a:p>
            <a:r>
              <a:rPr lang="en-US" sz="2400" dirty="0" smtClean="0"/>
              <a:t>Edit and Delete buttons can be used to Edit and Delete the mentioned details; respectively.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Experience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form can be used by the user to fill his/her </a:t>
            </a:r>
            <a:r>
              <a:rPr lang="en-US" sz="2400" b="1" dirty="0" smtClean="0"/>
              <a:t>Experience </a:t>
            </a:r>
            <a:r>
              <a:rPr lang="en-US" sz="2400" dirty="0" smtClean="0"/>
              <a:t>details. </a:t>
            </a:r>
          </a:p>
          <a:p>
            <a:r>
              <a:rPr lang="en-US" sz="2400" dirty="0" smtClean="0"/>
              <a:t>Add button can be used to save the details.</a:t>
            </a:r>
          </a:p>
          <a:p>
            <a:r>
              <a:rPr lang="en-US" sz="2400" dirty="0" smtClean="0"/>
              <a:t>Edit and Delete buttons can be used to Edit and Delete the details respectively. </a:t>
            </a:r>
          </a:p>
          <a:p>
            <a:r>
              <a:rPr lang="en-US" sz="2400" dirty="0" smtClean="0"/>
              <a:t>Filling this form is non mandatory.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page can be used by user to fill his/her family and contact</a:t>
            </a:r>
            <a:r>
              <a:rPr lang="en-US" sz="2400" b="1" dirty="0" smtClean="0"/>
              <a:t> </a:t>
            </a:r>
            <a:r>
              <a:rPr lang="en-US" sz="2400" dirty="0" smtClean="0"/>
              <a:t>details.</a:t>
            </a:r>
          </a:p>
          <a:p>
            <a:r>
              <a:rPr lang="en-US" sz="2400" dirty="0" smtClean="0"/>
              <a:t>In case Current and Permanent address are same “Copy Current address to Permanent address” button can be used to copy the data from current to permanent address.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This form is used by user to fill his/her passport and visa</a:t>
            </a:r>
            <a:r>
              <a:rPr lang="en-US" sz="2000" b="1" dirty="0" smtClean="0"/>
              <a:t> </a:t>
            </a:r>
            <a:r>
              <a:rPr lang="en-US" sz="2000" dirty="0" smtClean="0"/>
              <a:t>details.</a:t>
            </a:r>
          </a:p>
          <a:p>
            <a:pPr algn="just"/>
            <a:r>
              <a:rPr lang="en-US" sz="2000" dirty="0" smtClean="0"/>
              <a:t>Filling this form is non mandatory.</a:t>
            </a:r>
          </a:p>
          <a:p>
            <a:pPr algn="just"/>
            <a:r>
              <a:rPr lang="en-US" sz="2000" dirty="0" smtClean="0"/>
              <a:t>For all the Transfer cases</a:t>
            </a:r>
          </a:p>
          <a:p>
            <a:pPr lvl="1" algn="just"/>
            <a:r>
              <a:rPr lang="en-US" sz="1600" dirty="0" smtClean="0"/>
              <a:t>Bio Page (which is the first page of the passport) and the last page of the passport is to be mandatorily uploaded in GJC . This is applicable to all GEOs.</a:t>
            </a:r>
          </a:p>
          <a:p>
            <a:pPr algn="just"/>
            <a:r>
              <a:rPr lang="en-US" sz="2000" dirty="0" smtClean="0"/>
              <a:t>For new local hires </a:t>
            </a:r>
          </a:p>
          <a:p>
            <a:pPr lvl="1" algn="just"/>
            <a:r>
              <a:rPr lang="en-US" sz="1600" dirty="0" smtClean="0"/>
              <a:t>Employee has an option to upload Bio Page  and the last page of the passport or any other documents like Proof of nationality, DOB certificate. </a:t>
            </a:r>
          </a:p>
          <a:p>
            <a:pPr algn="just"/>
            <a:r>
              <a:rPr lang="en-US" sz="2000" dirty="0" smtClean="0"/>
              <a:t>Visa type field has been made mandatory for non-Citizen and non mandatory for US Citizens and Green card holders. </a:t>
            </a:r>
          </a:p>
          <a:p>
            <a:pPr lvl="1" algn="just"/>
            <a:r>
              <a:rPr lang="en-US" sz="1600" dirty="0" smtClean="0"/>
              <a:t>Visa types are being shown as per SAP. Only in case of Alien Visa type will be mandatory at Final Submit. 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Joining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form will be mandatorily filled by the candidate who is joining </a:t>
            </a:r>
            <a:r>
              <a:rPr lang="en-US" sz="2400" dirty="0" smtClean="0"/>
              <a:t> any GEO</a:t>
            </a:r>
            <a:r>
              <a:rPr lang="en-US" sz="2400" dirty="0" smtClean="0"/>
              <a:t>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Few forms </a:t>
            </a:r>
            <a:r>
              <a:rPr lang="en-US" sz="2400" dirty="0" smtClean="0"/>
              <a:t>which </a:t>
            </a:r>
            <a:r>
              <a:rPr lang="en-US" sz="2400" dirty="0" smtClean="0"/>
              <a:t>are mandatory </a:t>
            </a:r>
            <a:r>
              <a:rPr lang="en-US" sz="2400" dirty="0" smtClean="0"/>
              <a:t>for US* are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W-4</a:t>
            </a:r>
          </a:p>
          <a:p>
            <a:pPr lvl="1"/>
            <a:r>
              <a:rPr lang="en-US" sz="2000" dirty="0" smtClean="0"/>
              <a:t>I-9</a:t>
            </a:r>
          </a:p>
          <a:p>
            <a:pPr lvl="1"/>
            <a:r>
              <a:rPr lang="en-US" sz="2000" dirty="0" smtClean="0"/>
              <a:t>Direct Deposit </a:t>
            </a:r>
          </a:p>
          <a:p>
            <a:r>
              <a:rPr lang="en-US" sz="2400" dirty="0" smtClean="0"/>
              <a:t>After filling all the required details candidates do the final submission so that EHS can generate the employee code.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*Note: for other GEO’s it is non-mandatory.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105400"/>
          </a:xfrm>
        </p:spPr>
        <p:txBody>
          <a:bodyPr/>
          <a:lstStyle/>
          <a:p>
            <a:pPr algn="r">
              <a:buNone/>
            </a:pPr>
            <a:endParaRPr lang="en-US" sz="6000" dirty="0" smtClean="0"/>
          </a:p>
          <a:p>
            <a:pPr algn="r">
              <a:buNone/>
            </a:pPr>
            <a:endParaRPr lang="en-US" sz="6000" dirty="0" smtClean="0"/>
          </a:p>
          <a:p>
            <a:pPr algn="r">
              <a:buNone/>
            </a:pPr>
            <a:r>
              <a:rPr lang="en-US" sz="6000" dirty="0" smtClean="0"/>
              <a:t>Thank You !!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Revision History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153400" cy="838200"/>
          </a:xfrm>
          <a:prstGeom prst="rect">
            <a:avLst/>
          </a:prstGeom>
          <a:solidFill>
            <a:srgbClr val="333399">
              <a:lumMod val="5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  <a:cs typeface="+mn-cs"/>
              </a:rPr>
              <a:t>Document Change Template and Change Log</a:t>
            </a: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209800"/>
          <a:ext cx="8077200" cy="2322286"/>
        </p:xfrm>
        <a:graphic>
          <a:graphicData uri="http://schemas.openxmlformats.org/drawingml/2006/table">
            <a:tbl>
              <a:tblPr/>
              <a:tblGrid>
                <a:gridCol w="1143000"/>
                <a:gridCol w="1295400"/>
                <a:gridCol w="1676400"/>
                <a:gridCol w="3962400"/>
              </a:tblGrid>
              <a:tr h="72571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Arial Bold"/>
                          <a:ea typeface="Times New Roman"/>
                          <a:cs typeface="Times New Roman"/>
                        </a:rPr>
                        <a:t>Version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latin typeface="Arial Bold"/>
                          <a:ea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Arial Bold"/>
                          <a:ea typeface="Times New Roman"/>
                          <a:cs typeface="Times New Roman"/>
                        </a:rPr>
                        <a:t>Prepared by / Modified by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Arial Bold"/>
                          <a:ea typeface="Times New Roman"/>
                          <a:cs typeface="Times New Roman"/>
                        </a:rPr>
                        <a:t>Significant Changes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</a:tr>
              <a:tr h="3991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0.11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18</a:t>
                      </a:r>
                      <a:r>
                        <a:rPr lang="en-US" sz="1100" baseline="30000" dirty="0" smtClean="0">
                          <a:latin typeface="Arial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 Sep. 2012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Pooja</a:t>
                      </a:r>
                      <a:r>
                        <a:rPr lang="en-US" sz="1100" baseline="0" dirty="0" smtClean="0">
                          <a:latin typeface="Arial"/>
                          <a:ea typeface="Times New Roman"/>
                          <a:cs typeface="Times New Roman"/>
                        </a:rPr>
                        <a:t> Arora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aseline="0" dirty="0" smtClean="0">
                          <a:latin typeface="Arial"/>
                          <a:ea typeface="Times New Roman"/>
                          <a:cs typeface="Times New Roman"/>
                        </a:rPr>
                        <a:t>Made presentation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33600" y="2344738"/>
            <a:ext cx="45720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2" indent="-342900" algn="ctr">
              <a:defRPr/>
            </a:pPr>
            <a:r>
              <a:rPr lang="en-US" b="1" dirty="0">
                <a:solidFill>
                  <a:schemeClr val="bg1"/>
                </a:solidFill>
              </a:rPr>
              <a:t>The End to End </a:t>
            </a:r>
            <a:r>
              <a:rPr lang="en-US" b="1" dirty="0" smtClean="0">
                <a:solidFill>
                  <a:schemeClr val="bg1"/>
                </a:solidFill>
              </a:rPr>
              <a:t>process </a:t>
            </a:r>
            <a:r>
              <a:rPr lang="en-US" b="1" dirty="0">
                <a:solidFill>
                  <a:schemeClr val="bg1"/>
                </a:solidFill>
              </a:rPr>
              <a:t>flow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8763" y="1752600"/>
            <a:ext cx="4572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33600" y="1752600"/>
            <a:ext cx="45720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2" indent="-342900"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33600" y="2954338"/>
            <a:ext cx="45720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2" indent="-342900"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Form Structure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17650" y="2336800"/>
            <a:ext cx="4572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1600" b="1" dirty="0"/>
              <a:t> 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133600" y="3563938"/>
            <a:ext cx="45720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2" indent="-342900"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Form wise description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17650" y="2954338"/>
            <a:ext cx="4572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1600" b="1" dirty="0"/>
              <a:t> </a:t>
            </a:r>
            <a:r>
              <a:rPr lang="en-US" sz="1600" dirty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7650" y="3554413"/>
            <a:ext cx="4572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1600" b="1" dirty="0"/>
              <a:t> </a:t>
            </a:r>
            <a:r>
              <a:rPr lang="en-US" sz="1600" dirty="0">
                <a:solidFill>
                  <a:schemeClr val="bg1"/>
                </a:solidFill>
              </a:rPr>
              <a:t>4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lvl="2" rtl="0">
              <a:spcBef>
                <a:spcPct val="0"/>
              </a:spcBef>
            </a:pPr>
            <a:r>
              <a:rPr lang="en-US" sz="2800" b="1" dirty="0" smtClean="0"/>
              <a:t>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Joining forms is a collection of 6 </a:t>
            </a:r>
            <a:r>
              <a:rPr lang="en-US" sz="2400" dirty="0" smtClean="0"/>
              <a:t>forms:</a:t>
            </a:r>
          </a:p>
          <a:p>
            <a:pPr lvl="1"/>
            <a:r>
              <a:rPr lang="en-US" sz="2000" dirty="0" smtClean="0"/>
              <a:t>Personal details</a:t>
            </a:r>
          </a:p>
          <a:p>
            <a:pPr lvl="1"/>
            <a:r>
              <a:rPr lang="en-US" sz="2000" dirty="0" smtClean="0"/>
              <a:t>Education Details</a:t>
            </a:r>
          </a:p>
          <a:p>
            <a:pPr lvl="1"/>
            <a:r>
              <a:rPr lang="en-US" sz="2000" dirty="0" smtClean="0"/>
              <a:t>Experience details</a:t>
            </a:r>
          </a:p>
          <a:p>
            <a:pPr lvl="1"/>
            <a:r>
              <a:rPr lang="en-US" sz="2000" dirty="0" smtClean="0"/>
              <a:t>Contact details</a:t>
            </a:r>
          </a:p>
          <a:p>
            <a:pPr lvl="1"/>
            <a:r>
              <a:rPr lang="en-US" sz="2000" dirty="0" smtClean="0"/>
              <a:t>Travel </a:t>
            </a:r>
            <a:r>
              <a:rPr lang="en-US" sz="2000" dirty="0"/>
              <a:t>details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Joining details </a:t>
            </a:r>
            <a:endParaRPr lang="en-US" sz="2000" dirty="0" smtClean="0"/>
          </a:p>
          <a:p>
            <a:r>
              <a:rPr lang="en-US" sz="2400" dirty="0" smtClean="0"/>
              <a:t>Joining </a:t>
            </a:r>
            <a:r>
              <a:rPr lang="en-US" sz="2400" dirty="0"/>
              <a:t>details form is separate for each </a:t>
            </a:r>
            <a:r>
              <a:rPr lang="en-US" sz="2400" dirty="0" smtClean="0"/>
              <a:t>GEO; which </a:t>
            </a:r>
            <a:r>
              <a:rPr lang="en-US" sz="2400" dirty="0"/>
              <a:t>needs to be filled by the candidate who </a:t>
            </a:r>
            <a:r>
              <a:rPr lang="en-US" sz="2400" dirty="0" smtClean="0"/>
              <a:t>are </a:t>
            </a:r>
            <a:r>
              <a:rPr lang="en-US" sz="2400" dirty="0"/>
              <a:t>joining in </a:t>
            </a:r>
            <a:r>
              <a:rPr lang="en-US" sz="2400" dirty="0" smtClean="0"/>
              <a:t>GEOs.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Flow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60960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dirty="0" smtClean="0">
                <a:solidFill>
                  <a:schemeClr val="tx1"/>
                </a:solidFill>
              </a:rPr>
              <a:t>Note* The forms are customized to suit the requirements of Local Hires and Transfer Cases.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9144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152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6-Form Structure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Joining Forms – Description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2999" cy="539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081"/>
                <a:gridCol w="1161633"/>
                <a:gridCol w="1251857"/>
                <a:gridCol w="1437318"/>
                <a:gridCol w="1066396"/>
                <a:gridCol w="1251857"/>
                <a:gridCol w="1251857"/>
              </a:tblGrid>
              <a:tr h="18469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FORMS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CASES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Personal Details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Education Details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Experience Details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Contact Details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Travel Details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Joining Details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928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Description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Personal details like name, DOB, Mobile number etc. are</a:t>
                      </a:r>
                      <a:r>
                        <a:rPr lang="en-US" sz="1400" baseline="0" dirty="0" smtClean="0"/>
                        <a:t> mentioned here.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Past education</a:t>
                      </a:r>
                      <a:r>
                        <a:rPr lang="en-US" sz="1400" baseline="0" dirty="0" smtClean="0"/>
                        <a:t> qualifications along with school and college details  are mentioned under this form.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Any prior experience</a:t>
                      </a:r>
                      <a:r>
                        <a:rPr lang="en-US" sz="1400" baseline="0" dirty="0" smtClean="0"/>
                        <a:t> falls under this form along with elaborated details.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contact</a:t>
                      </a:r>
                      <a:r>
                        <a:rPr lang="en-US" sz="1400" baseline="0" dirty="0" smtClean="0"/>
                        <a:t> information pertaining to, in case of emergency is also mentioned.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Information related to passport and visa  falls under this form.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W-4,</a:t>
                      </a:r>
                      <a:r>
                        <a:rPr lang="en-US" sz="1400" baseline="0" dirty="0" smtClean="0"/>
                        <a:t> I-9 and Direct deposit forms’ details to be mentioned along in this case. </a:t>
                      </a:r>
                      <a:endParaRPr lang="en-US" sz="1400" dirty="0"/>
                    </a:p>
                  </a:txBody>
                  <a:tcPr/>
                </a:tc>
              </a:tr>
              <a:tr h="1002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Transfer cases </a:t>
                      </a:r>
                      <a:endParaRPr lang="en-US" sz="18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Non - Editable (auto – populates from SAP/ESS)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Editable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90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Local Hire</a:t>
                      </a:r>
                      <a:endParaRPr lang="en-US" sz="1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Editable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1000" y="1600200"/>
            <a:ext cx="1066800" cy="76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14400" y="16002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81000" y="1905000"/>
            <a:ext cx="3048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00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 wise elaborative description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Personal </a:t>
            </a:r>
            <a:r>
              <a:rPr lang="en-US" b="1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form is used </a:t>
            </a:r>
            <a:r>
              <a:rPr lang="en-US" dirty="0"/>
              <a:t>by user to fill his/her personal </a:t>
            </a:r>
            <a:r>
              <a:rPr lang="en-US" dirty="0" smtClean="0"/>
              <a:t>details like: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DOB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/>
              <a:t>State, birth place, Country of Birth, Blood group, military Status, </a:t>
            </a:r>
            <a:r>
              <a:rPr lang="en-US" dirty="0" smtClean="0"/>
              <a:t>Religion etc.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Customer Portal PPT</Template>
  <TotalTime>375</TotalTime>
  <Words>711</Words>
  <Application>Microsoft Office PowerPoint</Application>
  <PresentationFormat>On-screen Show (4:3)</PresentationFormat>
  <Paragraphs>116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Theme</vt:lpstr>
      <vt:lpstr>1_Default Design</vt:lpstr>
      <vt:lpstr>2_Default Design</vt:lpstr>
      <vt:lpstr>Joining Forms </vt:lpstr>
      <vt:lpstr>Revision History</vt:lpstr>
      <vt:lpstr>Agenda</vt:lpstr>
      <vt:lpstr>Overview</vt:lpstr>
      <vt:lpstr>Process Flow </vt:lpstr>
      <vt:lpstr>Note* The forms are customized to suit the requirements of Local Hires and Transfer Cases.</vt:lpstr>
      <vt:lpstr>Joining Forms – Description </vt:lpstr>
      <vt:lpstr>Form wise elaborative description </vt:lpstr>
      <vt:lpstr>Personal Details</vt:lpstr>
      <vt:lpstr>Education Details</vt:lpstr>
      <vt:lpstr>Experience Details</vt:lpstr>
      <vt:lpstr>Contact Details</vt:lpstr>
      <vt:lpstr>Travel Details</vt:lpstr>
      <vt:lpstr>Joining Details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Forms</dc:title>
  <dc:creator>pooja.arora</dc:creator>
  <cp:lastModifiedBy>pooja.arora</cp:lastModifiedBy>
  <cp:revision>33</cp:revision>
  <dcterms:created xsi:type="dcterms:W3CDTF">2012-09-18T06:49:56Z</dcterms:created>
  <dcterms:modified xsi:type="dcterms:W3CDTF">2012-09-19T09:16:24Z</dcterms:modified>
</cp:coreProperties>
</file>