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Highlights: GTM Strategy &amp; AI Proposals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Ranga Prasad | Executive Portfolio for OpenAI GTM Role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Spanda.AI GTM Whitepaper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Defined a scalable GTM framework for a six-layer AI platform.</a:t>
            </a:r>
          </a:p>
          <a:p/>
          <a:p>
            <a:r>
              <a:rPr sz="1600">
                <a:latin typeface="Calibri"/>
              </a:rPr>
              <a:t>Approach: Persona-mapped value props; cloud/hybrid/embedded adoption.</a:t>
            </a:r>
          </a:p>
          <a:p/>
          <a:p>
            <a:r>
              <a:rPr sz="1600">
                <a:latin typeface="Calibri"/>
              </a:rPr>
              <a:t>Impact: Repeatable GTM playbook; accelerated pilots (BITS).</a:t>
            </a:r>
          </a:p>
          <a:p/>
          <a:p>
            <a:r>
              <a:rPr sz="1600">
                <a:latin typeface="Calibri"/>
              </a:rPr>
              <a:t>My Role: Architected &amp; presented to CxO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Genesis Proposal –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Introduced foundational platform vision for domain apps.</a:t>
            </a:r>
          </a:p>
          <a:p/>
          <a:p>
            <a:r>
              <a:rPr sz="1600">
                <a:latin typeface="Calibri"/>
              </a:rPr>
              <a:t>Approach: 0→1 modular stack across EdTech/FinTech/Healthcare.</a:t>
            </a:r>
          </a:p>
          <a:p/>
          <a:p>
            <a:r>
              <a:rPr sz="1600">
                <a:latin typeface="Calibri"/>
              </a:rPr>
              <a:t>Impact: Anchor narrative for roadmap; partner dialogs (Quadratyx, TVS).</a:t>
            </a:r>
          </a:p>
          <a:p/>
          <a:p>
            <a:r>
              <a:rPr sz="1600">
                <a:latin typeface="Calibri"/>
              </a:rPr>
              <a:t>My Role: Lead author; bridged architecture with GTM strategy.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LIBA / BITS (EdTech)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Transform academic workflows with AI.</a:t>
            </a:r>
          </a:p>
          <a:p/>
          <a:p>
            <a:r>
              <a:rPr sz="1600">
                <a:latin typeface="Calibri"/>
              </a:rPr>
              <a:t>Approach: LLM grading, question generation, learning analytics.</a:t>
            </a:r>
          </a:p>
          <a:p/>
          <a:p>
            <a:r>
              <a:rPr sz="1600">
                <a:latin typeface="Calibri"/>
              </a:rPr>
              <a:t>Impact: Exec buy‑in; blueprint for deployments.</a:t>
            </a:r>
          </a:p>
          <a:p/>
          <a:p>
            <a:r>
              <a:rPr sz="1600">
                <a:latin typeface="Calibri"/>
              </a:rPr>
              <a:t>My Role: Developed proposal; stakeholder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TVS Group (Mfg)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Use AI for predictive maintenance &amp; upskilling.</a:t>
            </a:r>
          </a:p>
          <a:p/>
          <a:p>
            <a:r>
              <a:rPr sz="1600">
                <a:latin typeface="Calibri"/>
              </a:rPr>
              <a:t>Approach: Costed variants; supply-chain analytics; LLM tutors.</a:t>
            </a:r>
          </a:p>
          <a:p/>
          <a:p>
            <a:r>
              <a:rPr sz="1600">
                <a:latin typeface="Calibri"/>
              </a:rPr>
              <a:t>Impact: Positioned AI as lever for efficiency.</a:t>
            </a:r>
          </a:p>
          <a:p/>
          <a:p>
            <a:r>
              <a:rPr sz="1600">
                <a:latin typeface="Calibri"/>
              </a:rPr>
              <a:t>My Role: Crafted ROI‑oriented options.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RESPECTFUL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Ethical adoption stance for enterprises.</a:t>
            </a:r>
          </a:p>
          <a:p/>
          <a:p>
            <a:r>
              <a:rPr sz="1600">
                <a:latin typeface="Calibri"/>
              </a:rPr>
              <a:t>Approach: Responsible, Explainable, Secure, Private, Trustworthy controls.</a:t>
            </a:r>
          </a:p>
          <a:p/>
          <a:p>
            <a:r>
              <a:rPr sz="1600">
                <a:latin typeface="Calibri"/>
              </a:rPr>
              <a:t>Impact: Built trust &amp; compliance posture in CXO talks.</a:t>
            </a:r>
          </a:p>
          <a:p/>
          <a:p>
            <a:r>
              <a:rPr sz="1600">
                <a:latin typeface="Calibri"/>
              </a:rPr>
              <a:t>My Role: Principal author &amp; presenter.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Payment System — Repo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alibri"/>
              </a:rPr>
              <a:t>Objective: Modular PoC for next‑gen payments platform.</a:t>
            </a:r>
          </a:p>
          <a:p/>
          <a:p>
            <a:r>
              <a:rPr sz="1600">
                <a:latin typeface="Calibri"/>
              </a:rPr>
              <a:t>Approach: Traefik, Keycloak, Kafka, Airflow, Grafana, Superset.</a:t>
            </a:r>
          </a:p>
          <a:p/>
          <a:p>
            <a:r>
              <a:rPr sz="1600">
                <a:latin typeface="Calibri"/>
              </a:rPr>
              <a:t>Impact: Demonstrates modularity, observability, business KPIs.</a:t>
            </a:r>
          </a:p>
          <a:p/>
          <a:p>
            <a:r>
              <a:rPr sz="1600">
                <a:latin typeface="Calibri"/>
              </a:rPr>
              <a:t>My Role: Designed architecture; GTM storytelling.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