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7275-8D07-46D0-BD7C-53B82A350D9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5AF8-03E8-401F-B73B-7482F4B8E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6549"/>
            <a:ext cx="9144000" cy="14978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Exploring common venues in Manhattan, NY and Toronto, 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754" y="3602038"/>
            <a:ext cx="8691155" cy="25585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Pictures of Manhattan, NY and Toronto, 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3" y="4368709"/>
            <a:ext cx="4214949" cy="23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4368708"/>
            <a:ext cx="4101738" cy="23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777" y="661851"/>
            <a:ext cx="920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K-means clustering to cluster Manhattan, NYC neighborhoods by common venues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30" y="1201782"/>
            <a:ext cx="5082540" cy="46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0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592183"/>
            <a:ext cx="93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k-means clustering to cluster Toronto, CA neighborhoods by common venues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454331"/>
            <a:ext cx="7689669" cy="34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3669" y="757646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common venues in Manhattan, NYC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314994"/>
            <a:ext cx="8412480" cy="48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1120" y="748937"/>
            <a:ext cx="84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common venues in Toronto, Canada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118268"/>
            <a:ext cx="8412480" cy="53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103" y="566057"/>
            <a:ext cx="96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Neighborhoods close to venues of my interest in Manhattan, New York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24940"/>
            <a:ext cx="10058400" cy="39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234" y="531223"/>
            <a:ext cx="918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Neighborhoods close to venues of my interest in Toronto, Canada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438"/>
            <a:ext cx="10058400" cy="33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8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Exploring common venues in Manhattan, NY and Toronto,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common venues in Manhattan, NY and Toronto, CA</dc:title>
  <dc:creator>Kalidindi, Raju</dc:creator>
  <cp:lastModifiedBy>Kalidindi, Raju</cp:lastModifiedBy>
  <cp:revision>3</cp:revision>
  <dcterms:created xsi:type="dcterms:W3CDTF">2020-01-07T18:53:04Z</dcterms:created>
  <dcterms:modified xsi:type="dcterms:W3CDTF">2020-01-07T19:13:15Z</dcterms:modified>
</cp:coreProperties>
</file>