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F87-A2F1-4AC4-B9F1-89E4E7E935C1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A97-4CD8-44C3-9933-E5BFF6246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F87-A2F1-4AC4-B9F1-89E4E7E935C1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A97-4CD8-44C3-9933-E5BFF6246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F87-A2F1-4AC4-B9F1-89E4E7E935C1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A97-4CD8-44C3-9933-E5BFF6246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F87-A2F1-4AC4-B9F1-89E4E7E935C1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A97-4CD8-44C3-9933-E5BFF6246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F87-A2F1-4AC4-B9F1-89E4E7E935C1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A97-4CD8-44C3-9933-E5BFF6246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F87-A2F1-4AC4-B9F1-89E4E7E935C1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A97-4CD8-44C3-9933-E5BFF6246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F87-A2F1-4AC4-B9F1-89E4E7E935C1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A97-4CD8-44C3-9933-E5BFF6246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F87-A2F1-4AC4-B9F1-89E4E7E935C1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A97-4CD8-44C3-9933-E5BFF6246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F87-A2F1-4AC4-B9F1-89E4E7E935C1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A97-4CD8-44C3-9933-E5BFF6246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F87-A2F1-4AC4-B9F1-89E4E7E935C1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A97-4CD8-44C3-9933-E5BFF6246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F87-A2F1-4AC4-B9F1-89E4E7E935C1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A97-4CD8-44C3-9933-E5BFF6246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BF87-A2F1-4AC4-B9F1-89E4E7E935C1}" type="datetimeFigureOut">
              <a:rPr lang="en-US" smtClean="0"/>
              <a:pPr/>
              <a:t>12/28/2017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03A97-4CD8-44C3-9933-E5BFF62464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285728"/>
            <a:ext cx="885828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                                                                         Idea/Approach </a:t>
            </a:r>
            <a:r>
              <a:rPr lang="en-US" sz="1400" b="1" dirty="0"/>
              <a:t>Details</a:t>
            </a:r>
            <a:endParaRPr lang="en-US" sz="1400" b="0" dirty="0" smtClean="0"/>
          </a:p>
          <a:p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dirty="0"/>
              <a:t>Ministry Category     :</a:t>
            </a:r>
            <a:r>
              <a:rPr lang="en-US" sz="1400" b="1" dirty="0"/>
              <a:t>Council of Scientific and Industrial Research (CSIR)</a:t>
            </a:r>
            <a:endParaRPr lang="en-US" sz="1400" b="0" dirty="0" smtClean="0"/>
          </a:p>
          <a:p>
            <a:r>
              <a:rPr lang="en-US" sz="1400" dirty="0"/>
              <a:t>Problem Statement  :</a:t>
            </a:r>
            <a:r>
              <a:rPr lang="en-US" sz="1400" b="1" dirty="0"/>
              <a:t>Smartphone App (Android) for providing agro advisories for medicinal and aromatic growers, entrepreneurs and industries on plant disease/nutrient management, buyer/seller corner and market </a:t>
            </a:r>
            <a:r>
              <a:rPr lang="en-US" sz="1400" b="1" dirty="0" smtClean="0"/>
              <a:t>intelligence. </a:t>
            </a:r>
            <a:r>
              <a:rPr lang="en-US" sz="1400" b="1" dirty="0"/>
              <a:t>          </a:t>
            </a:r>
            <a:endParaRPr lang="en-US" sz="1400" b="0" dirty="0" smtClean="0"/>
          </a:p>
          <a:p>
            <a:r>
              <a:rPr lang="en-US" sz="1400" b="1" dirty="0"/>
              <a:t>                                                                                                                   Problem Code :#CSIR3                                   </a:t>
            </a:r>
            <a:endParaRPr lang="en-US" sz="1400" b="0" dirty="0" smtClean="0"/>
          </a:p>
          <a:p>
            <a:r>
              <a:rPr lang="en-US" sz="1400" dirty="0"/>
              <a:t>Team Leader Name</a:t>
            </a:r>
            <a:r>
              <a:rPr lang="en-US" sz="1400" b="1" dirty="0"/>
              <a:t>      </a:t>
            </a:r>
            <a:r>
              <a:rPr lang="en-US" sz="1400" b="1" dirty="0" smtClean="0"/>
              <a:t>:P.N.V.Ranga </a:t>
            </a:r>
            <a:r>
              <a:rPr lang="en-US" sz="1400" b="1" dirty="0"/>
              <a:t>Raju                                         </a:t>
            </a:r>
            <a:r>
              <a:rPr lang="en-US" sz="1400" b="1" dirty="0" smtClean="0"/>
              <a:t>       </a:t>
            </a:r>
            <a:r>
              <a:rPr lang="en-US" sz="1400" b="1" dirty="0"/>
              <a:t>    College Code   </a:t>
            </a:r>
            <a:r>
              <a:rPr lang="en-US" sz="1400" b="1" dirty="0" smtClean="0"/>
              <a:t>:#</a:t>
            </a:r>
            <a:r>
              <a:rPr lang="en-US" sz="1400" b="1" dirty="0"/>
              <a:t>   </a:t>
            </a:r>
            <a:endParaRPr lang="en-US" sz="1400" b="0" dirty="0" smtClean="0"/>
          </a:p>
          <a:p>
            <a:r>
              <a:rPr lang="en-US" sz="1400" b="1" dirty="0"/>
              <a:t>Main Theme of our Idea:</a:t>
            </a:r>
            <a:endParaRPr lang="en-US" sz="1400" b="1" dirty="0" smtClean="0"/>
          </a:p>
          <a:p>
            <a:r>
              <a:rPr lang="en-US" sz="1400" dirty="0"/>
              <a:t>   </a:t>
            </a:r>
            <a:r>
              <a:rPr lang="en-US" sz="1400" b="1" dirty="0" smtClean="0"/>
              <a:t>AIM 1</a:t>
            </a:r>
            <a:r>
              <a:rPr lang="en-US" sz="1400" dirty="0" smtClean="0"/>
              <a:t>:</a:t>
            </a:r>
            <a:r>
              <a:rPr lang="en-US" sz="1400" dirty="0"/>
              <a:t> </a:t>
            </a:r>
            <a:r>
              <a:rPr lang="en-US" sz="1400" dirty="0" smtClean="0"/>
              <a:t> To </a:t>
            </a:r>
            <a:r>
              <a:rPr lang="en-US" sz="1400" dirty="0"/>
              <a:t>create the digital platform in which each  </a:t>
            </a:r>
            <a:r>
              <a:rPr lang="en-US" sz="1400" b="1" u="sng" dirty="0"/>
              <a:t>farmers/entrepreneurs/industries</a:t>
            </a:r>
            <a:r>
              <a:rPr lang="en-US" sz="1400" b="1" dirty="0"/>
              <a:t>  </a:t>
            </a:r>
            <a:r>
              <a:rPr lang="en-US" sz="1400" dirty="0"/>
              <a:t>has an account </a:t>
            </a:r>
            <a:r>
              <a:rPr lang="en-US" sz="1400" dirty="0" smtClean="0"/>
              <a:t>and profile                                                        	User must fill his/her complete details in their respective profile with the </a:t>
            </a:r>
            <a:r>
              <a:rPr lang="en-US" sz="1400" b="1" u="sng" dirty="0" smtClean="0"/>
              <a:t>keywords</a:t>
            </a:r>
            <a:r>
              <a:rPr lang="en-US" sz="1400" dirty="0" smtClean="0"/>
              <a:t> provided. </a:t>
            </a:r>
          </a:p>
          <a:p>
            <a:r>
              <a:rPr lang="en-US" sz="1400" b="1" dirty="0" smtClean="0"/>
              <a:t> AIM 2</a:t>
            </a:r>
            <a:r>
              <a:rPr lang="en-US" sz="1400" dirty="0" smtClean="0"/>
              <a:t>: </a:t>
            </a:r>
            <a:r>
              <a:rPr lang="en-US" sz="1400" dirty="0" smtClean="0"/>
              <a:t>Another  aim </a:t>
            </a:r>
            <a:r>
              <a:rPr lang="en-US" sz="1400" dirty="0"/>
              <a:t>is to </a:t>
            </a:r>
            <a:r>
              <a:rPr lang="en-US" sz="1400" b="1" u="sng" dirty="0"/>
              <a:t>remove the intermediaries</a:t>
            </a:r>
            <a:r>
              <a:rPr lang="en-US" sz="1400" dirty="0"/>
              <a:t> in between </a:t>
            </a:r>
            <a:endParaRPr lang="en-US" sz="1400" b="0" dirty="0" smtClean="0"/>
          </a:p>
          <a:p>
            <a:r>
              <a:rPr lang="en-US" sz="1400" dirty="0" smtClean="0"/>
              <a:t>     	  farmers </a:t>
            </a:r>
            <a:r>
              <a:rPr lang="en-US" sz="1400" dirty="0"/>
              <a:t>and </a:t>
            </a:r>
            <a:r>
              <a:rPr lang="en-US" sz="1400" dirty="0" smtClean="0"/>
              <a:t>industries.</a:t>
            </a:r>
            <a:endParaRPr lang="en-US" sz="1400" dirty="0" smtClean="0"/>
          </a:p>
          <a:p>
            <a:r>
              <a:rPr lang="en-US" sz="1400" dirty="0"/>
              <a:t> </a:t>
            </a:r>
            <a:r>
              <a:rPr lang="en-US" sz="1400" b="1" dirty="0" smtClean="0"/>
              <a:t>AIM 3: </a:t>
            </a:r>
            <a:r>
              <a:rPr lang="en-US" sz="1400" dirty="0" smtClean="0"/>
              <a:t>To </a:t>
            </a:r>
            <a:r>
              <a:rPr lang="en-US" sz="1400" b="1" u="sng" dirty="0"/>
              <a:t>providing marketing intelligence</a:t>
            </a:r>
            <a:r>
              <a:rPr lang="en-US" sz="1400" dirty="0"/>
              <a:t> to farmers,scientists,industrialists or entrepreneurs.</a:t>
            </a:r>
            <a:endParaRPr lang="en-US" sz="1400" b="0" dirty="0" smtClean="0"/>
          </a:p>
          <a:p>
            <a:r>
              <a:rPr lang="en-US" sz="1400" dirty="0"/>
              <a:t> </a:t>
            </a:r>
            <a:r>
              <a:rPr lang="en-US" sz="1400" b="1" dirty="0" smtClean="0"/>
              <a:t>AIM 4:</a:t>
            </a:r>
            <a:r>
              <a:rPr lang="en-US" sz="1400" dirty="0"/>
              <a:t> To</a:t>
            </a:r>
            <a:r>
              <a:rPr lang="en-US" sz="1400" b="1" dirty="0"/>
              <a:t> </a:t>
            </a:r>
            <a:r>
              <a:rPr lang="en-US" sz="1400" b="1" u="sng" dirty="0"/>
              <a:t>maintain direct advisories</a:t>
            </a:r>
            <a:r>
              <a:rPr lang="en-US" sz="1400" dirty="0"/>
              <a:t> from scientists to farmers.to provide better marketing to farmers as there will </a:t>
            </a:r>
            <a:r>
              <a:rPr lang="en-US" sz="1400" dirty="0" smtClean="0"/>
              <a:t>	be </a:t>
            </a:r>
            <a:r>
              <a:rPr lang="en-US" sz="1400" dirty="0" smtClean="0"/>
              <a:t>no mediators ,</a:t>
            </a:r>
            <a:r>
              <a:rPr lang="en-US" sz="1400" dirty="0" smtClean="0"/>
              <a:t> </a:t>
            </a:r>
            <a:r>
              <a:rPr lang="en-US" sz="1400" dirty="0"/>
              <a:t>farmers can avail good profits by using chat/call. </a:t>
            </a:r>
            <a:endParaRPr lang="en-US" sz="1400" dirty="0" smtClean="0"/>
          </a:p>
          <a:p>
            <a:r>
              <a:rPr lang="en-US" sz="1400" b="1" dirty="0" smtClean="0"/>
              <a:t>AIM 5: </a:t>
            </a:r>
            <a:r>
              <a:rPr lang="en-US" sz="1400" dirty="0" smtClean="0"/>
              <a:t>To </a:t>
            </a:r>
            <a:r>
              <a:rPr lang="en-US" sz="1400" dirty="0"/>
              <a:t>provide the geocode information.</a:t>
            </a:r>
            <a:endParaRPr lang="en-US" sz="1400" b="0" dirty="0" smtClean="0"/>
          </a:p>
          <a:p>
            <a:r>
              <a:rPr lang="en-US" sz="1400" dirty="0"/>
              <a:t>     Through this application a</a:t>
            </a:r>
            <a:r>
              <a:rPr lang="en-US" sz="1400" u="sng" dirty="0"/>
              <a:t> </a:t>
            </a:r>
            <a:r>
              <a:rPr lang="en-US" sz="1400" b="1" u="sng" dirty="0"/>
              <a:t>better communication is established between famers/entrepreneurs/industries</a:t>
            </a:r>
            <a:r>
              <a:rPr lang="en-US" sz="1400" dirty="0"/>
              <a:t> by </a:t>
            </a:r>
            <a:r>
              <a:rPr lang="en-US" sz="1400" dirty="0" smtClean="0"/>
              <a:t>chat/calling.</a:t>
            </a:r>
            <a:endParaRPr lang="en-US" sz="1400" b="0" dirty="0" smtClean="0"/>
          </a:p>
          <a:p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b="1" dirty="0"/>
              <a:t>TECHNOLOGY STACK</a:t>
            </a:r>
            <a:endParaRPr lang="en-US" sz="1400" b="0" dirty="0" smtClean="0"/>
          </a:p>
          <a:p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b="1" u="sng" dirty="0"/>
              <a:t>Front end</a:t>
            </a:r>
            <a:r>
              <a:rPr lang="en-US" sz="1400" dirty="0"/>
              <a:t>:   andriod</a:t>
            </a:r>
            <a:endParaRPr lang="en-US" sz="1400" b="0" dirty="0" smtClean="0"/>
          </a:p>
          <a:p>
            <a:r>
              <a:rPr lang="en-US" sz="1400" b="1" u="sng" dirty="0"/>
              <a:t>Back end</a:t>
            </a:r>
            <a:r>
              <a:rPr lang="en-US" sz="1400" dirty="0"/>
              <a:t>:   sql lite,fire base.</a:t>
            </a:r>
            <a:endParaRPr lang="en-US" sz="1400" b="0" dirty="0" smtClean="0"/>
          </a:p>
          <a:p>
            <a:r>
              <a:rPr lang="en-US" sz="1400" dirty="0"/>
              <a:t>open -source API for data maintance</a:t>
            </a:r>
            <a:endParaRPr lang="en-US" sz="1400" b="0" dirty="0" smtClean="0"/>
          </a:p>
          <a:p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b="1" dirty="0"/>
              <a:t>IT IS A MOBILE FRIENDLY USE</a:t>
            </a:r>
            <a:endParaRPr lang="en-US" sz="1400" b="0" dirty="0" smtClean="0"/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0"/>
            <a:ext cx="1928826" cy="27699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200" u="sng" dirty="0" smtClean="0"/>
              <a:t>USE CASE DIAGRAM</a:t>
            </a:r>
            <a:r>
              <a:rPr lang="en-US" sz="1000" u="sng" dirty="0" smtClean="0"/>
              <a:t>:</a:t>
            </a:r>
            <a:endParaRPr lang="en-US" sz="1000" u="sng" dirty="0"/>
          </a:p>
        </p:txBody>
      </p:sp>
      <p:sp>
        <p:nvSpPr>
          <p:cNvPr id="3" name="Rectangle 2"/>
          <p:cNvSpPr/>
          <p:nvPr/>
        </p:nvSpPr>
        <p:spPr>
          <a:xfrm>
            <a:off x="142844" y="214289"/>
            <a:ext cx="8501090" cy="57864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FARMER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571472" y="285704"/>
            <a:ext cx="1143008" cy="267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FARMER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0166" y="642894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FARMER PROFILE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158" y="2000216"/>
            <a:ext cx="1500198" cy="1214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6858016" y="571457"/>
            <a:ext cx="1428760" cy="42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MARKET INTELLEGENCE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00892" y="2000216"/>
            <a:ext cx="128588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GEOCODE DATABASE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86050" y="285704"/>
            <a:ext cx="135732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INDUSTRY OR ENTREPENUERS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9124" y="285704"/>
            <a:ext cx="164307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SCIENTIST /ADVISOR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7554" y="785770"/>
            <a:ext cx="71438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INDUSTRY PROFILE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72066" y="857208"/>
            <a:ext cx="9286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SCIENTIST PROFILE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14612" y="2000216"/>
            <a:ext cx="1500198" cy="121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4643438" y="2143093"/>
            <a:ext cx="1643074" cy="1071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642910" y="2071654"/>
            <a:ext cx="1071570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ADVISOR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2910" y="2285968"/>
            <a:ext cx="107157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MARKET INTELLEGENCE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2910" y="2643158"/>
            <a:ext cx="1071570" cy="214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INDUSTRIES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2910" y="2857472"/>
            <a:ext cx="1071570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GEOCODES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14612" y="2928910"/>
            <a:ext cx="128588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OTHER INDUSTRIES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714612" y="2500282"/>
            <a:ext cx="1000132" cy="214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RATES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14612" y="2285968"/>
            <a:ext cx="1428760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MARKET INTELLEGENCE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14612" y="2071654"/>
            <a:ext cx="92869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FARMERS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14612" y="2714596"/>
            <a:ext cx="1071570" cy="214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GEOCODES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14876" y="2214531"/>
            <a:ext cx="92869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FARMERS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14876" y="2428844"/>
            <a:ext cx="1571636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MARKET INTELLEGENCE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714876" y="2643158"/>
            <a:ext cx="1071570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GEOCODES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714876" y="2857472"/>
            <a:ext cx="128588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OTHER SCIENTISTS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71604" y="1142960"/>
            <a:ext cx="714380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LOGOUT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357554" y="1285836"/>
            <a:ext cx="785818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LOGOUT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072066" y="1357274"/>
            <a:ext cx="92869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LOGOUT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00034" y="4224318"/>
            <a:ext cx="1571636" cy="714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00034" y="5081550"/>
            <a:ext cx="157163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143240" y="5143512"/>
            <a:ext cx="1785950" cy="7857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072198" y="5286340"/>
            <a:ext cx="1500198" cy="561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6000760" y="4224318"/>
            <a:ext cx="1571636" cy="785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858016" y="4438632"/>
            <a:ext cx="64294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CHAT/</a:t>
            </a:r>
          </a:p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PHONE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1357290" y="5367302"/>
            <a:ext cx="64294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CHAT/</a:t>
            </a:r>
          </a:p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PHONE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357290" y="4510070"/>
            <a:ext cx="642942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CHAT/</a:t>
            </a:r>
          </a:p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PHONE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4214810" y="5357826"/>
            <a:ext cx="64294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CHAT/</a:t>
            </a:r>
          </a:p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PHONE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858016" y="5348254"/>
            <a:ext cx="64294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CHAT/</a:t>
            </a:r>
          </a:p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PHONE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71472" y="4295756"/>
            <a:ext cx="1428760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ADVISOR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571472" y="4510070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ADVISOR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71472" y="5153012"/>
            <a:ext cx="1357322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INDUSTRY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3286116" y="4214794"/>
            <a:ext cx="1571636" cy="795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4143372" y="4500546"/>
            <a:ext cx="642942" cy="50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CHAT/</a:t>
            </a:r>
          </a:p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PHONE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3357554" y="4286232"/>
            <a:ext cx="1357322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FARMERS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500034" y="5510178"/>
            <a:ext cx="857256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INDUSTRY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3286116" y="4571984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FARMER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3214678" y="5143512"/>
            <a:ext cx="164307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OTHER INDUSTRIES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3214678" y="5357826"/>
            <a:ext cx="1000132" cy="428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OTHER INDUSTRY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072198" y="4295756"/>
            <a:ext cx="1357322" cy="14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FARMERS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6072198" y="4438632"/>
            <a:ext cx="78581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FARMER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6072198" y="5072050"/>
            <a:ext cx="1357322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OTHER SCIENTISTS</a:t>
            </a:r>
          </a:p>
        </p:txBody>
      </p:sp>
      <p:sp>
        <p:nvSpPr>
          <p:cNvPr id="238" name="Rectangle 237"/>
          <p:cNvSpPr/>
          <p:nvPr/>
        </p:nvSpPr>
        <p:spPr>
          <a:xfrm>
            <a:off x="6072198" y="5286340"/>
            <a:ext cx="785818" cy="561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OTHER SCIENTIST LIST 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428596" y="3357538"/>
            <a:ext cx="1357322" cy="142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FARMER INBOX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2714612" y="3357538"/>
            <a:ext cx="1500198" cy="142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INDUSTRY INBOX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4643438" y="3357538"/>
            <a:ext cx="1643074" cy="142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SCIENTIST INBOX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6" name="Straight Arrow Connector 255"/>
          <p:cNvCxnSpPr/>
          <p:nvPr/>
        </p:nvCxnSpPr>
        <p:spPr>
          <a:xfrm rot="16200000" flipH="1">
            <a:off x="276791" y="1294764"/>
            <a:ext cx="1446619" cy="1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hape 260"/>
          <p:cNvCxnSpPr>
            <a:stCxn id="4" idx="2"/>
            <a:endCxn id="7" idx="1"/>
          </p:cNvCxnSpPr>
          <p:nvPr/>
        </p:nvCxnSpPr>
        <p:spPr>
          <a:xfrm rot="16200000" flipH="1">
            <a:off x="1187625" y="508948"/>
            <a:ext cx="267892" cy="357190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83"/>
          <p:cNvCxnSpPr>
            <a:stCxn id="4" idx="2"/>
            <a:endCxn id="85" idx="1"/>
          </p:cNvCxnSpPr>
          <p:nvPr/>
        </p:nvCxnSpPr>
        <p:spPr>
          <a:xfrm rot="16200000" flipH="1">
            <a:off x="1009030" y="687543"/>
            <a:ext cx="696520" cy="428628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289"/>
          <p:cNvCxnSpPr/>
          <p:nvPr/>
        </p:nvCxnSpPr>
        <p:spPr>
          <a:xfrm rot="5400000">
            <a:off x="2393141" y="1321555"/>
            <a:ext cx="1357322" cy="1588"/>
          </a:xfrm>
          <a:prstGeom prst="bentConnector3">
            <a:avLst>
              <a:gd name="adj1" fmla="val 51404"/>
            </a:avLst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hape 296"/>
          <p:cNvCxnSpPr>
            <a:endCxn id="21" idx="1"/>
          </p:cNvCxnSpPr>
          <p:nvPr/>
        </p:nvCxnSpPr>
        <p:spPr>
          <a:xfrm rot="16200000" flipH="1">
            <a:off x="3125381" y="732191"/>
            <a:ext cx="321471" cy="142876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301"/>
          <p:cNvCxnSpPr>
            <a:endCxn id="86" idx="1"/>
          </p:cNvCxnSpPr>
          <p:nvPr/>
        </p:nvCxnSpPr>
        <p:spPr>
          <a:xfrm rot="16200000" flipH="1">
            <a:off x="2875348" y="910786"/>
            <a:ext cx="750099" cy="214314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/>
          <p:cNvCxnSpPr>
            <a:endCxn id="22" idx="1"/>
          </p:cNvCxnSpPr>
          <p:nvPr/>
        </p:nvCxnSpPr>
        <p:spPr>
          <a:xfrm rot="16200000" flipH="1">
            <a:off x="4768455" y="732191"/>
            <a:ext cx="392909" cy="214314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hape 306"/>
          <p:cNvCxnSpPr>
            <a:endCxn id="87" idx="1"/>
          </p:cNvCxnSpPr>
          <p:nvPr/>
        </p:nvCxnSpPr>
        <p:spPr>
          <a:xfrm rot="16200000" flipH="1">
            <a:off x="4482703" y="875067"/>
            <a:ext cx="821537" cy="357190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/>
          <p:nvPr/>
        </p:nvCxnSpPr>
        <p:spPr>
          <a:xfrm rot="5400000">
            <a:off x="3892545" y="1392993"/>
            <a:ext cx="1500992" cy="794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10" idx="2"/>
            <a:endCxn id="251" idx="0"/>
          </p:cNvCxnSpPr>
          <p:nvPr/>
        </p:nvCxnSpPr>
        <p:spPr>
          <a:xfrm rot="5400000">
            <a:off x="1035819" y="3286099"/>
            <a:ext cx="142877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23" idx="2"/>
            <a:endCxn id="252" idx="0"/>
          </p:cNvCxnSpPr>
          <p:nvPr/>
        </p:nvCxnSpPr>
        <p:spPr>
          <a:xfrm rot="5400000">
            <a:off x="3393273" y="3286100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stCxn id="24" idx="2"/>
            <a:endCxn id="253" idx="0"/>
          </p:cNvCxnSpPr>
          <p:nvPr/>
        </p:nvCxnSpPr>
        <p:spPr>
          <a:xfrm rot="5400000">
            <a:off x="5393537" y="3286100"/>
            <a:ext cx="142876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hape 322"/>
          <p:cNvCxnSpPr>
            <a:stCxn id="13" idx="2"/>
          </p:cNvCxnSpPr>
          <p:nvPr/>
        </p:nvCxnSpPr>
        <p:spPr>
          <a:xfrm rot="5400000">
            <a:off x="4071935" y="-1857436"/>
            <a:ext cx="642941" cy="6357982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 rot="5400000">
            <a:off x="1035819" y="1821621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endCxn id="23" idx="0"/>
          </p:cNvCxnSpPr>
          <p:nvPr/>
        </p:nvCxnSpPr>
        <p:spPr>
          <a:xfrm rot="16200000" flipH="1">
            <a:off x="3268258" y="1803763"/>
            <a:ext cx="357188" cy="35717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endCxn id="24" idx="0"/>
          </p:cNvCxnSpPr>
          <p:nvPr/>
        </p:nvCxnSpPr>
        <p:spPr>
          <a:xfrm rot="16200000" flipH="1">
            <a:off x="5197082" y="1875199"/>
            <a:ext cx="500067" cy="35719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14" idx="0"/>
          </p:cNvCxnSpPr>
          <p:nvPr/>
        </p:nvCxnSpPr>
        <p:spPr>
          <a:xfrm rot="16200000" flipV="1">
            <a:off x="4464843" y="-1178775"/>
            <a:ext cx="214314" cy="6143668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 rot="5400000">
            <a:off x="1393009" y="1893059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/>
          <p:nvPr/>
        </p:nvCxnSpPr>
        <p:spPr>
          <a:xfrm rot="5400000">
            <a:off x="3607587" y="1893059"/>
            <a:ext cx="214314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 rot="5400000">
            <a:off x="5607851" y="1964497"/>
            <a:ext cx="357190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hape 363"/>
          <p:cNvCxnSpPr>
            <a:stCxn id="214" idx="3"/>
          </p:cNvCxnSpPr>
          <p:nvPr/>
        </p:nvCxnSpPr>
        <p:spPr>
          <a:xfrm flipV="1">
            <a:off x="2071670" y="4071918"/>
            <a:ext cx="285752" cy="509590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Elbow Connector 367"/>
          <p:cNvCxnSpPr/>
          <p:nvPr/>
        </p:nvCxnSpPr>
        <p:spPr>
          <a:xfrm flipV="1">
            <a:off x="2357422" y="3571852"/>
            <a:ext cx="3107553" cy="500066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>
            <a:stCxn id="215" idx="3"/>
          </p:cNvCxnSpPr>
          <p:nvPr/>
        </p:nvCxnSpPr>
        <p:spPr>
          <a:xfrm flipV="1">
            <a:off x="2071670" y="3786166"/>
            <a:ext cx="714380" cy="1688293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Elbow Connector 376"/>
          <p:cNvCxnSpPr>
            <a:endCxn id="252" idx="2"/>
          </p:cNvCxnSpPr>
          <p:nvPr/>
        </p:nvCxnSpPr>
        <p:spPr>
          <a:xfrm flipV="1">
            <a:off x="2786050" y="3500414"/>
            <a:ext cx="678661" cy="285752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3428992" y="3786166"/>
            <a:ext cx="1643074" cy="158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/>
          <p:cNvCxnSpPr>
            <a:stCxn id="222" idx="3"/>
          </p:cNvCxnSpPr>
          <p:nvPr/>
        </p:nvCxnSpPr>
        <p:spPr>
          <a:xfrm flipV="1">
            <a:off x="4857752" y="3786166"/>
            <a:ext cx="214314" cy="1821693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hape 390"/>
          <p:cNvCxnSpPr>
            <a:stCxn id="219" idx="3"/>
          </p:cNvCxnSpPr>
          <p:nvPr/>
        </p:nvCxnSpPr>
        <p:spPr>
          <a:xfrm flipV="1">
            <a:off x="7500958" y="3929042"/>
            <a:ext cx="214314" cy="759623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Elbow Connector 392"/>
          <p:cNvCxnSpPr>
            <a:endCxn id="251" idx="2"/>
          </p:cNvCxnSpPr>
          <p:nvPr/>
        </p:nvCxnSpPr>
        <p:spPr>
          <a:xfrm rot="10800000">
            <a:off x="1107258" y="3500414"/>
            <a:ext cx="6608015" cy="428628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Elbow Connector 395"/>
          <p:cNvCxnSpPr>
            <a:stCxn id="223" idx="3"/>
          </p:cNvCxnSpPr>
          <p:nvPr/>
        </p:nvCxnSpPr>
        <p:spPr>
          <a:xfrm flipV="1">
            <a:off x="7500958" y="4071918"/>
            <a:ext cx="428628" cy="1526369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5429256" y="4071918"/>
            <a:ext cx="2500330" cy="158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404"/>
          <p:cNvCxnSpPr>
            <a:stCxn id="229" idx="3"/>
          </p:cNvCxnSpPr>
          <p:nvPr/>
        </p:nvCxnSpPr>
        <p:spPr>
          <a:xfrm flipV="1">
            <a:off x="4786314" y="3929042"/>
            <a:ext cx="500066" cy="821537"/>
          </a:xfrm>
          <a:prstGeom prst="bentConnector2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214282" y="6119336"/>
            <a:ext cx="87154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Show Stopper:  </a:t>
            </a:r>
            <a:r>
              <a:rPr lang="en-US" sz="1400" dirty="0" smtClean="0"/>
              <a:t>The main obstacle is some of the Indian</a:t>
            </a:r>
            <a:r>
              <a:rPr lang="en-US" sz="1400" b="1" u="sng" dirty="0" smtClean="0"/>
              <a:t> farmers still to be digitized</a:t>
            </a:r>
            <a:r>
              <a:rPr lang="en-US" sz="1400" dirty="0" smtClean="0"/>
              <a:t>,to overcome that difficulty we need to send text messages via SMS channel  and collabarating with local E-sevas or panchayat offices so they can communicate  easily, and also by creating awareness through campaigns.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prstDash val="dash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96</Words>
  <Application>Microsoft Office PowerPoint</Application>
  <PresentationFormat>On-screen Show (4:3)</PresentationFormat>
  <Paragraphs>73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rangaraju penmatsa</dc:creator>
  <cp:lastModifiedBy>rangaraju penmatsa</cp:lastModifiedBy>
  <cp:revision>25</cp:revision>
  <dcterms:created xsi:type="dcterms:W3CDTF">2017-12-27T07:42:20Z</dcterms:created>
  <dcterms:modified xsi:type="dcterms:W3CDTF">2017-12-28T11:05:53Z</dcterms:modified>
</cp:coreProperties>
</file>