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6" r:id="rId5"/>
  </p:sldMasterIdLst>
  <p:notesMasterIdLst>
    <p:notesMasterId r:id="rId32"/>
  </p:notesMasterIdLst>
  <p:handoutMasterIdLst>
    <p:handoutMasterId r:id="rId33"/>
  </p:handoutMasterIdLst>
  <p:sldIdLst>
    <p:sldId id="256" r:id="rId6"/>
    <p:sldId id="258" r:id="rId7"/>
    <p:sldId id="294" r:id="rId8"/>
    <p:sldId id="280" r:id="rId9"/>
    <p:sldId id="310" r:id="rId10"/>
    <p:sldId id="295" r:id="rId11"/>
    <p:sldId id="296" r:id="rId12"/>
    <p:sldId id="297" r:id="rId13"/>
    <p:sldId id="257" r:id="rId14"/>
    <p:sldId id="298" r:id="rId15"/>
    <p:sldId id="299" r:id="rId16"/>
    <p:sldId id="281" r:id="rId17"/>
    <p:sldId id="286" r:id="rId18"/>
    <p:sldId id="300" r:id="rId19"/>
    <p:sldId id="301" r:id="rId20"/>
    <p:sldId id="302" r:id="rId21"/>
    <p:sldId id="303" r:id="rId22"/>
    <p:sldId id="304" r:id="rId23"/>
    <p:sldId id="305" r:id="rId24"/>
    <p:sldId id="306" r:id="rId25"/>
    <p:sldId id="307" r:id="rId26"/>
    <p:sldId id="287" r:id="rId27"/>
    <p:sldId id="308" r:id="rId28"/>
    <p:sldId id="288" r:id="rId29"/>
    <p:sldId id="309" r:id="rId30"/>
    <p:sldId id="270" r:id="rId31"/>
  </p:sldIdLst>
  <p:sldSz cx="12827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40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upta, Smita (Cognizant)" initials="GS(" lastIdx="6" clrIdx="0">
    <p:extLst>
      <p:ext uri="{19B8F6BF-5375-455C-9EA6-DF929625EA0E}">
        <p15:presenceInfo xmlns:p15="http://schemas.microsoft.com/office/powerpoint/2012/main" userId="S-1-5-21-1178368992-402679808-390482200-82514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8DFF"/>
    <a:srgbClr val="F2F2F2"/>
    <a:srgbClr val="404040"/>
    <a:srgbClr val="0033A0"/>
    <a:srgbClr val="FFFFFF"/>
    <a:srgbClr val="00B140"/>
    <a:srgbClr val="3CC26C"/>
    <a:srgbClr val="196B5C"/>
    <a:srgbClr val="27BCE7"/>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364A62-8C8A-73FD-8802-BD590CFC7AF5}" v="50" dt="2020-04-17T10:32:56.36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14" autoAdjust="0"/>
    <p:restoredTop sz="96395" autoAdjust="0"/>
  </p:normalViewPr>
  <p:slideViewPr>
    <p:cSldViewPr snapToGrid="0" showGuides="1">
      <p:cViewPr varScale="1">
        <p:scale>
          <a:sx n="89" d="100"/>
          <a:sy n="89" d="100"/>
        </p:scale>
        <p:origin x="528" y="78"/>
      </p:cViewPr>
      <p:guideLst>
        <p:guide orient="horz" pos="2184"/>
        <p:guide pos="4040"/>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51" d="100"/>
          <a:sy n="51" d="100"/>
        </p:scale>
        <p:origin x="2692" y="2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commentAuthors" Target="commen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notesMaster" Target="notesMasters/notesMaster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 Id="rId8" Type="http://schemas.openxmlformats.org/officeDocument/2006/relationships/slide" Target="slides/slide3.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hosh, Ishita (Cognizant)" userId="S::343197@cognizant.com::3b074cb7-7daa-4476-9f99-65d00998e6c0" providerId="AD" clId="Web-{E1364A62-8C8A-73FD-8802-BD590CFC7AF5}"/>
    <pc:docChg chg="modSld">
      <pc:chgData name="Ghosh, Ishita (Cognizant)" userId="S::343197@cognizant.com::3b074cb7-7daa-4476-9f99-65d00998e6c0" providerId="AD" clId="Web-{E1364A62-8C8A-73FD-8802-BD590CFC7AF5}" dt="2020-04-17T10:32:56.367" v="53"/>
      <pc:docMkLst>
        <pc:docMk/>
      </pc:docMkLst>
      <pc:sldChg chg="addSp delSp modSp">
        <pc:chgData name="Ghosh, Ishita (Cognizant)" userId="S::343197@cognizant.com::3b074cb7-7daa-4476-9f99-65d00998e6c0" providerId="AD" clId="Web-{E1364A62-8C8A-73FD-8802-BD590CFC7AF5}" dt="2020-04-17T10:19:43.859" v="39"/>
        <pc:sldMkLst>
          <pc:docMk/>
          <pc:sldMk cId="586594147" sldId="257"/>
        </pc:sldMkLst>
        <pc:spChg chg="add del">
          <ac:chgData name="Ghosh, Ishita (Cognizant)" userId="S::343197@cognizant.com::3b074cb7-7daa-4476-9f99-65d00998e6c0" providerId="AD" clId="Web-{E1364A62-8C8A-73FD-8802-BD590CFC7AF5}" dt="2020-04-17T10:19:43.859" v="39"/>
          <ac:spMkLst>
            <pc:docMk/>
            <pc:sldMk cId="586594147" sldId="257"/>
            <ac:spMk id="16" creationId="{00000000-0000-0000-0000-000000000000}"/>
          </ac:spMkLst>
        </pc:spChg>
        <pc:spChg chg="mod">
          <ac:chgData name="Ghosh, Ishita (Cognizant)" userId="S::343197@cognizant.com::3b074cb7-7daa-4476-9f99-65d00998e6c0" providerId="AD" clId="Web-{E1364A62-8C8A-73FD-8802-BD590CFC7AF5}" dt="2020-04-17T10:12:35.826" v="22" actId="1076"/>
          <ac:spMkLst>
            <pc:docMk/>
            <pc:sldMk cId="586594147" sldId="257"/>
            <ac:spMk id="18" creationId="{00000000-0000-0000-0000-000000000000}"/>
          </ac:spMkLst>
        </pc:spChg>
        <pc:spChg chg="mod">
          <ac:chgData name="Ghosh, Ishita (Cognizant)" userId="S::343197@cognizant.com::3b074cb7-7daa-4476-9f99-65d00998e6c0" providerId="AD" clId="Web-{E1364A62-8C8A-73FD-8802-BD590CFC7AF5}" dt="2020-04-17T10:18:39.500" v="37" actId="1076"/>
          <ac:spMkLst>
            <pc:docMk/>
            <pc:sldMk cId="586594147" sldId="257"/>
            <ac:spMk id="19" creationId="{00000000-0000-0000-0000-000000000000}"/>
          </ac:spMkLst>
        </pc:spChg>
      </pc:sldChg>
      <pc:sldChg chg="modSp">
        <pc:chgData name="Ghosh, Ishita (Cognizant)" userId="S::343197@cognizant.com::3b074cb7-7daa-4476-9f99-65d00998e6c0" providerId="AD" clId="Web-{E1364A62-8C8A-73FD-8802-BD590CFC7AF5}" dt="2020-04-17T10:14:58.436" v="28" actId="14100"/>
        <pc:sldMkLst>
          <pc:docMk/>
          <pc:sldMk cId="543901807" sldId="266"/>
        </pc:sldMkLst>
        <pc:spChg chg="mod">
          <ac:chgData name="Ghosh, Ishita (Cognizant)" userId="S::343197@cognizant.com::3b074cb7-7daa-4476-9f99-65d00998e6c0" providerId="AD" clId="Web-{E1364A62-8C8A-73FD-8802-BD590CFC7AF5}" dt="2020-04-17T10:14:58.436" v="28" actId="14100"/>
          <ac:spMkLst>
            <pc:docMk/>
            <pc:sldMk cId="543901807" sldId="266"/>
            <ac:spMk id="20" creationId="{00000000-0000-0000-0000-000000000000}"/>
          </ac:spMkLst>
        </pc:spChg>
      </pc:sldChg>
      <pc:sldChg chg="addSp delSp modSp">
        <pc:chgData name="Ghosh, Ishita (Cognizant)" userId="S::343197@cognizant.com::3b074cb7-7daa-4476-9f99-65d00998e6c0" providerId="AD" clId="Web-{E1364A62-8C8A-73FD-8802-BD590CFC7AF5}" dt="2020-04-17T10:32:56.367" v="53"/>
        <pc:sldMkLst>
          <pc:docMk/>
          <pc:sldMk cId="170825257" sldId="279"/>
        </pc:sldMkLst>
        <pc:spChg chg="del">
          <ac:chgData name="Ghosh, Ishita (Cognizant)" userId="S::343197@cognizant.com::3b074cb7-7daa-4476-9f99-65d00998e6c0" providerId="AD" clId="Web-{E1364A62-8C8A-73FD-8802-BD590CFC7AF5}" dt="2020-04-17T10:32:56.314" v="52"/>
          <ac:spMkLst>
            <pc:docMk/>
            <pc:sldMk cId="170825257" sldId="279"/>
            <ac:spMk id="9" creationId="{00000000-0000-0000-0000-000000000000}"/>
          </ac:spMkLst>
        </pc:spChg>
        <pc:spChg chg="mod">
          <ac:chgData name="Ghosh, Ishita (Cognizant)" userId="S::343197@cognizant.com::3b074cb7-7daa-4476-9f99-65d00998e6c0" providerId="AD" clId="Web-{E1364A62-8C8A-73FD-8802-BD590CFC7AF5}" dt="2020-04-17T10:05:38.699" v="5" actId="1076"/>
          <ac:spMkLst>
            <pc:docMk/>
            <pc:sldMk cId="170825257" sldId="279"/>
            <ac:spMk id="10" creationId="{00000000-0000-0000-0000-000000000000}"/>
          </ac:spMkLst>
        </pc:spChg>
        <pc:picChg chg="add del mod ord">
          <ac:chgData name="Ghosh, Ishita (Cognizant)" userId="S::343197@cognizant.com::3b074cb7-7daa-4476-9f99-65d00998e6c0" providerId="AD" clId="Web-{E1364A62-8C8A-73FD-8802-BD590CFC7AF5}" dt="2020-04-17T10:32:56.367" v="53"/>
          <ac:picMkLst>
            <pc:docMk/>
            <pc:sldMk cId="170825257" sldId="279"/>
            <ac:picMk id="4" creationId="{7D620F87-C343-4D70-B77E-289DA283FE77}"/>
          </ac:picMkLst>
        </pc:picChg>
      </pc:sldChg>
      <pc:sldChg chg="addSp delSp modSp">
        <pc:chgData name="Ghosh, Ishita (Cognizant)" userId="S::343197@cognizant.com::3b074cb7-7daa-4476-9f99-65d00998e6c0" providerId="AD" clId="Web-{E1364A62-8C8A-73FD-8802-BD590CFC7AF5}" dt="2020-04-17T10:21:05.454" v="51" actId="1076"/>
        <pc:sldMkLst>
          <pc:docMk/>
          <pc:sldMk cId="2011637557" sldId="280"/>
        </pc:sldMkLst>
        <pc:spChg chg="add del mod">
          <ac:chgData name="Ghosh, Ishita (Cognizant)" userId="S::343197@cognizant.com::3b074cb7-7daa-4476-9f99-65d00998e6c0" providerId="AD" clId="Web-{E1364A62-8C8A-73FD-8802-BD590CFC7AF5}" dt="2020-04-17T10:21:02.625" v="50"/>
          <ac:spMkLst>
            <pc:docMk/>
            <pc:sldMk cId="2011637557" sldId="280"/>
            <ac:spMk id="4" creationId="{193A9587-2DDE-4917-9589-FA76F4380C61}"/>
          </ac:spMkLst>
        </pc:spChg>
        <pc:spChg chg="mod">
          <ac:chgData name="Ghosh, Ishita (Cognizant)" userId="S::343197@cognizant.com::3b074cb7-7daa-4476-9f99-65d00998e6c0" providerId="AD" clId="Web-{E1364A62-8C8A-73FD-8802-BD590CFC7AF5}" dt="2020-04-17T10:21:05.454" v="51" actId="1076"/>
          <ac:spMkLst>
            <pc:docMk/>
            <pc:sldMk cId="2011637557" sldId="280"/>
            <ac:spMk id="16" creationId="{00000000-0000-0000-0000-000000000000}"/>
          </ac:spMkLst>
        </pc:spChg>
        <pc:graphicFrameChg chg="mod">
          <ac:chgData name="Ghosh, Ishita (Cognizant)" userId="S::343197@cognizant.com::3b074cb7-7daa-4476-9f99-65d00998e6c0" providerId="AD" clId="Web-{E1364A62-8C8A-73FD-8802-BD590CFC7AF5}" dt="2020-04-17T10:18:37.468" v="36" actId="14100"/>
          <ac:graphicFrameMkLst>
            <pc:docMk/>
            <pc:sldMk cId="2011637557" sldId="280"/>
            <ac:graphicFrameMk id="2" creationId="{00000000-0000-0000-0000-000000000000}"/>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CD79D7E-E070-4818-B67E-BDA1704251DE}" type="datetimeFigureOut">
              <a:rPr lang="en-US" smtClean="0"/>
              <a:t>2/18/2021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C7EBB72-B6F4-4719-B922-4BA942571240}" type="slidenum">
              <a:rPr lang="en-US" smtClean="0"/>
              <a:t>‹#›</a:t>
            </a:fld>
            <a:endParaRPr lang="en-US"/>
          </a:p>
        </p:txBody>
      </p:sp>
    </p:spTree>
    <p:extLst>
      <p:ext uri="{BB962C8B-B14F-4D97-AF65-F5344CB8AC3E}">
        <p14:creationId xmlns:p14="http://schemas.microsoft.com/office/powerpoint/2010/main" val="15255406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FA5C17-BE5A-4B5D-BB02-B68CAF6F8B1C}" type="datetimeFigureOut">
              <a:rPr lang="en-US" smtClean="0"/>
              <a:t>2/18/2021</a:t>
            </a:fld>
            <a:endParaRPr lang="en-US"/>
          </a:p>
        </p:txBody>
      </p:sp>
      <p:sp>
        <p:nvSpPr>
          <p:cNvPr id="4" name="Slide Image Placeholder 3"/>
          <p:cNvSpPr>
            <a:spLocks noGrp="1" noRot="1" noChangeAspect="1"/>
          </p:cNvSpPr>
          <p:nvPr>
            <p:ph type="sldImg" idx="2"/>
          </p:nvPr>
        </p:nvSpPr>
        <p:spPr>
          <a:xfrm>
            <a:off x="542925" y="1143000"/>
            <a:ext cx="5772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F83B7E-5FE7-4B1F-858D-1F510AA2E701}" type="slidenum">
              <a:rPr lang="en-US" smtClean="0"/>
              <a:t>‹#›</a:t>
            </a:fld>
            <a:endParaRPr lang="en-US"/>
          </a:p>
        </p:txBody>
      </p:sp>
    </p:spTree>
    <p:extLst>
      <p:ext uri="{BB962C8B-B14F-4D97-AF65-F5344CB8AC3E}">
        <p14:creationId xmlns:p14="http://schemas.microsoft.com/office/powerpoint/2010/main" val="3016596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Please add the audio note here.</a:t>
            </a:r>
          </a:p>
        </p:txBody>
      </p:sp>
      <p:sp>
        <p:nvSpPr>
          <p:cNvPr id="4" name="Slide Number Placeholder 3"/>
          <p:cNvSpPr>
            <a:spLocks noGrp="1"/>
          </p:cNvSpPr>
          <p:nvPr>
            <p:ph type="sldNum" sz="quarter" idx="10"/>
          </p:nvPr>
        </p:nvSpPr>
        <p:spPr/>
        <p:txBody>
          <a:bodyPr/>
          <a:lstStyle/>
          <a:p>
            <a:fld id="{48F83B7E-5FE7-4B1F-858D-1F510AA2E701}" type="slidenum">
              <a:rPr lang="en-US" smtClean="0"/>
              <a:t>1</a:t>
            </a:fld>
            <a:endParaRPr lang="en-US"/>
          </a:p>
        </p:txBody>
      </p:sp>
    </p:spTree>
    <p:extLst>
      <p:ext uri="{BB962C8B-B14F-4D97-AF65-F5344CB8AC3E}">
        <p14:creationId xmlns:p14="http://schemas.microsoft.com/office/powerpoint/2010/main" val="42609560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Please add the audio note here.</a:t>
            </a:r>
          </a:p>
          <a:p>
            <a:endParaRPr lang="en-US" dirty="0"/>
          </a:p>
        </p:txBody>
      </p:sp>
      <p:sp>
        <p:nvSpPr>
          <p:cNvPr id="4" name="Slide Number Placeholder 3"/>
          <p:cNvSpPr>
            <a:spLocks noGrp="1"/>
          </p:cNvSpPr>
          <p:nvPr>
            <p:ph type="sldNum" sz="quarter" idx="10"/>
          </p:nvPr>
        </p:nvSpPr>
        <p:spPr/>
        <p:txBody>
          <a:bodyPr/>
          <a:lstStyle/>
          <a:p>
            <a:fld id="{48F83B7E-5FE7-4B1F-858D-1F510AA2E701}" type="slidenum">
              <a:rPr lang="en-US" smtClean="0"/>
              <a:t>13</a:t>
            </a:fld>
            <a:endParaRPr lang="en-US"/>
          </a:p>
        </p:txBody>
      </p:sp>
    </p:spTree>
    <p:extLst>
      <p:ext uri="{BB962C8B-B14F-4D97-AF65-F5344CB8AC3E}">
        <p14:creationId xmlns:p14="http://schemas.microsoft.com/office/powerpoint/2010/main" val="12966775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Please add the audio note here.</a:t>
            </a:r>
          </a:p>
          <a:p>
            <a:endParaRPr lang="en-US" dirty="0"/>
          </a:p>
        </p:txBody>
      </p:sp>
      <p:sp>
        <p:nvSpPr>
          <p:cNvPr id="4" name="Slide Number Placeholder 3"/>
          <p:cNvSpPr>
            <a:spLocks noGrp="1"/>
          </p:cNvSpPr>
          <p:nvPr>
            <p:ph type="sldNum" sz="quarter" idx="10"/>
          </p:nvPr>
        </p:nvSpPr>
        <p:spPr/>
        <p:txBody>
          <a:bodyPr/>
          <a:lstStyle/>
          <a:p>
            <a:fld id="{48F83B7E-5FE7-4B1F-858D-1F510AA2E701}" type="slidenum">
              <a:rPr lang="en-US" smtClean="0"/>
              <a:t>14</a:t>
            </a:fld>
            <a:endParaRPr lang="en-US"/>
          </a:p>
        </p:txBody>
      </p:sp>
    </p:spTree>
    <p:extLst>
      <p:ext uri="{BB962C8B-B14F-4D97-AF65-F5344CB8AC3E}">
        <p14:creationId xmlns:p14="http://schemas.microsoft.com/office/powerpoint/2010/main" val="10151270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Please add the audio note here.</a:t>
            </a:r>
          </a:p>
          <a:p>
            <a:endParaRPr lang="en-US" dirty="0"/>
          </a:p>
        </p:txBody>
      </p:sp>
      <p:sp>
        <p:nvSpPr>
          <p:cNvPr id="4" name="Slide Number Placeholder 3"/>
          <p:cNvSpPr>
            <a:spLocks noGrp="1"/>
          </p:cNvSpPr>
          <p:nvPr>
            <p:ph type="sldNum" sz="quarter" idx="10"/>
          </p:nvPr>
        </p:nvSpPr>
        <p:spPr/>
        <p:txBody>
          <a:bodyPr/>
          <a:lstStyle/>
          <a:p>
            <a:fld id="{48F83B7E-5FE7-4B1F-858D-1F510AA2E701}" type="slidenum">
              <a:rPr lang="en-US" smtClean="0"/>
              <a:t>15</a:t>
            </a:fld>
            <a:endParaRPr lang="en-US"/>
          </a:p>
        </p:txBody>
      </p:sp>
    </p:spTree>
    <p:extLst>
      <p:ext uri="{BB962C8B-B14F-4D97-AF65-F5344CB8AC3E}">
        <p14:creationId xmlns:p14="http://schemas.microsoft.com/office/powerpoint/2010/main" val="13125146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Please add the audio note here.</a:t>
            </a:r>
          </a:p>
          <a:p>
            <a:endParaRPr lang="en-US" dirty="0"/>
          </a:p>
        </p:txBody>
      </p:sp>
      <p:sp>
        <p:nvSpPr>
          <p:cNvPr id="4" name="Slide Number Placeholder 3"/>
          <p:cNvSpPr>
            <a:spLocks noGrp="1"/>
          </p:cNvSpPr>
          <p:nvPr>
            <p:ph type="sldNum" sz="quarter" idx="10"/>
          </p:nvPr>
        </p:nvSpPr>
        <p:spPr/>
        <p:txBody>
          <a:bodyPr/>
          <a:lstStyle/>
          <a:p>
            <a:fld id="{48F83B7E-5FE7-4B1F-858D-1F510AA2E701}" type="slidenum">
              <a:rPr lang="en-US" smtClean="0"/>
              <a:t>16</a:t>
            </a:fld>
            <a:endParaRPr lang="en-US"/>
          </a:p>
        </p:txBody>
      </p:sp>
    </p:spTree>
    <p:extLst>
      <p:ext uri="{BB962C8B-B14F-4D97-AF65-F5344CB8AC3E}">
        <p14:creationId xmlns:p14="http://schemas.microsoft.com/office/powerpoint/2010/main" val="1717058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Please add the audio note here.</a:t>
            </a:r>
          </a:p>
          <a:p>
            <a:endParaRPr lang="en-US" dirty="0"/>
          </a:p>
        </p:txBody>
      </p:sp>
      <p:sp>
        <p:nvSpPr>
          <p:cNvPr id="4" name="Slide Number Placeholder 3"/>
          <p:cNvSpPr>
            <a:spLocks noGrp="1"/>
          </p:cNvSpPr>
          <p:nvPr>
            <p:ph type="sldNum" sz="quarter" idx="10"/>
          </p:nvPr>
        </p:nvSpPr>
        <p:spPr/>
        <p:txBody>
          <a:bodyPr/>
          <a:lstStyle/>
          <a:p>
            <a:fld id="{48F83B7E-5FE7-4B1F-858D-1F510AA2E701}" type="slidenum">
              <a:rPr lang="en-US" smtClean="0"/>
              <a:t>17</a:t>
            </a:fld>
            <a:endParaRPr lang="en-US"/>
          </a:p>
        </p:txBody>
      </p:sp>
    </p:spTree>
    <p:extLst>
      <p:ext uri="{BB962C8B-B14F-4D97-AF65-F5344CB8AC3E}">
        <p14:creationId xmlns:p14="http://schemas.microsoft.com/office/powerpoint/2010/main" val="24293941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Please add the audio note here.</a:t>
            </a:r>
          </a:p>
          <a:p>
            <a:endParaRPr lang="en-US" dirty="0"/>
          </a:p>
        </p:txBody>
      </p:sp>
      <p:sp>
        <p:nvSpPr>
          <p:cNvPr id="4" name="Slide Number Placeholder 3"/>
          <p:cNvSpPr>
            <a:spLocks noGrp="1"/>
          </p:cNvSpPr>
          <p:nvPr>
            <p:ph type="sldNum" sz="quarter" idx="10"/>
          </p:nvPr>
        </p:nvSpPr>
        <p:spPr/>
        <p:txBody>
          <a:bodyPr/>
          <a:lstStyle/>
          <a:p>
            <a:fld id="{48F83B7E-5FE7-4B1F-858D-1F510AA2E701}" type="slidenum">
              <a:rPr lang="en-US" smtClean="0"/>
              <a:t>18</a:t>
            </a:fld>
            <a:endParaRPr lang="en-US"/>
          </a:p>
        </p:txBody>
      </p:sp>
    </p:spTree>
    <p:extLst>
      <p:ext uri="{BB962C8B-B14F-4D97-AF65-F5344CB8AC3E}">
        <p14:creationId xmlns:p14="http://schemas.microsoft.com/office/powerpoint/2010/main" val="32169299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Please add the audio note here.</a:t>
            </a:r>
          </a:p>
          <a:p>
            <a:endParaRPr lang="en-US" dirty="0"/>
          </a:p>
        </p:txBody>
      </p:sp>
      <p:sp>
        <p:nvSpPr>
          <p:cNvPr id="4" name="Slide Number Placeholder 3"/>
          <p:cNvSpPr>
            <a:spLocks noGrp="1"/>
          </p:cNvSpPr>
          <p:nvPr>
            <p:ph type="sldNum" sz="quarter" idx="10"/>
          </p:nvPr>
        </p:nvSpPr>
        <p:spPr/>
        <p:txBody>
          <a:bodyPr/>
          <a:lstStyle/>
          <a:p>
            <a:fld id="{48F83B7E-5FE7-4B1F-858D-1F510AA2E701}" type="slidenum">
              <a:rPr lang="en-US" smtClean="0"/>
              <a:t>19</a:t>
            </a:fld>
            <a:endParaRPr lang="en-US"/>
          </a:p>
        </p:txBody>
      </p:sp>
    </p:spTree>
    <p:extLst>
      <p:ext uri="{BB962C8B-B14F-4D97-AF65-F5344CB8AC3E}">
        <p14:creationId xmlns:p14="http://schemas.microsoft.com/office/powerpoint/2010/main" val="40251835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Please add the audio note here.</a:t>
            </a:r>
          </a:p>
          <a:p>
            <a:endParaRPr lang="en-US" dirty="0"/>
          </a:p>
        </p:txBody>
      </p:sp>
      <p:sp>
        <p:nvSpPr>
          <p:cNvPr id="4" name="Slide Number Placeholder 3"/>
          <p:cNvSpPr>
            <a:spLocks noGrp="1"/>
          </p:cNvSpPr>
          <p:nvPr>
            <p:ph type="sldNum" sz="quarter" idx="10"/>
          </p:nvPr>
        </p:nvSpPr>
        <p:spPr/>
        <p:txBody>
          <a:bodyPr/>
          <a:lstStyle/>
          <a:p>
            <a:fld id="{48F83B7E-5FE7-4B1F-858D-1F510AA2E701}" type="slidenum">
              <a:rPr lang="en-US" smtClean="0"/>
              <a:t>20</a:t>
            </a:fld>
            <a:endParaRPr lang="en-US"/>
          </a:p>
        </p:txBody>
      </p:sp>
    </p:spTree>
    <p:extLst>
      <p:ext uri="{BB962C8B-B14F-4D97-AF65-F5344CB8AC3E}">
        <p14:creationId xmlns:p14="http://schemas.microsoft.com/office/powerpoint/2010/main" val="4133343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Please add the audio note here.</a:t>
            </a:r>
          </a:p>
          <a:p>
            <a:endParaRPr lang="en-US" dirty="0"/>
          </a:p>
        </p:txBody>
      </p:sp>
      <p:sp>
        <p:nvSpPr>
          <p:cNvPr id="4" name="Slide Number Placeholder 3"/>
          <p:cNvSpPr>
            <a:spLocks noGrp="1"/>
          </p:cNvSpPr>
          <p:nvPr>
            <p:ph type="sldNum" sz="quarter" idx="10"/>
          </p:nvPr>
        </p:nvSpPr>
        <p:spPr/>
        <p:txBody>
          <a:bodyPr/>
          <a:lstStyle/>
          <a:p>
            <a:fld id="{48F83B7E-5FE7-4B1F-858D-1F510AA2E701}" type="slidenum">
              <a:rPr lang="en-US" smtClean="0"/>
              <a:t>22</a:t>
            </a:fld>
            <a:endParaRPr lang="en-US"/>
          </a:p>
        </p:txBody>
      </p:sp>
    </p:spTree>
    <p:extLst>
      <p:ext uri="{BB962C8B-B14F-4D97-AF65-F5344CB8AC3E}">
        <p14:creationId xmlns:p14="http://schemas.microsoft.com/office/powerpoint/2010/main" val="17924077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Please add the audio note here.</a:t>
            </a:r>
          </a:p>
          <a:p>
            <a:endParaRPr lang="en-US" dirty="0"/>
          </a:p>
        </p:txBody>
      </p:sp>
      <p:sp>
        <p:nvSpPr>
          <p:cNvPr id="4" name="Slide Number Placeholder 3"/>
          <p:cNvSpPr>
            <a:spLocks noGrp="1"/>
          </p:cNvSpPr>
          <p:nvPr>
            <p:ph type="sldNum" sz="quarter" idx="10"/>
          </p:nvPr>
        </p:nvSpPr>
        <p:spPr/>
        <p:txBody>
          <a:bodyPr/>
          <a:lstStyle/>
          <a:p>
            <a:fld id="{48F83B7E-5FE7-4B1F-858D-1F510AA2E701}" type="slidenum">
              <a:rPr lang="en-US" smtClean="0"/>
              <a:t>24</a:t>
            </a:fld>
            <a:endParaRPr lang="en-US"/>
          </a:p>
        </p:txBody>
      </p:sp>
    </p:spTree>
    <p:extLst>
      <p:ext uri="{BB962C8B-B14F-4D97-AF65-F5344CB8AC3E}">
        <p14:creationId xmlns:p14="http://schemas.microsoft.com/office/powerpoint/2010/main" val="3962390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Please add the audio note here.</a:t>
            </a:r>
          </a:p>
          <a:p>
            <a:endParaRPr lang="en-US" dirty="0"/>
          </a:p>
        </p:txBody>
      </p:sp>
      <p:sp>
        <p:nvSpPr>
          <p:cNvPr id="4" name="Slide Number Placeholder 3"/>
          <p:cNvSpPr>
            <a:spLocks noGrp="1"/>
          </p:cNvSpPr>
          <p:nvPr>
            <p:ph type="sldNum" sz="quarter" idx="10"/>
          </p:nvPr>
        </p:nvSpPr>
        <p:spPr/>
        <p:txBody>
          <a:bodyPr/>
          <a:lstStyle/>
          <a:p>
            <a:fld id="{48F83B7E-5FE7-4B1F-858D-1F510AA2E701}" type="slidenum">
              <a:rPr lang="en-US" smtClean="0"/>
              <a:t>2</a:t>
            </a:fld>
            <a:endParaRPr lang="en-US"/>
          </a:p>
        </p:txBody>
      </p:sp>
    </p:spTree>
    <p:extLst>
      <p:ext uri="{BB962C8B-B14F-4D97-AF65-F5344CB8AC3E}">
        <p14:creationId xmlns:p14="http://schemas.microsoft.com/office/powerpoint/2010/main" val="28243210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Please add the audio note here.</a:t>
            </a:r>
          </a:p>
          <a:p>
            <a:endParaRPr lang="en-US" dirty="0"/>
          </a:p>
        </p:txBody>
      </p:sp>
      <p:sp>
        <p:nvSpPr>
          <p:cNvPr id="4" name="Slide Number Placeholder 3"/>
          <p:cNvSpPr>
            <a:spLocks noGrp="1"/>
          </p:cNvSpPr>
          <p:nvPr>
            <p:ph type="sldNum" sz="quarter" idx="10"/>
          </p:nvPr>
        </p:nvSpPr>
        <p:spPr/>
        <p:txBody>
          <a:bodyPr/>
          <a:lstStyle/>
          <a:p>
            <a:fld id="{48F83B7E-5FE7-4B1F-858D-1F510AA2E701}" type="slidenum">
              <a:rPr lang="en-US" smtClean="0"/>
              <a:t>25</a:t>
            </a:fld>
            <a:endParaRPr lang="en-US"/>
          </a:p>
        </p:txBody>
      </p:sp>
    </p:spTree>
    <p:extLst>
      <p:ext uri="{BB962C8B-B14F-4D97-AF65-F5344CB8AC3E}">
        <p14:creationId xmlns:p14="http://schemas.microsoft.com/office/powerpoint/2010/main" val="31347134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Please add the audio note here.</a:t>
            </a:r>
          </a:p>
        </p:txBody>
      </p:sp>
      <p:sp>
        <p:nvSpPr>
          <p:cNvPr id="4" name="Slide Number Placeholder 3"/>
          <p:cNvSpPr>
            <a:spLocks noGrp="1"/>
          </p:cNvSpPr>
          <p:nvPr>
            <p:ph type="sldNum" sz="quarter" idx="10"/>
          </p:nvPr>
        </p:nvSpPr>
        <p:spPr/>
        <p:txBody>
          <a:bodyPr/>
          <a:lstStyle/>
          <a:p>
            <a:fld id="{48F83B7E-5FE7-4B1F-858D-1F510AA2E701}" type="slidenum">
              <a:rPr lang="en-US" smtClean="0"/>
              <a:t>26</a:t>
            </a:fld>
            <a:endParaRPr lang="en-US"/>
          </a:p>
        </p:txBody>
      </p:sp>
    </p:spTree>
    <p:extLst>
      <p:ext uri="{BB962C8B-B14F-4D97-AF65-F5344CB8AC3E}">
        <p14:creationId xmlns:p14="http://schemas.microsoft.com/office/powerpoint/2010/main" val="2565038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Please add the audio note here.</a:t>
            </a:r>
          </a:p>
          <a:p>
            <a:endParaRPr lang="en-US" dirty="0"/>
          </a:p>
        </p:txBody>
      </p:sp>
      <p:sp>
        <p:nvSpPr>
          <p:cNvPr id="4" name="Slide Number Placeholder 3"/>
          <p:cNvSpPr>
            <a:spLocks noGrp="1"/>
          </p:cNvSpPr>
          <p:nvPr>
            <p:ph type="sldNum" sz="quarter" idx="10"/>
          </p:nvPr>
        </p:nvSpPr>
        <p:spPr/>
        <p:txBody>
          <a:bodyPr/>
          <a:lstStyle/>
          <a:p>
            <a:fld id="{48F83B7E-5FE7-4B1F-858D-1F510AA2E701}" type="slidenum">
              <a:rPr lang="en-US" smtClean="0"/>
              <a:t>4</a:t>
            </a:fld>
            <a:endParaRPr lang="en-US"/>
          </a:p>
        </p:txBody>
      </p:sp>
    </p:spTree>
    <p:extLst>
      <p:ext uri="{BB962C8B-B14F-4D97-AF65-F5344CB8AC3E}">
        <p14:creationId xmlns:p14="http://schemas.microsoft.com/office/powerpoint/2010/main" val="24275295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Please add the audio note here.</a:t>
            </a:r>
          </a:p>
          <a:p>
            <a:endParaRPr lang="en-US" dirty="0"/>
          </a:p>
        </p:txBody>
      </p:sp>
      <p:sp>
        <p:nvSpPr>
          <p:cNvPr id="4" name="Slide Number Placeholder 3"/>
          <p:cNvSpPr>
            <a:spLocks noGrp="1"/>
          </p:cNvSpPr>
          <p:nvPr>
            <p:ph type="sldNum" sz="quarter" idx="10"/>
          </p:nvPr>
        </p:nvSpPr>
        <p:spPr/>
        <p:txBody>
          <a:bodyPr/>
          <a:lstStyle/>
          <a:p>
            <a:fld id="{48F83B7E-5FE7-4B1F-858D-1F510AA2E701}" type="slidenum">
              <a:rPr lang="en-US" smtClean="0"/>
              <a:t>5</a:t>
            </a:fld>
            <a:endParaRPr lang="en-US"/>
          </a:p>
        </p:txBody>
      </p:sp>
    </p:spTree>
    <p:extLst>
      <p:ext uri="{BB962C8B-B14F-4D97-AF65-F5344CB8AC3E}">
        <p14:creationId xmlns:p14="http://schemas.microsoft.com/office/powerpoint/2010/main" val="968687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Please add the audio note here.</a:t>
            </a:r>
          </a:p>
          <a:p>
            <a:endParaRPr lang="en-US" dirty="0"/>
          </a:p>
        </p:txBody>
      </p:sp>
      <p:sp>
        <p:nvSpPr>
          <p:cNvPr id="4" name="Slide Number Placeholder 3"/>
          <p:cNvSpPr>
            <a:spLocks noGrp="1"/>
          </p:cNvSpPr>
          <p:nvPr>
            <p:ph type="sldNum" sz="quarter" idx="10"/>
          </p:nvPr>
        </p:nvSpPr>
        <p:spPr/>
        <p:txBody>
          <a:bodyPr/>
          <a:lstStyle/>
          <a:p>
            <a:fld id="{48F83B7E-5FE7-4B1F-858D-1F510AA2E701}" type="slidenum">
              <a:rPr lang="en-US" smtClean="0"/>
              <a:t>6</a:t>
            </a:fld>
            <a:endParaRPr lang="en-US"/>
          </a:p>
        </p:txBody>
      </p:sp>
    </p:spTree>
    <p:extLst>
      <p:ext uri="{BB962C8B-B14F-4D97-AF65-F5344CB8AC3E}">
        <p14:creationId xmlns:p14="http://schemas.microsoft.com/office/powerpoint/2010/main" val="15214452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Please add the audio note here.</a:t>
            </a:r>
          </a:p>
          <a:p>
            <a:endParaRPr lang="en-US" dirty="0"/>
          </a:p>
        </p:txBody>
      </p:sp>
      <p:sp>
        <p:nvSpPr>
          <p:cNvPr id="4" name="Slide Number Placeholder 3"/>
          <p:cNvSpPr>
            <a:spLocks noGrp="1"/>
          </p:cNvSpPr>
          <p:nvPr>
            <p:ph type="sldNum" sz="quarter" idx="10"/>
          </p:nvPr>
        </p:nvSpPr>
        <p:spPr/>
        <p:txBody>
          <a:bodyPr/>
          <a:lstStyle/>
          <a:p>
            <a:fld id="{48F83B7E-5FE7-4B1F-858D-1F510AA2E701}" type="slidenum">
              <a:rPr lang="en-US" smtClean="0"/>
              <a:t>7</a:t>
            </a:fld>
            <a:endParaRPr lang="en-US"/>
          </a:p>
        </p:txBody>
      </p:sp>
    </p:spTree>
    <p:extLst>
      <p:ext uri="{BB962C8B-B14F-4D97-AF65-F5344CB8AC3E}">
        <p14:creationId xmlns:p14="http://schemas.microsoft.com/office/powerpoint/2010/main" val="36025216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Please add the audio note here.</a:t>
            </a:r>
          </a:p>
          <a:p>
            <a:endParaRPr lang="en-US" dirty="0"/>
          </a:p>
        </p:txBody>
      </p:sp>
      <p:sp>
        <p:nvSpPr>
          <p:cNvPr id="4" name="Slide Number Placeholder 3"/>
          <p:cNvSpPr>
            <a:spLocks noGrp="1"/>
          </p:cNvSpPr>
          <p:nvPr>
            <p:ph type="sldNum" sz="quarter" idx="10"/>
          </p:nvPr>
        </p:nvSpPr>
        <p:spPr/>
        <p:txBody>
          <a:bodyPr/>
          <a:lstStyle/>
          <a:p>
            <a:fld id="{48F83B7E-5FE7-4B1F-858D-1F510AA2E701}" type="slidenum">
              <a:rPr lang="en-US" smtClean="0"/>
              <a:t>9</a:t>
            </a:fld>
            <a:endParaRPr lang="en-US"/>
          </a:p>
        </p:txBody>
      </p:sp>
    </p:spTree>
    <p:extLst>
      <p:ext uri="{BB962C8B-B14F-4D97-AF65-F5344CB8AC3E}">
        <p14:creationId xmlns:p14="http://schemas.microsoft.com/office/powerpoint/2010/main" val="7875820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Please add the audio note here.</a:t>
            </a:r>
          </a:p>
          <a:p>
            <a:endParaRPr lang="en-US" dirty="0"/>
          </a:p>
        </p:txBody>
      </p:sp>
      <p:sp>
        <p:nvSpPr>
          <p:cNvPr id="4" name="Slide Number Placeholder 3"/>
          <p:cNvSpPr>
            <a:spLocks noGrp="1"/>
          </p:cNvSpPr>
          <p:nvPr>
            <p:ph type="sldNum" sz="quarter" idx="10"/>
          </p:nvPr>
        </p:nvSpPr>
        <p:spPr/>
        <p:txBody>
          <a:bodyPr/>
          <a:lstStyle/>
          <a:p>
            <a:fld id="{48F83B7E-5FE7-4B1F-858D-1F510AA2E701}" type="slidenum">
              <a:rPr lang="en-US" smtClean="0"/>
              <a:t>10</a:t>
            </a:fld>
            <a:endParaRPr lang="en-US"/>
          </a:p>
        </p:txBody>
      </p:sp>
    </p:spTree>
    <p:extLst>
      <p:ext uri="{BB962C8B-B14F-4D97-AF65-F5344CB8AC3E}">
        <p14:creationId xmlns:p14="http://schemas.microsoft.com/office/powerpoint/2010/main" val="7521372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Please add the audio note here.</a:t>
            </a:r>
          </a:p>
          <a:p>
            <a:endParaRPr lang="en-US" dirty="0"/>
          </a:p>
        </p:txBody>
      </p:sp>
      <p:sp>
        <p:nvSpPr>
          <p:cNvPr id="4" name="Slide Number Placeholder 3"/>
          <p:cNvSpPr>
            <a:spLocks noGrp="1"/>
          </p:cNvSpPr>
          <p:nvPr>
            <p:ph type="sldNum" sz="quarter" idx="10"/>
          </p:nvPr>
        </p:nvSpPr>
        <p:spPr/>
        <p:txBody>
          <a:bodyPr/>
          <a:lstStyle/>
          <a:p>
            <a:fld id="{48F83B7E-5FE7-4B1F-858D-1F510AA2E701}" type="slidenum">
              <a:rPr lang="en-US" smtClean="0"/>
              <a:t>12</a:t>
            </a:fld>
            <a:endParaRPr lang="en-US"/>
          </a:p>
        </p:txBody>
      </p:sp>
    </p:spTree>
    <p:extLst>
      <p:ext uri="{BB962C8B-B14F-4D97-AF65-F5344CB8AC3E}">
        <p14:creationId xmlns:p14="http://schemas.microsoft.com/office/powerpoint/2010/main" val="31075844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064" y="3562"/>
            <a:ext cx="4072030" cy="907723"/>
          </a:xfrm>
          <a:prstGeom prst="rect">
            <a:avLst/>
          </a:prstGeom>
        </p:spPr>
      </p:pic>
      <p:pic>
        <p:nvPicPr>
          <p:cNvPr id="4" name="Picture 3"/>
          <p:cNvPicPr>
            <a:picLocks noChangeAspect="1"/>
          </p:cNvPicPr>
          <p:nvPr userDrawn="1"/>
        </p:nvPicPr>
        <p:blipFill rotWithShape="1">
          <a:blip r:embed="rId3">
            <a:extLst>
              <a:ext uri="{28A0092B-C50C-407E-A947-70E740481C1C}">
                <a14:useLocalDpi xmlns:a14="http://schemas.microsoft.com/office/drawing/2010/main" val="0"/>
              </a:ext>
            </a:extLst>
          </a:blip>
          <a:srcRect l="515"/>
          <a:stretch/>
        </p:blipFill>
        <p:spPr>
          <a:xfrm>
            <a:off x="7305674" y="0"/>
            <a:ext cx="5521325" cy="6858000"/>
          </a:xfrm>
          <a:prstGeom prst="rect">
            <a:avLst/>
          </a:prstGeom>
        </p:spPr>
      </p:pic>
      <p:sp>
        <p:nvSpPr>
          <p:cNvPr id="2" name="Title 1"/>
          <p:cNvSpPr>
            <a:spLocks noGrp="1"/>
          </p:cNvSpPr>
          <p:nvPr>
            <p:ph type="ctrTitle" hasCustomPrompt="1"/>
          </p:nvPr>
        </p:nvSpPr>
        <p:spPr>
          <a:xfrm>
            <a:off x="324461" y="2275010"/>
            <a:ext cx="3937932" cy="384823"/>
          </a:xfrm>
        </p:spPr>
        <p:txBody>
          <a:bodyPr anchor="t">
            <a:normAutofit/>
          </a:bodyPr>
          <a:lstStyle>
            <a:lvl1pPr algn="l">
              <a:defRPr sz="2000"/>
            </a:lvl1pPr>
          </a:lstStyle>
          <a:p>
            <a:r>
              <a:rPr lang="en-US" dirty="0"/>
              <a:t>Welcome to the module on</a:t>
            </a:r>
          </a:p>
        </p:txBody>
      </p:sp>
      <p:sp>
        <p:nvSpPr>
          <p:cNvPr id="3" name="Subtitle 2"/>
          <p:cNvSpPr>
            <a:spLocks noGrp="1"/>
          </p:cNvSpPr>
          <p:nvPr>
            <p:ph type="subTitle" idx="1"/>
          </p:nvPr>
        </p:nvSpPr>
        <p:spPr>
          <a:xfrm>
            <a:off x="329184" y="4656731"/>
            <a:ext cx="4066118" cy="337573"/>
          </a:xfrm>
        </p:spPr>
        <p:txBody>
          <a:bodyPr>
            <a:normAutofit/>
          </a:bodyPr>
          <a:lstStyle>
            <a:lvl1pPr marL="0" indent="0" algn="l">
              <a:buNone/>
              <a:defRPr sz="1200" i="1">
                <a:solidFill>
                  <a:srgbClr val="328DFF"/>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1" name="TextBox 10"/>
          <p:cNvSpPr txBox="1"/>
          <p:nvPr userDrawn="1"/>
        </p:nvSpPr>
        <p:spPr>
          <a:xfrm>
            <a:off x="10972800" y="6480425"/>
            <a:ext cx="1414170"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chemeClr val="bg1"/>
                </a:solidFill>
                <a:latin typeface="Arial" panose="020B0604020202020204" pitchFamily="34" charset="0"/>
                <a:cs typeface="Arial" panose="020B0604020202020204" pitchFamily="34" charset="0"/>
              </a:rPr>
              <a:t>© Cognizant</a:t>
            </a:r>
            <a:r>
              <a:rPr lang="en-US" sz="1200" b="0" baseline="0" dirty="0">
                <a:solidFill>
                  <a:schemeClr val="bg1"/>
                </a:solidFill>
                <a:latin typeface="Arial" panose="020B0604020202020204" pitchFamily="34" charset="0"/>
                <a:cs typeface="Arial" panose="020B0604020202020204" pitchFamily="34" charset="0"/>
              </a:rPr>
              <a:t> </a:t>
            </a:r>
            <a:r>
              <a:rPr lang="en-US" sz="1200" b="0" dirty="0">
                <a:solidFill>
                  <a:schemeClr val="bg1"/>
                </a:solidFill>
                <a:latin typeface="Arial" panose="020B0604020202020204" pitchFamily="34" charset="0"/>
                <a:cs typeface="Arial" panose="020B0604020202020204" pitchFamily="34" charset="0"/>
              </a:rPr>
              <a:t>2021</a:t>
            </a:r>
          </a:p>
        </p:txBody>
      </p:sp>
      <p:sp>
        <p:nvSpPr>
          <p:cNvPr id="18" name="Content Placeholder 2"/>
          <p:cNvSpPr>
            <a:spLocks noGrp="1"/>
          </p:cNvSpPr>
          <p:nvPr>
            <p:ph idx="15" hasCustomPrompt="1"/>
          </p:nvPr>
        </p:nvSpPr>
        <p:spPr>
          <a:xfrm>
            <a:off x="332964" y="1947710"/>
            <a:ext cx="3929429" cy="314325"/>
          </a:xfrm>
        </p:spPr>
        <p:txBody>
          <a:bodyPr>
            <a:normAutofit/>
          </a:bodyPr>
          <a:lstStyle>
            <a:lvl1pPr marL="0" indent="0">
              <a:buFont typeface="Arial" panose="020B0604020202020204" pitchFamily="34" charset="0"/>
              <a:buNone/>
              <a:defRPr sz="1200">
                <a:solidFill>
                  <a:srgbClr val="404040"/>
                </a:solidFill>
              </a:defRPr>
            </a:lvl1pPr>
            <a:lvl2pPr marL="742950" indent="-285750">
              <a:buFont typeface="Arial" panose="020B0604020202020204" pitchFamily="34" charset="0"/>
              <a:buChar char="−"/>
              <a:defRPr>
                <a:solidFill>
                  <a:schemeClr val="bg1"/>
                </a:solidFill>
              </a:defRPr>
            </a:lvl2pPr>
            <a:lvl3pPr marL="1200150" indent="-285750">
              <a:buFont typeface="Courier New" panose="02070309020205020404" pitchFamily="49" charset="0"/>
              <a:buChar char="o"/>
              <a:defRPr>
                <a:solidFill>
                  <a:schemeClr val="bg1"/>
                </a:solidFill>
              </a:defRPr>
            </a:lvl3pPr>
            <a:lvl4pPr marL="1657350" indent="-285750">
              <a:buFont typeface="Wingdings" panose="05000000000000000000" pitchFamily="2" charset="2"/>
              <a:buChar char="§"/>
              <a:defRPr>
                <a:solidFill>
                  <a:schemeClr val="bg1"/>
                </a:solidFill>
              </a:defRPr>
            </a:lvl4pPr>
            <a:lvl5pPr marL="2114550" indent="-285750">
              <a:buFont typeface="Arial" panose="020B0604020202020204" pitchFamily="34" charset="0"/>
              <a:buChar char="•"/>
              <a:defRPr>
                <a:solidFill>
                  <a:schemeClr val="bg1"/>
                </a:solidFill>
              </a:defRPr>
            </a:lvl5pPr>
          </a:lstStyle>
          <a:p>
            <a:r>
              <a:rPr lang="fr-FR" dirty="0"/>
              <a:t>Course duration 00 </a:t>
            </a:r>
            <a:r>
              <a:rPr lang="fr-FR" dirty="0" err="1"/>
              <a:t>hr</a:t>
            </a:r>
            <a:r>
              <a:rPr lang="fr-FR" dirty="0"/>
              <a:t>. 00 </a:t>
            </a:r>
            <a:r>
              <a:rPr lang="fr-FR" dirty="0" err="1"/>
              <a:t>mins</a:t>
            </a:r>
            <a:r>
              <a:rPr lang="fr-FR" dirty="0"/>
              <a:t>.</a:t>
            </a:r>
            <a:endParaRPr lang="en-US" dirty="0"/>
          </a:p>
        </p:txBody>
      </p:sp>
      <p:sp>
        <p:nvSpPr>
          <p:cNvPr id="19" name="Content Placeholder 2"/>
          <p:cNvSpPr>
            <a:spLocks noGrp="1"/>
          </p:cNvSpPr>
          <p:nvPr>
            <p:ph idx="16" hasCustomPrompt="1"/>
          </p:nvPr>
        </p:nvSpPr>
        <p:spPr>
          <a:xfrm>
            <a:off x="329184" y="2659833"/>
            <a:ext cx="5943600" cy="1980100"/>
          </a:xfrm>
        </p:spPr>
        <p:txBody>
          <a:bodyPr>
            <a:noAutofit/>
          </a:bodyPr>
          <a:lstStyle>
            <a:lvl1pPr marL="0" indent="0">
              <a:buFont typeface="Arial" panose="020B0604020202020204" pitchFamily="34" charset="0"/>
              <a:buNone/>
              <a:defRPr sz="4800" b="1">
                <a:solidFill>
                  <a:schemeClr val="tx1"/>
                </a:solidFill>
              </a:defRPr>
            </a:lvl1pPr>
            <a:lvl2pPr marL="742950" indent="-285750">
              <a:buFont typeface="Arial" panose="020B0604020202020204" pitchFamily="34" charset="0"/>
              <a:buChar char="−"/>
              <a:defRPr>
                <a:solidFill>
                  <a:schemeClr val="bg1"/>
                </a:solidFill>
              </a:defRPr>
            </a:lvl2pPr>
            <a:lvl3pPr marL="1200150" indent="-285750">
              <a:buFont typeface="Courier New" panose="02070309020205020404" pitchFamily="49" charset="0"/>
              <a:buChar char="o"/>
              <a:defRPr>
                <a:solidFill>
                  <a:schemeClr val="bg1"/>
                </a:solidFill>
              </a:defRPr>
            </a:lvl3pPr>
            <a:lvl4pPr marL="1657350" indent="-285750">
              <a:buFont typeface="Wingdings" panose="05000000000000000000" pitchFamily="2" charset="2"/>
              <a:buChar char="§"/>
              <a:defRPr>
                <a:solidFill>
                  <a:schemeClr val="bg1"/>
                </a:solidFill>
              </a:defRPr>
            </a:lvl4pPr>
            <a:lvl5pPr marL="2114550" indent="-285750">
              <a:buFont typeface="Arial" panose="020B0604020202020204" pitchFamily="34" charset="0"/>
              <a:buChar char="•"/>
              <a:defRPr>
                <a:solidFill>
                  <a:schemeClr val="bg1"/>
                </a:solidFill>
              </a:defRPr>
            </a:lvl5pPr>
          </a:lstStyle>
          <a:p>
            <a:r>
              <a:rPr lang="en-US" dirty="0"/>
              <a:t>Dummy </a:t>
            </a:r>
          </a:p>
          <a:p>
            <a:r>
              <a:rPr lang="en-US" dirty="0"/>
              <a:t>Course Title</a:t>
            </a:r>
          </a:p>
        </p:txBody>
      </p:sp>
      <p:sp>
        <p:nvSpPr>
          <p:cNvPr id="20" name="Title 1"/>
          <p:cNvSpPr txBox="1">
            <a:spLocks/>
          </p:cNvSpPr>
          <p:nvPr userDrawn="1"/>
        </p:nvSpPr>
        <p:spPr>
          <a:xfrm>
            <a:off x="2048486" y="3570410"/>
            <a:ext cx="4536034" cy="66741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a:solidFill>
                  <a:srgbClr val="00B140"/>
                </a:solidFill>
                <a:latin typeface="Arial" panose="020B0604020202020204" pitchFamily="34" charset="0"/>
                <a:ea typeface="+mj-ea"/>
                <a:cs typeface="Arial" panose="020B0604020202020204" pitchFamily="34" charset="0"/>
              </a:defRPr>
            </a:lvl1pPr>
          </a:lstStyle>
          <a:p>
            <a:endParaRPr lang="en-US" b="1" dirty="0"/>
          </a:p>
        </p:txBody>
      </p:sp>
      <p:sp>
        <p:nvSpPr>
          <p:cNvPr id="6" name="Rectangle 5"/>
          <p:cNvSpPr/>
          <p:nvPr userDrawn="1"/>
        </p:nvSpPr>
        <p:spPr>
          <a:xfrm>
            <a:off x="7258050" y="5943600"/>
            <a:ext cx="45719" cy="914400"/>
          </a:xfrm>
          <a:prstGeom prst="rect">
            <a:avLst/>
          </a:prstGeom>
          <a:solidFill>
            <a:srgbClr val="328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6534150" y="1371600"/>
            <a:ext cx="4937760" cy="4171950"/>
          </a:xfrm>
          <a:prstGeom prst="rect">
            <a:avLst/>
          </a:prstGeom>
          <a:gradFill>
            <a:gsLst>
              <a:gs pos="11000">
                <a:srgbClr val="0033A0"/>
              </a:gs>
              <a:gs pos="100000">
                <a:srgbClr val="328DFF">
                  <a:alpha val="60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329184" y="5029200"/>
            <a:ext cx="1116751" cy="4000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panose="020B0604020202020204" pitchFamily="34" charset="0"/>
                <a:cs typeface="Arial" panose="020B0604020202020204" pitchFamily="34" charset="0"/>
              </a:rPr>
              <a:t>Start</a:t>
            </a:r>
          </a:p>
        </p:txBody>
      </p:sp>
    </p:spTree>
    <p:extLst>
      <p:ext uri="{BB962C8B-B14F-4D97-AF65-F5344CB8AC3E}">
        <p14:creationId xmlns:p14="http://schemas.microsoft.com/office/powerpoint/2010/main" val="262707385"/>
      </p:ext>
    </p:extLst>
  </p:cSld>
  <p:clrMapOvr>
    <a:masterClrMapping/>
  </p:clrMapOvr>
  <p:extLst>
    <p:ext uri="{DCECCB84-F9BA-43D5-87BE-67443E8EF086}">
      <p15:sldGuideLst xmlns:p15="http://schemas.microsoft.com/office/powerpoint/2012/main">
        <p15:guide id="1" orient="horz" pos="2880" userDrawn="1">
          <p15:clr>
            <a:srgbClr val="FBAE40"/>
          </p15:clr>
        </p15:guide>
        <p15:guide id="2" pos="20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YU">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73150"/>
            <a:ext cx="12827000" cy="4711700"/>
          </a:xfrm>
          <a:prstGeom prst="rect">
            <a:avLst/>
          </a:prstGeom>
        </p:spPr>
      </p:pic>
      <p:sp>
        <p:nvSpPr>
          <p:cNvPr id="2" name="Title 1"/>
          <p:cNvSpPr>
            <a:spLocks noGrp="1"/>
          </p:cNvSpPr>
          <p:nvPr>
            <p:ph type="title"/>
          </p:nvPr>
        </p:nvSpPr>
        <p:spPr>
          <a:xfrm>
            <a:off x="274320" y="182880"/>
            <a:ext cx="7629937" cy="421399"/>
          </a:xfrm>
        </p:spPr>
        <p:txBody>
          <a:bodyPr/>
          <a:lstStyle/>
          <a:p>
            <a:r>
              <a:rPr lang="en-US"/>
              <a:t>Click to edit Master title style</a:t>
            </a:r>
            <a:endParaRPr lang="en-US" dirty="0"/>
          </a:p>
        </p:txBody>
      </p:sp>
      <p:sp>
        <p:nvSpPr>
          <p:cNvPr id="3" name="Content Placeholder 2"/>
          <p:cNvSpPr>
            <a:spLocks noGrp="1"/>
          </p:cNvSpPr>
          <p:nvPr>
            <p:ph idx="1"/>
          </p:nvPr>
        </p:nvSpPr>
        <p:spPr>
          <a:xfrm>
            <a:off x="274320" y="1371600"/>
            <a:ext cx="7126605" cy="4114800"/>
          </a:xfrm>
        </p:spPr>
        <p:txBody>
          <a:bodyPr/>
          <a:lstStyle>
            <a:lvl1pPr marL="285750" indent="-285750">
              <a:buFont typeface="Arial" panose="020B0604020202020204" pitchFamily="34" charset="0"/>
              <a:buChar char="•"/>
              <a:defRPr>
                <a:solidFill>
                  <a:schemeClr val="bg1"/>
                </a:solidFill>
              </a:defRPr>
            </a:lvl1pPr>
            <a:lvl2pPr marL="742950" indent="-285750">
              <a:buFont typeface="Arial" panose="020B0604020202020204" pitchFamily="34" charset="0"/>
              <a:buChar char="−"/>
              <a:defRPr>
                <a:solidFill>
                  <a:schemeClr val="bg1"/>
                </a:solidFill>
              </a:defRPr>
            </a:lvl2pPr>
            <a:lvl3pPr marL="1200150" indent="-285750">
              <a:buFont typeface="Courier New" panose="02070309020205020404" pitchFamily="49" charset="0"/>
              <a:buChar char="o"/>
              <a:defRPr>
                <a:solidFill>
                  <a:schemeClr val="bg1"/>
                </a:solidFill>
              </a:defRPr>
            </a:lvl3pPr>
            <a:lvl4pPr marL="1657350" indent="-285750">
              <a:buFont typeface="Wingdings" panose="05000000000000000000" pitchFamily="2" charset="2"/>
              <a:buChar char="§"/>
              <a:defRPr>
                <a:solidFill>
                  <a:schemeClr val="bg1"/>
                </a:solidFill>
              </a:defRPr>
            </a:lvl4pPr>
            <a:lvl5pPr marL="2114550" indent="-285750">
              <a:buFont typeface="Arial" panose="020B0604020202020204" pitchFamily="34" charset="0"/>
              <a:buChar cha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p:cNvSpPr/>
          <p:nvPr userDrawn="1"/>
        </p:nvSpPr>
        <p:spPr>
          <a:xfrm>
            <a:off x="11455400" y="5784850"/>
            <a:ext cx="1371600" cy="45720"/>
          </a:xfrm>
          <a:prstGeom prst="rect">
            <a:avLst/>
          </a:prstGeom>
          <a:solidFill>
            <a:srgbClr val="328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6588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a:xfrm>
            <a:off x="274320" y="182880"/>
            <a:ext cx="7315200" cy="421399"/>
          </a:xfrm>
        </p:spPr>
        <p:txBody>
          <a:bodyPr/>
          <a:lstStyle/>
          <a:p>
            <a:r>
              <a:rPr lang="en-US"/>
              <a:t>Click to edit Master title style</a:t>
            </a:r>
            <a:endParaRPr lang="en-US" dirty="0"/>
          </a:p>
        </p:txBody>
      </p:sp>
      <p:sp>
        <p:nvSpPr>
          <p:cNvPr id="3" name="Content Placeholder 2"/>
          <p:cNvSpPr>
            <a:spLocks noGrp="1"/>
          </p:cNvSpPr>
          <p:nvPr>
            <p:ph idx="1"/>
          </p:nvPr>
        </p:nvSpPr>
        <p:spPr>
          <a:xfrm>
            <a:off x="274320" y="822960"/>
            <a:ext cx="7315200" cy="5606362"/>
          </a:xfrm>
        </p:spPr>
        <p:txBody>
          <a:bodyPr>
            <a:normAutofit/>
          </a:bodyPr>
          <a:lstStyle>
            <a:lvl1pPr marL="285750" indent="-285750">
              <a:buFont typeface="Arial" panose="020B0604020202020204" pitchFamily="34" charset="0"/>
              <a:buChar char="•"/>
              <a:defRPr sz="1200"/>
            </a:lvl1pPr>
            <a:lvl2pPr marL="742950" indent="-285750">
              <a:buFont typeface="Arial" panose="020B0604020202020204" pitchFamily="34" charset="0"/>
              <a:buChar char="−"/>
              <a:defRPr sz="1200"/>
            </a:lvl2pPr>
            <a:lvl3pPr marL="1200150" indent="-285750">
              <a:buFont typeface="Courier New" panose="02070309020205020404" pitchFamily="49" charset="0"/>
              <a:buChar char="o"/>
              <a:defRPr sz="1200"/>
            </a:lvl3pPr>
            <a:lvl4pPr marL="1657350" indent="-285750">
              <a:buFont typeface="Wingdings" panose="05000000000000000000" pitchFamily="2" charset="2"/>
              <a:buChar char="§"/>
              <a:defRPr sz="1200"/>
            </a:lvl4pPr>
            <a:lvl5pPr marL="2114550" indent="-285750">
              <a:buFont typeface="Arial" panose="020B0604020202020204" pitchFamily="34" charset="0"/>
              <a:buChar char="•"/>
              <a:defRPr sz="12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3"/>
          </p:nvPr>
        </p:nvSpPr>
        <p:spPr>
          <a:xfrm>
            <a:off x="274320" y="6492240"/>
            <a:ext cx="7315200" cy="274320"/>
          </a:xfrm>
        </p:spPr>
        <p:txBody>
          <a:bodyPr>
            <a:normAutofit/>
          </a:bodyPr>
          <a:lstStyle>
            <a:lvl1pPr marL="0" indent="0">
              <a:buFont typeface="Arial" panose="020B0604020202020204" pitchFamily="34" charset="0"/>
              <a:buNone/>
              <a:defRPr sz="1200" i="1">
                <a:solidFill>
                  <a:srgbClr val="328DFF"/>
                </a:solidFill>
              </a:defRPr>
            </a:lvl1pPr>
            <a:lvl2pPr marL="742950" indent="-285750">
              <a:buFont typeface="Arial" panose="020B0604020202020204" pitchFamily="34" charset="0"/>
              <a:buChar char="−"/>
              <a:defRPr>
                <a:solidFill>
                  <a:schemeClr val="bg1"/>
                </a:solidFill>
              </a:defRPr>
            </a:lvl2pPr>
            <a:lvl3pPr marL="1200150" indent="-285750">
              <a:buFont typeface="Courier New" panose="02070309020205020404" pitchFamily="49" charset="0"/>
              <a:buChar char="o"/>
              <a:defRPr>
                <a:solidFill>
                  <a:schemeClr val="bg1"/>
                </a:solidFill>
              </a:defRPr>
            </a:lvl3pPr>
            <a:lvl4pPr marL="1657350" indent="-285750">
              <a:buFont typeface="Wingdings" panose="05000000000000000000" pitchFamily="2" charset="2"/>
              <a:buChar char="§"/>
              <a:defRPr>
                <a:solidFill>
                  <a:schemeClr val="bg1"/>
                </a:solidFill>
              </a:defRPr>
            </a:lvl4pPr>
            <a:lvl5pPr marL="2114550" indent="-285750">
              <a:buFont typeface="Arial" panose="020B0604020202020204" pitchFamily="34" charset="0"/>
              <a:buChar char="•"/>
              <a:defRPr>
                <a:solidFill>
                  <a:schemeClr val="bg1"/>
                </a:solidFill>
              </a:defRPr>
            </a:lvl5pPr>
          </a:lstStyle>
          <a:p>
            <a:endParaRPr lang="en-US" dirty="0"/>
          </a:p>
        </p:txBody>
      </p:sp>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37500" y="0"/>
            <a:ext cx="4889500" cy="6858000"/>
          </a:xfrm>
          <a:prstGeom prst="rect">
            <a:avLst/>
          </a:prstGeom>
        </p:spPr>
      </p:pic>
      <p:sp>
        <p:nvSpPr>
          <p:cNvPr id="16" name="Rectangle 15"/>
          <p:cNvSpPr/>
          <p:nvPr userDrawn="1"/>
        </p:nvSpPr>
        <p:spPr>
          <a:xfrm>
            <a:off x="7937500" y="4962526"/>
            <a:ext cx="4889500" cy="1895474"/>
          </a:xfrm>
          <a:prstGeom prst="rect">
            <a:avLst/>
          </a:prstGeom>
          <a:gradFill>
            <a:gsLst>
              <a:gs pos="11000">
                <a:srgbClr val="0033A0">
                  <a:alpha val="60000"/>
                </a:srgbClr>
              </a:gs>
              <a:gs pos="100000">
                <a:srgbClr val="328DFF">
                  <a:alpha val="33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7886700" y="0"/>
            <a:ext cx="45719" cy="914400"/>
          </a:xfrm>
          <a:prstGeom prst="rect">
            <a:avLst/>
          </a:prstGeom>
          <a:solidFill>
            <a:srgbClr val="328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57808" y="96948"/>
            <a:ext cx="2743200" cy="611505"/>
          </a:xfrm>
          <a:prstGeom prst="rect">
            <a:avLst/>
          </a:prstGeom>
        </p:spPr>
      </p:pic>
      <p:sp>
        <p:nvSpPr>
          <p:cNvPr id="20" name="TextBox 19"/>
          <p:cNvSpPr txBox="1"/>
          <p:nvPr userDrawn="1"/>
        </p:nvSpPr>
        <p:spPr>
          <a:xfrm>
            <a:off x="10972800" y="6480425"/>
            <a:ext cx="1540806"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chemeClr val="bg1"/>
                </a:solidFill>
                <a:latin typeface="Arial" panose="020B0604020202020204" pitchFamily="34" charset="0"/>
                <a:cs typeface="Arial" panose="020B0604020202020204" pitchFamily="34" charset="0"/>
              </a:rPr>
              <a:t>© Cognizant</a:t>
            </a:r>
            <a:r>
              <a:rPr lang="en-US" sz="1200" b="0" baseline="0" dirty="0">
                <a:solidFill>
                  <a:schemeClr val="bg1"/>
                </a:solidFill>
                <a:latin typeface="Arial" panose="020B0604020202020204" pitchFamily="34" charset="0"/>
                <a:cs typeface="Arial" panose="020B0604020202020204" pitchFamily="34" charset="0"/>
              </a:rPr>
              <a:t> </a:t>
            </a:r>
            <a:r>
              <a:rPr lang="en-US" sz="1200" b="0" dirty="0">
                <a:solidFill>
                  <a:schemeClr val="bg1"/>
                </a:solidFill>
                <a:latin typeface="Arial" panose="020B0604020202020204" pitchFamily="34" charset="0"/>
                <a:cs typeface="Arial" panose="020B0604020202020204" pitchFamily="34" charset="0"/>
              </a:rPr>
              <a:t>2021 | </a:t>
            </a:r>
          </a:p>
        </p:txBody>
      </p:sp>
    </p:spTree>
    <p:extLst>
      <p:ext uri="{BB962C8B-B14F-4D97-AF65-F5344CB8AC3E}">
        <p14:creationId xmlns:p14="http://schemas.microsoft.com/office/powerpoint/2010/main" val="16509376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iz Instructions">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73150"/>
            <a:ext cx="12827000" cy="4711700"/>
          </a:xfrm>
          <a:prstGeom prst="rect">
            <a:avLst/>
          </a:prstGeom>
        </p:spPr>
      </p:pic>
      <p:sp>
        <p:nvSpPr>
          <p:cNvPr id="2" name="Title 1"/>
          <p:cNvSpPr>
            <a:spLocks noGrp="1"/>
          </p:cNvSpPr>
          <p:nvPr>
            <p:ph type="title"/>
          </p:nvPr>
        </p:nvSpPr>
        <p:spPr>
          <a:xfrm>
            <a:off x="274320" y="182880"/>
            <a:ext cx="7629937" cy="421399"/>
          </a:xfrm>
        </p:spPr>
        <p:txBody>
          <a:bodyPr/>
          <a:lstStyle/>
          <a:p>
            <a:r>
              <a:rPr lang="en-US"/>
              <a:t>Click to edit Master title style</a:t>
            </a:r>
            <a:endParaRPr lang="en-US" dirty="0"/>
          </a:p>
        </p:txBody>
      </p:sp>
      <p:sp>
        <p:nvSpPr>
          <p:cNvPr id="3" name="Content Placeholder 2"/>
          <p:cNvSpPr>
            <a:spLocks noGrp="1"/>
          </p:cNvSpPr>
          <p:nvPr>
            <p:ph idx="1"/>
          </p:nvPr>
        </p:nvSpPr>
        <p:spPr>
          <a:xfrm>
            <a:off x="274320" y="1371599"/>
            <a:ext cx="7202805" cy="4067175"/>
          </a:xfrm>
        </p:spPr>
        <p:txBody>
          <a:bodyPr>
            <a:normAutofit/>
          </a:bodyPr>
          <a:lstStyle>
            <a:lvl1pPr marL="285750" indent="-285750">
              <a:buFont typeface="Arial" panose="020B0604020202020204" pitchFamily="34" charset="0"/>
              <a:buChar char="•"/>
              <a:defRPr sz="1200">
                <a:solidFill>
                  <a:schemeClr val="bg1"/>
                </a:solidFill>
              </a:defRPr>
            </a:lvl1pPr>
            <a:lvl2pPr marL="742950" indent="-285750">
              <a:buFont typeface="Arial" panose="020B0604020202020204" pitchFamily="34" charset="0"/>
              <a:buChar char="−"/>
              <a:defRPr sz="1200">
                <a:solidFill>
                  <a:schemeClr val="bg1"/>
                </a:solidFill>
              </a:defRPr>
            </a:lvl2pPr>
            <a:lvl3pPr marL="1200150" indent="-285750">
              <a:buFont typeface="Courier New" panose="02070309020205020404" pitchFamily="49" charset="0"/>
              <a:buChar char="o"/>
              <a:defRPr sz="1200">
                <a:solidFill>
                  <a:schemeClr val="bg1"/>
                </a:solidFill>
              </a:defRPr>
            </a:lvl3pPr>
            <a:lvl4pPr marL="1657350" indent="-285750">
              <a:buFont typeface="Wingdings" panose="05000000000000000000" pitchFamily="2" charset="2"/>
              <a:buChar char="§"/>
              <a:defRPr sz="1200">
                <a:solidFill>
                  <a:schemeClr val="bg1"/>
                </a:solidFill>
              </a:defRPr>
            </a:lvl4pPr>
            <a:lvl5pPr marL="2114550" indent="-285750">
              <a:buFont typeface="Arial" panose="020B0604020202020204" pitchFamily="34" charset="0"/>
              <a:buChar char="•"/>
              <a:defRPr sz="12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860279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ss">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826998" cy="6858000"/>
          </a:xfrm>
          <a:prstGeom prst="rect">
            <a:avLst/>
          </a:prstGeom>
        </p:spPr>
      </p:pic>
      <p:pic>
        <p:nvPicPr>
          <p:cNvPr id="16" name="Picture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38758" y="80842"/>
            <a:ext cx="2803022" cy="624840"/>
          </a:xfrm>
          <a:prstGeom prst="rect">
            <a:avLst/>
          </a:prstGeom>
        </p:spPr>
      </p:pic>
      <p:sp>
        <p:nvSpPr>
          <p:cNvPr id="2" name="Title 1"/>
          <p:cNvSpPr>
            <a:spLocks noGrp="1"/>
          </p:cNvSpPr>
          <p:nvPr>
            <p:ph type="title"/>
          </p:nvPr>
        </p:nvSpPr>
        <p:spPr>
          <a:xfrm>
            <a:off x="767650" y="1551261"/>
            <a:ext cx="3333296" cy="421399"/>
          </a:xfrm>
        </p:spPr>
        <p:txBody>
          <a:bodyPr/>
          <a:lstStyle/>
          <a:p>
            <a:r>
              <a:rPr lang="en-US" dirty="0"/>
              <a:t>Click to edit Master title style</a:t>
            </a:r>
          </a:p>
        </p:txBody>
      </p:sp>
      <p:sp>
        <p:nvSpPr>
          <p:cNvPr id="3" name="Content Placeholder 2"/>
          <p:cNvSpPr>
            <a:spLocks noGrp="1"/>
          </p:cNvSpPr>
          <p:nvPr>
            <p:ph idx="1"/>
          </p:nvPr>
        </p:nvSpPr>
        <p:spPr>
          <a:xfrm>
            <a:off x="1188720" y="2560320"/>
            <a:ext cx="3200400" cy="2651760"/>
          </a:xfrm>
        </p:spPr>
        <p:txBody>
          <a:bodyPr/>
          <a:lstStyle>
            <a:lvl1pPr marL="0" indent="0" algn="ctr">
              <a:buFont typeface="Arial" panose="020B0604020202020204" pitchFamily="34" charset="0"/>
              <a:buNone/>
              <a:defRPr>
                <a:solidFill>
                  <a:schemeClr val="tx1"/>
                </a:solidFill>
              </a:defRPr>
            </a:lvl1pPr>
            <a:lvl2pPr marL="457200" indent="0" algn="ctr">
              <a:buFont typeface="Arial" panose="020B0604020202020204" pitchFamily="34" charset="0"/>
              <a:buNone/>
              <a:defRPr>
                <a:solidFill>
                  <a:schemeClr val="tx1"/>
                </a:solidFill>
              </a:defRPr>
            </a:lvl2pPr>
            <a:lvl3pPr marL="914400" indent="0" algn="ctr">
              <a:buFont typeface="Arial" panose="020B0604020202020204" pitchFamily="34" charset="0"/>
              <a:buNone/>
              <a:defRPr>
                <a:solidFill>
                  <a:schemeClr val="tx1"/>
                </a:solidFill>
              </a:defRPr>
            </a:lvl3pPr>
            <a:lvl4pPr marL="1371600" indent="0" algn="ctr">
              <a:buFont typeface="Arial" panose="020B0604020202020204" pitchFamily="34" charset="0"/>
              <a:buNone/>
              <a:defRPr>
                <a:solidFill>
                  <a:schemeClr val="tx1"/>
                </a:solidFill>
              </a:defRPr>
            </a:lvl4pPr>
            <a:lvl5pPr marL="1828800" indent="0" algn="ctr">
              <a:buFont typeface="Arial" panose="020B0604020202020204" pitchFamily="34" charset="0"/>
              <a:buNone/>
              <a:defRPr>
                <a:solidFill>
                  <a:schemeClr val="tx1"/>
                </a:solidFill>
              </a:defRPr>
            </a:lvl5pPr>
          </a:lstStyle>
          <a:p>
            <a:pPr lvl="0"/>
            <a:endParaRPr lang="en-US" dirty="0"/>
          </a:p>
        </p:txBody>
      </p:sp>
      <p:sp>
        <p:nvSpPr>
          <p:cNvPr id="11" name="TextBox 10"/>
          <p:cNvSpPr txBox="1"/>
          <p:nvPr userDrawn="1"/>
        </p:nvSpPr>
        <p:spPr>
          <a:xfrm>
            <a:off x="10995877" y="6480425"/>
            <a:ext cx="1540806"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chemeClr val="bg1"/>
                </a:solidFill>
                <a:latin typeface="Arial" panose="020B0604020202020204" pitchFamily="34" charset="0"/>
                <a:cs typeface="Arial" panose="020B0604020202020204" pitchFamily="34" charset="0"/>
              </a:rPr>
              <a:t>© Cognizant</a:t>
            </a:r>
            <a:r>
              <a:rPr lang="en-US" sz="1200" b="0" baseline="0" dirty="0">
                <a:solidFill>
                  <a:schemeClr val="bg1"/>
                </a:solidFill>
                <a:latin typeface="Arial" panose="020B0604020202020204" pitchFamily="34" charset="0"/>
                <a:cs typeface="Arial" panose="020B0604020202020204" pitchFamily="34" charset="0"/>
              </a:rPr>
              <a:t> </a:t>
            </a:r>
            <a:r>
              <a:rPr lang="en-US" sz="1200" b="0" dirty="0">
                <a:solidFill>
                  <a:schemeClr val="bg1"/>
                </a:solidFill>
                <a:latin typeface="Arial" panose="020B0604020202020204" pitchFamily="34" charset="0"/>
                <a:cs typeface="Arial" panose="020B0604020202020204" pitchFamily="34" charset="0"/>
              </a:rPr>
              <a:t>2021 | </a:t>
            </a:r>
          </a:p>
        </p:txBody>
      </p:sp>
    </p:spTree>
    <p:extLst>
      <p:ext uri="{BB962C8B-B14F-4D97-AF65-F5344CB8AC3E}">
        <p14:creationId xmlns:p14="http://schemas.microsoft.com/office/powerpoint/2010/main" val="34507988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ail">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826998" cy="6858000"/>
          </a:xfrm>
          <a:prstGeom prst="rect">
            <a:avLst/>
          </a:prstGeom>
        </p:spPr>
      </p:pic>
      <p:pic>
        <p:nvPicPr>
          <p:cNvPr id="16" name="Picture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38758" y="80842"/>
            <a:ext cx="2803022" cy="624840"/>
          </a:xfrm>
          <a:prstGeom prst="rect">
            <a:avLst/>
          </a:prstGeom>
        </p:spPr>
      </p:pic>
      <p:sp>
        <p:nvSpPr>
          <p:cNvPr id="2" name="Title 1"/>
          <p:cNvSpPr>
            <a:spLocks noGrp="1"/>
          </p:cNvSpPr>
          <p:nvPr>
            <p:ph type="title"/>
          </p:nvPr>
        </p:nvSpPr>
        <p:spPr>
          <a:xfrm>
            <a:off x="768096" y="1554480"/>
            <a:ext cx="3190799" cy="421399"/>
          </a:xfrm>
        </p:spPr>
        <p:txBody>
          <a:bodyPr/>
          <a:lstStyle/>
          <a:p>
            <a:r>
              <a:rPr lang="en-US"/>
              <a:t>Click to edit Master title style</a:t>
            </a:r>
            <a:endParaRPr lang="en-US" dirty="0"/>
          </a:p>
        </p:txBody>
      </p:sp>
      <p:sp>
        <p:nvSpPr>
          <p:cNvPr id="3" name="Content Placeholder 2"/>
          <p:cNvSpPr>
            <a:spLocks noGrp="1"/>
          </p:cNvSpPr>
          <p:nvPr>
            <p:ph idx="1"/>
          </p:nvPr>
        </p:nvSpPr>
        <p:spPr>
          <a:xfrm>
            <a:off x="1188719" y="2560320"/>
            <a:ext cx="3200400" cy="2651760"/>
          </a:xfrm>
        </p:spPr>
        <p:txBody>
          <a:bodyPr/>
          <a:lstStyle>
            <a:lvl1pPr marL="0" indent="0" algn="ctr">
              <a:buFont typeface="Arial" panose="020B0604020202020204" pitchFamily="34" charset="0"/>
              <a:buNone/>
              <a:defRPr>
                <a:solidFill>
                  <a:schemeClr val="tx1"/>
                </a:solidFill>
              </a:defRPr>
            </a:lvl1pPr>
            <a:lvl2pPr marL="457200" indent="0" algn="ctr">
              <a:buFont typeface="Arial" panose="020B0604020202020204" pitchFamily="34" charset="0"/>
              <a:buNone/>
              <a:defRPr>
                <a:solidFill>
                  <a:schemeClr val="tx1"/>
                </a:solidFill>
              </a:defRPr>
            </a:lvl2pPr>
            <a:lvl3pPr marL="914400" indent="0" algn="ctr">
              <a:buFont typeface="Arial" panose="020B0604020202020204" pitchFamily="34" charset="0"/>
              <a:buNone/>
              <a:defRPr>
                <a:solidFill>
                  <a:schemeClr val="tx1"/>
                </a:solidFill>
              </a:defRPr>
            </a:lvl3pPr>
            <a:lvl4pPr marL="1371600" indent="0" algn="ctr">
              <a:buFont typeface="Arial" panose="020B0604020202020204" pitchFamily="34" charset="0"/>
              <a:buNone/>
              <a:defRPr>
                <a:solidFill>
                  <a:schemeClr val="tx1"/>
                </a:solidFill>
              </a:defRPr>
            </a:lvl4pPr>
            <a:lvl5pPr marL="1828800" indent="0" algn="ctr">
              <a:buFont typeface="Arial" panose="020B0604020202020204" pitchFamily="34" charset="0"/>
              <a:buNone/>
              <a:defRPr>
                <a:solidFill>
                  <a:schemeClr val="tx1"/>
                </a:solidFill>
              </a:defRPr>
            </a:lvl5pPr>
          </a:lstStyle>
          <a:p>
            <a:pPr lvl="0"/>
            <a:endParaRPr lang="en-US" dirty="0"/>
          </a:p>
        </p:txBody>
      </p:sp>
      <p:sp>
        <p:nvSpPr>
          <p:cNvPr id="11" name="TextBox 10"/>
          <p:cNvSpPr txBox="1"/>
          <p:nvPr userDrawn="1"/>
        </p:nvSpPr>
        <p:spPr>
          <a:xfrm>
            <a:off x="10995877" y="6480425"/>
            <a:ext cx="1540806"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chemeClr val="bg1"/>
                </a:solidFill>
                <a:latin typeface="Arial" panose="020B0604020202020204" pitchFamily="34" charset="0"/>
                <a:cs typeface="Arial" panose="020B0604020202020204" pitchFamily="34" charset="0"/>
              </a:rPr>
              <a:t>© Cognizant</a:t>
            </a:r>
            <a:r>
              <a:rPr lang="en-US" sz="1200" b="0" baseline="0" dirty="0">
                <a:solidFill>
                  <a:schemeClr val="bg1"/>
                </a:solidFill>
                <a:latin typeface="Arial" panose="020B0604020202020204" pitchFamily="34" charset="0"/>
                <a:cs typeface="Arial" panose="020B0604020202020204" pitchFamily="34" charset="0"/>
              </a:rPr>
              <a:t> </a:t>
            </a:r>
            <a:r>
              <a:rPr lang="en-US" sz="1200" b="0" dirty="0">
                <a:solidFill>
                  <a:schemeClr val="bg1"/>
                </a:solidFill>
                <a:latin typeface="Arial" panose="020B0604020202020204" pitchFamily="34" charset="0"/>
                <a:cs typeface="Arial" panose="020B0604020202020204" pitchFamily="34" charset="0"/>
              </a:rPr>
              <a:t>2021 | </a:t>
            </a:r>
          </a:p>
        </p:txBody>
      </p:sp>
    </p:spTree>
    <p:extLst>
      <p:ext uri="{BB962C8B-B14F-4D97-AF65-F5344CB8AC3E}">
        <p14:creationId xmlns:p14="http://schemas.microsoft.com/office/powerpoint/2010/main" val="6818232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91000" y="0"/>
            <a:ext cx="8636000" cy="6858000"/>
          </a:xfrm>
          <a:prstGeom prst="rect">
            <a:avLst/>
          </a:prstGeom>
        </p:spPr>
      </p:pic>
      <p:sp>
        <p:nvSpPr>
          <p:cNvPr id="20" name="Title 1"/>
          <p:cNvSpPr txBox="1">
            <a:spLocks/>
          </p:cNvSpPr>
          <p:nvPr userDrawn="1"/>
        </p:nvSpPr>
        <p:spPr>
          <a:xfrm>
            <a:off x="2048486" y="3570410"/>
            <a:ext cx="4536034" cy="66741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a:solidFill>
                  <a:srgbClr val="00B140"/>
                </a:solidFill>
                <a:latin typeface="Arial" panose="020B0604020202020204" pitchFamily="34" charset="0"/>
                <a:ea typeface="+mj-ea"/>
                <a:cs typeface="Arial" panose="020B0604020202020204" pitchFamily="34" charset="0"/>
              </a:defRPr>
            </a:lvl1pPr>
          </a:lstStyle>
          <a:p>
            <a:endParaRPr lang="en-US" b="1" dirty="0"/>
          </a:p>
        </p:txBody>
      </p:sp>
      <p:sp>
        <p:nvSpPr>
          <p:cNvPr id="12" name="Rectangle 11"/>
          <p:cNvSpPr/>
          <p:nvPr userDrawn="1"/>
        </p:nvSpPr>
        <p:spPr>
          <a:xfrm>
            <a:off x="2560320" y="1362075"/>
            <a:ext cx="7212330" cy="4133850"/>
          </a:xfrm>
          <a:prstGeom prst="rect">
            <a:avLst/>
          </a:prstGeom>
          <a:gradFill>
            <a:gsLst>
              <a:gs pos="11000">
                <a:srgbClr val="0033A0"/>
              </a:gs>
              <a:gs pos="100000">
                <a:srgbClr val="328DFF">
                  <a:alpha val="70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2834641" y="1645920"/>
            <a:ext cx="6675120" cy="426769"/>
          </a:xfrm>
        </p:spPr>
        <p:txBody>
          <a:bodyPr anchor="t">
            <a:normAutofit/>
          </a:bodyPr>
          <a:lstStyle>
            <a:lvl1pPr algn="l">
              <a:defRPr sz="2000">
                <a:solidFill>
                  <a:schemeClr val="bg1"/>
                </a:solidFill>
              </a:defRPr>
            </a:lvl1pPr>
          </a:lstStyle>
          <a:p>
            <a:r>
              <a:rPr lang="en-US" dirty="0"/>
              <a:t>Dummy</a:t>
            </a:r>
          </a:p>
        </p:txBody>
      </p:sp>
      <p:sp>
        <p:nvSpPr>
          <p:cNvPr id="19" name="Content Placeholder 2"/>
          <p:cNvSpPr>
            <a:spLocks noGrp="1"/>
          </p:cNvSpPr>
          <p:nvPr>
            <p:ph idx="16" hasCustomPrompt="1"/>
          </p:nvPr>
        </p:nvSpPr>
        <p:spPr>
          <a:xfrm>
            <a:off x="2834640" y="2194559"/>
            <a:ext cx="6675120" cy="2011680"/>
          </a:xfrm>
        </p:spPr>
        <p:txBody>
          <a:bodyPr>
            <a:noAutofit/>
          </a:bodyPr>
          <a:lstStyle>
            <a:lvl1pPr marL="0" indent="0">
              <a:buFont typeface="Arial" panose="020B0604020202020204" pitchFamily="34" charset="0"/>
              <a:buNone/>
              <a:defRPr sz="4800" b="1">
                <a:solidFill>
                  <a:schemeClr val="bg1"/>
                </a:solidFill>
              </a:defRPr>
            </a:lvl1pPr>
            <a:lvl2pPr marL="742950" indent="-285750">
              <a:buFont typeface="Arial" panose="020B0604020202020204" pitchFamily="34" charset="0"/>
              <a:buChar char="−"/>
              <a:defRPr>
                <a:solidFill>
                  <a:schemeClr val="bg1"/>
                </a:solidFill>
              </a:defRPr>
            </a:lvl2pPr>
            <a:lvl3pPr marL="1200150" indent="-285750">
              <a:buFont typeface="Courier New" panose="02070309020205020404" pitchFamily="49" charset="0"/>
              <a:buChar char="o"/>
              <a:defRPr>
                <a:solidFill>
                  <a:schemeClr val="bg1"/>
                </a:solidFill>
              </a:defRPr>
            </a:lvl3pPr>
            <a:lvl4pPr marL="1657350" indent="-285750">
              <a:buFont typeface="Wingdings" panose="05000000000000000000" pitchFamily="2" charset="2"/>
              <a:buChar char="§"/>
              <a:defRPr>
                <a:solidFill>
                  <a:schemeClr val="bg1"/>
                </a:solidFill>
              </a:defRPr>
            </a:lvl4pPr>
            <a:lvl5pPr marL="2114550" indent="-285750">
              <a:buFont typeface="Arial" panose="020B0604020202020204" pitchFamily="34" charset="0"/>
              <a:buChar char="•"/>
              <a:defRPr>
                <a:solidFill>
                  <a:schemeClr val="bg1"/>
                </a:solidFill>
              </a:defRPr>
            </a:lvl5pPr>
          </a:lstStyle>
          <a:p>
            <a:r>
              <a:rPr lang="en-US" dirty="0"/>
              <a:t>Thank</a:t>
            </a:r>
          </a:p>
        </p:txBody>
      </p:sp>
      <p:sp>
        <p:nvSpPr>
          <p:cNvPr id="3" name="Subtitle 2"/>
          <p:cNvSpPr>
            <a:spLocks noGrp="1"/>
          </p:cNvSpPr>
          <p:nvPr>
            <p:ph type="subTitle" idx="1"/>
          </p:nvPr>
        </p:nvSpPr>
        <p:spPr>
          <a:xfrm>
            <a:off x="2834640" y="4937760"/>
            <a:ext cx="4066118" cy="337573"/>
          </a:xfrm>
        </p:spPr>
        <p:txBody>
          <a:bodyPr>
            <a:normAutofit/>
          </a:bodyPr>
          <a:lstStyle>
            <a:lvl1pPr marL="0" indent="0" algn="l">
              <a:buNone/>
              <a:defRPr sz="1200" i="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440" y="8176"/>
            <a:ext cx="4072030" cy="907723"/>
          </a:xfrm>
          <a:prstGeom prst="rect">
            <a:avLst/>
          </a:prstGeom>
        </p:spPr>
      </p:pic>
      <p:sp>
        <p:nvSpPr>
          <p:cNvPr id="14" name="Rectangle 13"/>
          <p:cNvSpPr/>
          <p:nvPr userDrawn="1"/>
        </p:nvSpPr>
        <p:spPr>
          <a:xfrm flipH="1">
            <a:off x="0" y="6400800"/>
            <a:ext cx="457200" cy="457200"/>
          </a:xfrm>
          <a:prstGeom prst="rect">
            <a:avLst/>
          </a:prstGeom>
          <a:solidFill>
            <a:srgbClr val="328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81864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itle 1"/>
          <p:cNvSpPr>
            <a:spLocks noGrp="1"/>
          </p:cNvSpPr>
          <p:nvPr>
            <p:ph type="title"/>
          </p:nvPr>
        </p:nvSpPr>
        <p:spPr>
          <a:xfrm>
            <a:off x="274320" y="202752"/>
            <a:ext cx="9658762" cy="421399"/>
          </a:xfrm>
        </p:spPr>
        <p:txBody>
          <a:bodyPr/>
          <a:lstStyle/>
          <a:p>
            <a:r>
              <a:rPr lang="en-US"/>
              <a:t>Click to edit Master title style</a:t>
            </a:r>
            <a:endParaRPr lang="en-US" dirty="0"/>
          </a:p>
        </p:txBody>
      </p:sp>
      <p:sp>
        <p:nvSpPr>
          <p:cNvPr id="3" name="Content Placeholder 2"/>
          <p:cNvSpPr>
            <a:spLocks noGrp="1"/>
          </p:cNvSpPr>
          <p:nvPr>
            <p:ph idx="1"/>
          </p:nvPr>
        </p:nvSpPr>
        <p:spPr>
          <a:xfrm>
            <a:off x="274320" y="837149"/>
            <a:ext cx="12135261" cy="5606362"/>
          </a:xfrm>
        </p:spPr>
        <p:txBody>
          <a:bodyPr/>
          <a:lstStyle>
            <a:lvl1pPr marL="285750" indent="-285750">
              <a:buFont typeface="Arial" panose="020B0604020202020204" pitchFamily="34" charset="0"/>
              <a:buChar char="•"/>
              <a:defRPr/>
            </a:lvl1pPr>
            <a:lvl2pPr marL="742950" indent="-285750">
              <a:buFont typeface="Arial" panose="020B0604020202020204" pitchFamily="34" charset="0"/>
              <a:buChar char="−"/>
              <a:defRPr/>
            </a:lvl2pPr>
            <a:lvl3pPr marL="1200150" indent="-285750">
              <a:buFont typeface="Courier New" panose="02070309020205020404" pitchFamily="49" charset="0"/>
              <a:buChar char="o"/>
              <a:defRPr/>
            </a:lvl3pPr>
            <a:lvl4pPr marL="1657350" indent="-285750">
              <a:buFont typeface="Wingdings" panose="05000000000000000000" pitchFamily="2" charset="2"/>
              <a:buChar char="§"/>
              <a:defRPr/>
            </a:lvl4pPr>
            <a:lvl5pPr marL="2114550" indent="-28575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3"/>
          </p:nvPr>
        </p:nvSpPr>
        <p:spPr>
          <a:xfrm>
            <a:off x="274320" y="6492240"/>
            <a:ext cx="7267986" cy="274320"/>
          </a:xfrm>
        </p:spPr>
        <p:txBody>
          <a:bodyPr>
            <a:normAutofit/>
          </a:bodyPr>
          <a:lstStyle>
            <a:lvl1pPr marL="0" indent="0">
              <a:buFont typeface="Arial" panose="020B0604020202020204" pitchFamily="34" charset="0"/>
              <a:buNone/>
              <a:defRPr sz="1200" i="1">
                <a:solidFill>
                  <a:srgbClr val="328DFF"/>
                </a:solidFill>
              </a:defRPr>
            </a:lvl1pPr>
            <a:lvl2pPr marL="742950" indent="-285750">
              <a:buFont typeface="Arial" panose="020B0604020202020204" pitchFamily="34" charset="0"/>
              <a:buChar char="−"/>
              <a:defRPr>
                <a:solidFill>
                  <a:schemeClr val="bg1"/>
                </a:solidFill>
              </a:defRPr>
            </a:lvl2pPr>
            <a:lvl3pPr marL="1200150" indent="-285750">
              <a:buFont typeface="Courier New" panose="02070309020205020404" pitchFamily="49" charset="0"/>
              <a:buChar char="o"/>
              <a:defRPr>
                <a:solidFill>
                  <a:schemeClr val="bg1"/>
                </a:solidFill>
              </a:defRPr>
            </a:lvl3pPr>
            <a:lvl4pPr marL="1657350" indent="-285750">
              <a:buFont typeface="Wingdings" panose="05000000000000000000" pitchFamily="2" charset="2"/>
              <a:buChar char="§"/>
              <a:defRPr>
                <a:solidFill>
                  <a:schemeClr val="bg1"/>
                </a:solidFill>
              </a:defRPr>
            </a:lvl4pPr>
            <a:lvl5pPr marL="2114550" indent="-285750">
              <a:buFont typeface="Arial" panose="020B0604020202020204" pitchFamily="34" charset="0"/>
              <a:buChar char="•"/>
              <a:defRPr>
                <a:solidFill>
                  <a:schemeClr val="bg1"/>
                </a:solidFill>
              </a:defRPr>
            </a:lvl5pPr>
          </a:lstStyle>
          <a:p>
            <a:endParaRPr lang="en-US" dirty="0"/>
          </a:p>
        </p:txBody>
      </p:sp>
    </p:spTree>
    <p:extLst>
      <p:ext uri="{BB962C8B-B14F-4D97-AF65-F5344CB8AC3E}">
        <p14:creationId xmlns:p14="http://schemas.microsoft.com/office/powerpoint/2010/main" val="38276626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81856" y="1825625"/>
            <a:ext cx="5451475"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93669" y="1825625"/>
            <a:ext cx="5451475"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81856" y="6356351"/>
            <a:ext cx="2886075" cy="365125"/>
          </a:xfrm>
          <a:prstGeom prst="rect">
            <a:avLst/>
          </a:prstGeom>
        </p:spPr>
        <p:txBody>
          <a:bodyPr/>
          <a:lstStyle/>
          <a:p>
            <a:fld id="{14ABA42D-2FD5-448D-8D72-7CCF07E7C326}" type="datetimeFigureOut">
              <a:rPr lang="en-US" smtClean="0"/>
              <a:t>2/18/2021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2323042" y="6460603"/>
            <a:ext cx="444375" cy="277965"/>
          </a:xfrm>
          <a:prstGeom prst="rect">
            <a:avLst/>
          </a:prstGeom>
        </p:spPr>
        <p:txBody>
          <a:bodyPr/>
          <a:lstStyle/>
          <a:p>
            <a:fld id="{126DC933-4886-44DA-9C89-D6538E301F5A}" type="slidenum">
              <a:rPr lang="en-US" smtClean="0"/>
              <a:t>‹#›</a:t>
            </a:fld>
            <a:endParaRPr lang="en-US"/>
          </a:p>
        </p:txBody>
      </p:sp>
    </p:spTree>
    <p:extLst>
      <p:ext uri="{BB962C8B-B14F-4D97-AF65-F5344CB8AC3E}">
        <p14:creationId xmlns:p14="http://schemas.microsoft.com/office/powerpoint/2010/main" val="17158062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83527" y="365126"/>
            <a:ext cx="11063288"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3527" y="1681163"/>
            <a:ext cx="542642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83527" y="2505075"/>
            <a:ext cx="5426422"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93669" y="1681163"/>
            <a:ext cx="545314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93669" y="2505075"/>
            <a:ext cx="5453146"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81856" y="6356351"/>
            <a:ext cx="2886075" cy="365125"/>
          </a:xfrm>
          <a:prstGeom prst="rect">
            <a:avLst/>
          </a:prstGeom>
        </p:spPr>
        <p:txBody>
          <a:bodyPr/>
          <a:lstStyle/>
          <a:p>
            <a:fld id="{14ABA42D-2FD5-448D-8D72-7CCF07E7C326}" type="datetimeFigureOut">
              <a:rPr lang="en-US" smtClean="0"/>
              <a:t>2/18/2021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12323042" y="6460603"/>
            <a:ext cx="444375" cy="277965"/>
          </a:xfrm>
          <a:prstGeom prst="rect">
            <a:avLst/>
          </a:prstGeom>
        </p:spPr>
        <p:txBody>
          <a:bodyPr/>
          <a:lstStyle/>
          <a:p>
            <a:fld id="{126DC933-4886-44DA-9C89-D6538E301F5A}" type="slidenum">
              <a:rPr lang="en-US" smtClean="0"/>
              <a:t>‹#›</a:t>
            </a:fld>
            <a:endParaRPr lang="en-US"/>
          </a:p>
        </p:txBody>
      </p:sp>
    </p:spTree>
    <p:extLst>
      <p:ext uri="{BB962C8B-B14F-4D97-AF65-F5344CB8AC3E}">
        <p14:creationId xmlns:p14="http://schemas.microsoft.com/office/powerpoint/2010/main" val="21617017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3527" y="457200"/>
            <a:ext cx="4137041"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453146" y="987426"/>
            <a:ext cx="6493669"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83527" y="2057400"/>
            <a:ext cx="4137041"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81856" y="6356351"/>
            <a:ext cx="2886075" cy="365125"/>
          </a:xfrm>
          <a:prstGeom prst="rect">
            <a:avLst/>
          </a:prstGeom>
        </p:spPr>
        <p:txBody>
          <a:bodyPr/>
          <a:lstStyle/>
          <a:p>
            <a:fld id="{14ABA42D-2FD5-448D-8D72-7CCF07E7C326}" type="datetimeFigureOut">
              <a:rPr lang="en-US" smtClean="0"/>
              <a:t>2/18/2021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2323042" y="6460603"/>
            <a:ext cx="444375" cy="277965"/>
          </a:xfrm>
          <a:prstGeom prst="rect">
            <a:avLst/>
          </a:prstGeom>
        </p:spPr>
        <p:txBody>
          <a:bodyPr/>
          <a:lstStyle/>
          <a:p>
            <a:fld id="{126DC933-4886-44DA-9C89-D6538E301F5A}" type="slidenum">
              <a:rPr lang="en-US" smtClean="0"/>
              <a:t>‹#›</a:t>
            </a:fld>
            <a:endParaRPr lang="en-US"/>
          </a:p>
        </p:txBody>
      </p:sp>
    </p:spTree>
    <p:extLst>
      <p:ext uri="{BB962C8B-B14F-4D97-AF65-F5344CB8AC3E}">
        <p14:creationId xmlns:p14="http://schemas.microsoft.com/office/powerpoint/2010/main" val="1625114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827000" cy="6858000"/>
          </a:xfrm>
          <a:prstGeom prst="rect">
            <a:avLst/>
          </a:prstGeom>
        </p:spPr>
      </p:pic>
      <p:sp>
        <p:nvSpPr>
          <p:cNvPr id="2" name="Title 1"/>
          <p:cNvSpPr>
            <a:spLocks noGrp="1"/>
          </p:cNvSpPr>
          <p:nvPr>
            <p:ph type="title"/>
          </p:nvPr>
        </p:nvSpPr>
        <p:spPr>
          <a:xfrm>
            <a:off x="8567928" y="182880"/>
            <a:ext cx="4052697" cy="421399"/>
          </a:xfrm>
        </p:spPr>
        <p:txBody>
          <a:bodyPr/>
          <a:lstStyle>
            <a:lvl1pPr>
              <a:defRPr>
                <a:solidFill>
                  <a:schemeClr val="bg1"/>
                </a:solidFill>
              </a:defRPr>
            </a:lvl1pPr>
          </a:lstStyle>
          <a:p>
            <a:r>
              <a:rPr lang="en-US" dirty="0"/>
              <a:t>Click to edit Master title style</a:t>
            </a:r>
          </a:p>
        </p:txBody>
      </p:sp>
      <p:sp>
        <p:nvSpPr>
          <p:cNvPr id="8" name="Content Placeholder 2"/>
          <p:cNvSpPr>
            <a:spLocks noGrp="1"/>
          </p:cNvSpPr>
          <p:nvPr>
            <p:ph idx="13"/>
          </p:nvPr>
        </p:nvSpPr>
        <p:spPr>
          <a:xfrm>
            <a:off x="274320" y="6492240"/>
            <a:ext cx="7315200" cy="274320"/>
          </a:xfrm>
        </p:spPr>
        <p:txBody>
          <a:bodyPr>
            <a:normAutofit/>
          </a:bodyPr>
          <a:lstStyle>
            <a:lvl1pPr marL="0" indent="0">
              <a:buFont typeface="Arial" panose="020B0604020202020204" pitchFamily="34" charset="0"/>
              <a:buNone/>
              <a:defRPr sz="1200" i="1">
                <a:solidFill>
                  <a:srgbClr val="328DFF"/>
                </a:solidFill>
              </a:defRPr>
            </a:lvl1pPr>
            <a:lvl2pPr marL="742950" indent="-285750">
              <a:buFont typeface="Arial" panose="020B0604020202020204" pitchFamily="34" charset="0"/>
              <a:buChar char="−"/>
              <a:defRPr>
                <a:solidFill>
                  <a:schemeClr val="bg1"/>
                </a:solidFill>
              </a:defRPr>
            </a:lvl2pPr>
            <a:lvl3pPr marL="1200150" indent="-285750">
              <a:buFont typeface="Courier New" panose="02070309020205020404" pitchFamily="49" charset="0"/>
              <a:buChar char="o"/>
              <a:defRPr>
                <a:solidFill>
                  <a:schemeClr val="bg1"/>
                </a:solidFill>
              </a:defRPr>
            </a:lvl3pPr>
            <a:lvl4pPr marL="1657350" indent="-285750">
              <a:buFont typeface="Wingdings" panose="05000000000000000000" pitchFamily="2" charset="2"/>
              <a:buChar char="§"/>
              <a:defRPr>
                <a:solidFill>
                  <a:schemeClr val="bg1"/>
                </a:solidFill>
              </a:defRPr>
            </a:lvl4pPr>
            <a:lvl5pPr marL="2114550" indent="-285750">
              <a:buFont typeface="Arial" panose="020B0604020202020204" pitchFamily="34" charset="0"/>
              <a:buChar char="•"/>
              <a:defRPr>
                <a:solidFill>
                  <a:schemeClr val="bg1"/>
                </a:solidFill>
              </a:defRPr>
            </a:lvl5pPr>
          </a:lstStyle>
          <a:p>
            <a:endParaRPr lang="en-US"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4008" y="5508"/>
            <a:ext cx="2743200" cy="611505"/>
          </a:xfrm>
          <a:prstGeom prst="rect">
            <a:avLst/>
          </a:prstGeom>
        </p:spPr>
      </p:pic>
      <p:sp>
        <p:nvSpPr>
          <p:cNvPr id="10" name="TextBox 9"/>
          <p:cNvSpPr txBox="1"/>
          <p:nvPr userDrawn="1"/>
        </p:nvSpPr>
        <p:spPr>
          <a:xfrm>
            <a:off x="10972800" y="6480425"/>
            <a:ext cx="1540806"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chemeClr val="bg1"/>
                </a:solidFill>
                <a:latin typeface="Arial" panose="020B0604020202020204" pitchFamily="34" charset="0"/>
                <a:cs typeface="Arial" panose="020B0604020202020204" pitchFamily="34" charset="0"/>
              </a:rPr>
              <a:t>© Cognizant</a:t>
            </a:r>
            <a:r>
              <a:rPr lang="en-US" sz="1200" b="0" baseline="0" dirty="0">
                <a:solidFill>
                  <a:schemeClr val="bg1"/>
                </a:solidFill>
                <a:latin typeface="Arial" panose="020B0604020202020204" pitchFamily="34" charset="0"/>
                <a:cs typeface="Arial" panose="020B0604020202020204" pitchFamily="34" charset="0"/>
              </a:rPr>
              <a:t> </a:t>
            </a:r>
            <a:r>
              <a:rPr lang="en-US" sz="1200" b="0" dirty="0">
                <a:solidFill>
                  <a:schemeClr val="bg1"/>
                </a:solidFill>
                <a:latin typeface="Arial" panose="020B0604020202020204" pitchFamily="34" charset="0"/>
                <a:cs typeface="Arial" panose="020B0604020202020204" pitchFamily="34" charset="0"/>
              </a:rPr>
              <a:t>2021 | </a:t>
            </a:r>
          </a:p>
        </p:txBody>
      </p:sp>
    </p:spTree>
    <p:extLst>
      <p:ext uri="{BB962C8B-B14F-4D97-AF65-F5344CB8AC3E}">
        <p14:creationId xmlns:p14="http://schemas.microsoft.com/office/powerpoint/2010/main" val="10228882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3527" y="457200"/>
            <a:ext cx="4137041"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53146" y="987426"/>
            <a:ext cx="6493669"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83527" y="2057400"/>
            <a:ext cx="4137041"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81856" y="6356351"/>
            <a:ext cx="2886075" cy="365125"/>
          </a:xfrm>
          <a:prstGeom prst="rect">
            <a:avLst/>
          </a:prstGeom>
        </p:spPr>
        <p:txBody>
          <a:bodyPr/>
          <a:lstStyle/>
          <a:p>
            <a:fld id="{14ABA42D-2FD5-448D-8D72-7CCF07E7C326}" type="datetimeFigureOut">
              <a:rPr lang="en-US" smtClean="0"/>
              <a:t>2/18/2021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2323042" y="6460603"/>
            <a:ext cx="444375" cy="277965"/>
          </a:xfrm>
          <a:prstGeom prst="rect">
            <a:avLst/>
          </a:prstGeom>
        </p:spPr>
        <p:txBody>
          <a:bodyPr/>
          <a:lstStyle/>
          <a:p>
            <a:fld id="{126DC933-4886-44DA-9C89-D6538E301F5A}" type="slidenum">
              <a:rPr lang="en-US" smtClean="0"/>
              <a:t>‹#›</a:t>
            </a:fld>
            <a:endParaRPr lang="en-US"/>
          </a:p>
        </p:txBody>
      </p:sp>
    </p:spTree>
    <p:extLst>
      <p:ext uri="{BB962C8B-B14F-4D97-AF65-F5344CB8AC3E}">
        <p14:creationId xmlns:p14="http://schemas.microsoft.com/office/powerpoint/2010/main" val="5692317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81856" y="6356351"/>
            <a:ext cx="2886075" cy="365125"/>
          </a:xfrm>
          <a:prstGeom prst="rect">
            <a:avLst/>
          </a:prstGeom>
        </p:spPr>
        <p:txBody>
          <a:bodyPr/>
          <a:lstStyle/>
          <a:p>
            <a:fld id="{14ABA42D-2FD5-448D-8D72-7CCF07E7C326}" type="datetimeFigureOut">
              <a:rPr lang="en-US" smtClean="0"/>
              <a:t>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2323042" y="6460603"/>
            <a:ext cx="444375" cy="277965"/>
          </a:xfrm>
          <a:prstGeom prst="rect">
            <a:avLst/>
          </a:prstGeom>
        </p:spPr>
        <p:txBody>
          <a:bodyPr/>
          <a:lstStyle/>
          <a:p>
            <a:fld id="{126DC933-4886-44DA-9C89-D6538E301F5A}" type="slidenum">
              <a:rPr lang="en-US" smtClean="0"/>
              <a:t>‹#›</a:t>
            </a:fld>
            <a:endParaRPr lang="en-US"/>
          </a:p>
        </p:txBody>
      </p:sp>
    </p:spTree>
    <p:extLst>
      <p:ext uri="{BB962C8B-B14F-4D97-AF65-F5344CB8AC3E}">
        <p14:creationId xmlns:p14="http://schemas.microsoft.com/office/powerpoint/2010/main" val="20523622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79322" y="365125"/>
            <a:ext cx="2765822"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81856" y="365125"/>
            <a:ext cx="8137128"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81856" y="6356351"/>
            <a:ext cx="2886075" cy="365125"/>
          </a:xfrm>
          <a:prstGeom prst="rect">
            <a:avLst/>
          </a:prstGeom>
        </p:spPr>
        <p:txBody>
          <a:bodyPr/>
          <a:lstStyle/>
          <a:p>
            <a:fld id="{14ABA42D-2FD5-448D-8D72-7CCF07E7C326}" type="datetimeFigureOut">
              <a:rPr lang="en-US" smtClean="0"/>
              <a:t>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2323042" y="6460603"/>
            <a:ext cx="444375" cy="277965"/>
          </a:xfrm>
          <a:prstGeom prst="rect">
            <a:avLst/>
          </a:prstGeom>
        </p:spPr>
        <p:txBody>
          <a:bodyPr/>
          <a:lstStyle/>
          <a:p>
            <a:fld id="{126DC933-4886-44DA-9C89-D6538E301F5A}" type="slidenum">
              <a:rPr lang="en-US" smtClean="0"/>
              <a:t>‹#›</a:t>
            </a:fld>
            <a:endParaRPr lang="en-US"/>
          </a:p>
        </p:txBody>
      </p:sp>
    </p:spTree>
    <p:extLst>
      <p:ext uri="{BB962C8B-B14F-4D97-AF65-F5344CB8AC3E}">
        <p14:creationId xmlns:p14="http://schemas.microsoft.com/office/powerpoint/2010/main" val="1141573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375" y="1122363"/>
            <a:ext cx="962025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603375" y="3602038"/>
            <a:ext cx="962025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E29439A-C759-4175-BCD8-A57BF95405DF}" type="datetimeFigureOut">
              <a:rPr lang="en-US" smtClean="0"/>
              <a:t>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67C487-679B-4924-84AB-0F3CEDB55731}" type="slidenum">
              <a:rPr lang="en-US" smtClean="0"/>
              <a:t>‹#›</a:t>
            </a:fld>
            <a:endParaRPr lang="en-US"/>
          </a:p>
        </p:txBody>
      </p:sp>
    </p:spTree>
    <p:extLst>
      <p:ext uri="{BB962C8B-B14F-4D97-AF65-F5344CB8AC3E}">
        <p14:creationId xmlns:p14="http://schemas.microsoft.com/office/powerpoint/2010/main" val="17919961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E29439A-C759-4175-BCD8-A57BF95405DF}" type="datetimeFigureOut">
              <a:rPr lang="en-US" smtClean="0"/>
              <a:t>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67C487-679B-4924-84AB-0F3CEDB55731}" type="slidenum">
              <a:rPr lang="en-US" smtClean="0"/>
              <a:t>‹#›</a:t>
            </a:fld>
            <a:endParaRPr lang="en-US"/>
          </a:p>
        </p:txBody>
      </p:sp>
    </p:spTree>
    <p:extLst>
      <p:ext uri="{BB962C8B-B14F-4D97-AF65-F5344CB8AC3E}">
        <p14:creationId xmlns:p14="http://schemas.microsoft.com/office/powerpoint/2010/main" val="12894825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74713" y="1709738"/>
            <a:ext cx="11063287"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74713" y="4589463"/>
            <a:ext cx="1106328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E29439A-C759-4175-BCD8-A57BF95405DF}" type="datetimeFigureOut">
              <a:rPr lang="en-US" smtClean="0"/>
              <a:t>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67C487-679B-4924-84AB-0F3CEDB55731}" type="slidenum">
              <a:rPr lang="en-US" smtClean="0"/>
              <a:t>‹#›</a:t>
            </a:fld>
            <a:endParaRPr lang="en-US"/>
          </a:p>
        </p:txBody>
      </p:sp>
    </p:spTree>
    <p:extLst>
      <p:ext uri="{BB962C8B-B14F-4D97-AF65-F5344CB8AC3E}">
        <p14:creationId xmlns:p14="http://schemas.microsoft.com/office/powerpoint/2010/main" val="350611807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82650" y="1825625"/>
            <a:ext cx="54546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89700" y="1825625"/>
            <a:ext cx="5456238"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E29439A-C759-4175-BCD8-A57BF95405DF}" type="datetimeFigureOut">
              <a:rPr lang="en-US" smtClean="0"/>
              <a:t>2/18/2021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67C487-679B-4924-84AB-0F3CEDB55731}" type="slidenum">
              <a:rPr lang="en-US" smtClean="0"/>
              <a:t>‹#›</a:t>
            </a:fld>
            <a:endParaRPr lang="en-US"/>
          </a:p>
        </p:txBody>
      </p:sp>
    </p:spTree>
    <p:extLst>
      <p:ext uri="{BB962C8B-B14F-4D97-AF65-F5344CB8AC3E}">
        <p14:creationId xmlns:p14="http://schemas.microsoft.com/office/powerpoint/2010/main" val="2405470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84238" y="365125"/>
            <a:ext cx="11063287" cy="1325563"/>
          </a:xfrm>
        </p:spPr>
        <p:txBody>
          <a:bodyPr/>
          <a:lstStyle/>
          <a:p>
            <a:r>
              <a:rPr lang="en-US"/>
              <a:t>Click to edit Master title style</a:t>
            </a:r>
          </a:p>
        </p:txBody>
      </p:sp>
      <p:sp>
        <p:nvSpPr>
          <p:cNvPr id="3" name="Text Placeholder 2"/>
          <p:cNvSpPr>
            <a:spLocks noGrp="1"/>
          </p:cNvSpPr>
          <p:nvPr>
            <p:ph type="body" idx="1"/>
          </p:nvPr>
        </p:nvSpPr>
        <p:spPr>
          <a:xfrm>
            <a:off x="884238" y="1681163"/>
            <a:ext cx="542607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84238" y="2505075"/>
            <a:ext cx="5426075"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94463" y="1681163"/>
            <a:ext cx="545306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94463" y="2505075"/>
            <a:ext cx="5453062"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29439A-C759-4175-BCD8-A57BF95405DF}" type="datetimeFigureOut">
              <a:rPr lang="en-US" smtClean="0"/>
              <a:t>2/18/2021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67C487-679B-4924-84AB-0F3CEDB55731}" type="slidenum">
              <a:rPr lang="en-US" smtClean="0"/>
              <a:t>‹#›</a:t>
            </a:fld>
            <a:endParaRPr lang="en-US"/>
          </a:p>
        </p:txBody>
      </p:sp>
    </p:spTree>
    <p:extLst>
      <p:ext uri="{BB962C8B-B14F-4D97-AF65-F5344CB8AC3E}">
        <p14:creationId xmlns:p14="http://schemas.microsoft.com/office/powerpoint/2010/main" val="16429247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E29439A-C759-4175-BCD8-A57BF95405DF}" type="datetimeFigureOut">
              <a:rPr lang="en-US" smtClean="0"/>
              <a:t>2/18/2021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67C487-679B-4924-84AB-0F3CEDB55731}" type="slidenum">
              <a:rPr lang="en-US" smtClean="0"/>
              <a:t>‹#›</a:t>
            </a:fld>
            <a:endParaRPr lang="en-US"/>
          </a:p>
        </p:txBody>
      </p:sp>
    </p:spTree>
    <p:extLst>
      <p:ext uri="{BB962C8B-B14F-4D97-AF65-F5344CB8AC3E}">
        <p14:creationId xmlns:p14="http://schemas.microsoft.com/office/powerpoint/2010/main" val="159719812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29439A-C759-4175-BCD8-A57BF95405DF}" type="datetimeFigureOut">
              <a:rPr lang="en-US" smtClean="0"/>
              <a:t>2/18/2021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67C487-679B-4924-84AB-0F3CEDB55731}" type="slidenum">
              <a:rPr lang="en-US" smtClean="0"/>
              <a:t>‹#›</a:t>
            </a:fld>
            <a:endParaRPr lang="en-US"/>
          </a:p>
        </p:txBody>
      </p:sp>
    </p:spTree>
    <p:extLst>
      <p:ext uri="{BB962C8B-B14F-4D97-AF65-F5344CB8AC3E}">
        <p14:creationId xmlns:p14="http://schemas.microsoft.com/office/powerpoint/2010/main" val="236205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verview">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37500" y="0"/>
            <a:ext cx="4889500" cy="6858000"/>
          </a:xfrm>
          <a:prstGeom prst="rect">
            <a:avLst/>
          </a:prstGeom>
        </p:spPr>
      </p:pic>
      <p:sp>
        <p:nvSpPr>
          <p:cNvPr id="2" name="Title 1"/>
          <p:cNvSpPr>
            <a:spLocks noGrp="1"/>
          </p:cNvSpPr>
          <p:nvPr>
            <p:ph type="title"/>
          </p:nvPr>
        </p:nvSpPr>
        <p:spPr>
          <a:xfrm>
            <a:off x="274320" y="182880"/>
            <a:ext cx="7315200" cy="421399"/>
          </a:xfrm>
        </p:spPr>
        <p:txBody>
          <a:bodyPr/>
          <a:lstStyle/>
          <a:p>
            <a:r>
              <a:rPr lang="en-US"/>
              <a:t>Click to edit Master title style</a:t>
            </a:r>
            <a:endParaRPr lang="en-US" dirty="0"/>
          </a:p>
        </p:txBody>
      </p:sp>
      <p:sp>
        <p:nvSpPr>
          <p:cNvPr id="3" name="Content Placeholder 2"/>
          <p:cNvSpPr>
            <a:spLocks noGrp="1"/>
          </p:cNvSpPr>
          <p:nvPr>
            <p:ph idx="1"/>
          </p:nvPr>
        </p:nvSpPr>
        <p:spPr>
          <a:xfrm>
            <a:off x="274320" y="822960"/>
            <a:ext cx="7315200" cy="5606362"/>
          </a:xfrm>
        </p:spPr>
        <p:txBody>
          <a:bodyPr>
            <a:normAutofit/>
          </a:bodyPr>
          <a:lstStyle>
            <a:lvl1pPr marL="285750" indent="-285750">
              <a:buFont typeface="Arial" panose="020B0604020202020204" pitchFamily="34" charset="0"/>
              <a:buChar char="•"/>
              <a:defRPr sz="1200"/>
            </a:lvl1pPr>
            <a:lvl2pPr marL="742950" indent="-285750">
              <a:buFont typeface="Arial" panose="020B0604020202020204" pitchFamily="34" charset="0"/>
              <a:buChar char="−"/>
              <a:defRPr sz="1200"/>
            </a:lvl2pPr>
            <a:lvl3pPr marL="1200150" indent="-285750">
              <a:buFont typeface="Courier New" panose="02070309020205020404" pitchFamily="49" charset="0"/>
              <a:buChar char="o"/>
              <a:defRPr sz="1200"/>
            </a:lvl3pPr>
            <a:lvl4pPr marL="1657350" indent="-285750">
              <a:buFont typeface="Wingdings" panose="05000000000000000000" pitchFamily="2" charset="2"/>
              <a:buChar char="§"/>
              <a:defRPr sz="1200"/>
            </a:lvl4pPr>
            <a:lvl5pPr marL="2114550" indent="-285750">
              <a:buFont typeface="Arial" panose="020B0604020202020204" pitchFamily="34" charset="0"/>
              <a:buChar char="•"/>
              <a:defRPr sz="12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3"/>
          </p:nvPr>
        </p:nvSpPr>
        <p:spPr>
          <a:xfrm>
            <a:off x="274320" y="6492240"/>
            <a:ext cx="7315200" cy="274320"/>
          </a:xfrm>
        </p:spPr>
        <p:txBody>
          <a:bodyPr>
            <a:normAutofit/>
          </a:bodyPr>
          <a:lstStyle>
            <a:lvl1pPr marL="0" indent="0">
              <a:buFont typeface="Arial" panose="020B0604020202020204" pitchFamily="34" charset="0"/>
              <a:buNone/>
              <a:defRPr sz="1200" i="1">
                <a:solidFill>
                  <a:srgbClr val="328DFF"/>
                </a:solidFill>
              </a:defRPr>
            </a:lvl1pPr>
            <a:lvl2pPr marL="742950" indent="-285750">
              <a:buFont typeface="Arial" panose="020B0604020202020204" pitchFamily="34" charset="0"/>
              <a:buChar char="−"/>
              <a:defRPr>
                <a:solidFill>
                  <a:schemeClr val="bg1"/>
                </a:solidFill>
              </a:defRPr>
            </a:lvl2pPr>
            <a:lvl3pPr marL="1200150" indent="-285750">
              <a:buFont typeface="Courier New" panose="02070309020205020404" pitchFamily="49" charset="0"/>
              <a:buChar char="o"/>
              <a:defRPr>
                <a:solidFill>
                  <a:schemeClr val="bg1"/>
                </a:solidFill>
              </a:defRPr>
            </a:lvl3pPr>
            <a:lvl4pPr marL="1657350" indent="-285750">
              <a:buFont typeface="Wingdings" panose="05000000000000000000" pitchFamily="2" charset="2"/>
              <a:buChar char="§"/>
              <a:defRPr>
                <a:solidFill>
                  <a:schemeClr val="bg1"/>
                </a:solidFill>
              </a:defRPr>
            </a:lvl4pPr>
            <a:lvl5pPr marL="2114550" indent="-285750">
              <a:buFont typeface="Arial" panose="020B0604020202020204" pitchFamily="34" charset="0"/>
              <a:buChar char="•"/>
              <a:defRPr>
                <a:solidFill>
                  <a:schemeClr val="bg1"/>
                </a:solidFill>
              </a:defRPr>
            </a:lvl5pPr>
          </a:lstStyle>
          <a:p>
            <a:endParaRPr lang="en-US" dirty="0"/>
          </a:p>
        </p:txBody>
      </p:sp>
      <p:sp>
        <p:nvSpPr>
          <p:cNvPr id="13" name="Rectangle 12"/>
          <p:cNvSpPr/>
          <p:nvPr userDrawn="1"/>
        </p:nvSpPr>
        <p:spPr>
          <a:xfrm>
            <a:off x="7937500" y="4962526"/>
            <a:ext cx="4889500" cy="1895474"/>
          </a:xfrm>
          <a:prstGeom prst="rect">
            <a:avLst/>
          </a:prstGeom>
          <a:gradFill>
            <a:gsLst>
              <a:gs pos="11000">
                <a:srgbClr val="0033A0">
                  <a:alpha val="60000"/>
                </a:srgbClr>
              </a:gs>
              <a:gs pos="100000">
                <a:srgbClr val="328DFF">
                  <a:alpha val="33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7886700" y="0"/>
            <a:ext cx="45719" cy="914400"/>
          </a:xfrm>
          <a:prstGeom prst="rect">
            <a:avLst/>
          </a:prstGeom>
          <a:solidFill>
            <a:srgbClr val="328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57808" y="96948"/>
            <a:ext cx="2743200" cy="611505"/>
          </a:xfrm>
          <a:prstGeom prst="rect">
            <a:avLst/>
          </a:prstGeom>
        </p:spPr>
      </p:pic>
      <p:sp>
        <p:nvSpPr>
          <p:cNvPr id="16" name="TextBox 15"/>
          <p:cNvSpPr txBox="1"/>
          <p:nvPr userDrawn="1"/>
        </p:nvSpPr>
        <p:spPr>
          <a:xfrm>
            <a:off x="10972800" y="6480425"/>
            <a:ext cx="1540806"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chemeClr val="bg1"/>
                </a:solidFill>
                <a:latin typeface="Arial" panose="020B0604020202020204" pitchFamily="34" charset="0"/>
                <a:cs typeface="Arial" panose="020B0604020202020204" pitchFamily="34" charset="0"/>
              </a:rPr>
              <a:t>© Cognizant</a:t>
            </a:r>
            <a:r>
              <a:rPr lang="en-US" sz="1200" b="0" baseline="0" dirty="0">
                <a:solidFill>
                  <a:schemeClr val="bg1"/>
                </a:solidFill>
                <a:latin typeface="Arial" panose="020B0604020202020204" pitchFamily="34" charset="0"/>
                <a:cs typeface="Arial" panose="020B0604020202020204" pitchFamily="34" charset="0"/>
              </a:rPr>
              <a:t> </a:t>
            </a:r>
            <a:r>
              <a:rPr lang="en-US" sz="1200" b="0" dirty="0">
                <a:solidFill>
                  <a:schemeClr val="bg1"/>
                </a:solidFill>
                <a:latin typeface="Arial" panose="020B0604020202020204" pitchFamily="34" charset="0"/>
                <a:cs typeface="Arial" panose="020B0604020202020204" pitchFamily="34" charset="0"/>
              </a:rPr>
              <a:t>2021 | </a:t>
            </a:r>
          </a:p>
        </p:txBody>
      </p:sp>
    </p:spTree>
    <p:extLst>
      <p:ext uri="{BB962C8B-B14F-4D97-AF65-F5344CB8AC3E}">
        <p14:creationId xmlns:p14="http://schemas.microsoft.com/office/powerpoint/2010/main" val="1927167521"/>
      </p:ext>
    </p:extLst>
  </p:cSld>
  <p:clrMapOvr>
    <a:masterClrMapping/>
  </p:clrMapOvr>
  <p:extLst>
    <p:ext uri="{DCECCB84-F9BA-43D5-87BE-67443E8EF086}">
      <p15:sldGuideLst xmlns:p15="http://schemas.microsoft.com/office/powerpoint/2012/main">
        <p15:guide id="1" orient="horz" pos="4128" userDrawn="1">
          <p15:clr>
            <a:srgbClr val="FBAE40"/>
          </p15:clr>
        </p15:guide>
        <p15:guide id="2" pos="404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4238" y="457200"/>
            <a:ext cx="413702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453063" y="987425"/>
            <a:ext cx="6494462"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84238" y="2057400"/>
            <a:ext cx="41370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E29439A-C759-4175-BCD8-A57BF95405DF}" type="datetimeFigureOut">
              <a:rPr lang="en-US" smtClean="0"/>
              <a:t>2/18/2021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67C487-679B-4924-84AB-0F3CEDB55731}" type="slidenum">
              <a:rPr lang="en-US" smtClean="0"/>
              <a:t>‹#›</a:t>
            </a:fld>
            <a:endParaRPr lang="en-US"/>
          </a:p>
        </p:txBody>
      </p:sp>
    </p:spTree>
    <p:extLst>
      <p:ext uri="{BB962C8B-B14F-4D97-AF65-F5344CB8AC3E}">
        <p14:creationId xmlns:p14="http://schemas.microsoft.com/office/powerpoint/2010/main" val="5876594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4238" y="457200"/>
            <a:ext cx="413702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453063" y="987425"/>
            <a:ext cx="649446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84238" y="2057400"/>
            <a:ext cx="41370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E29439A-C759-4175-BCD8-A57BF95405DF}" type="datetimeFigureOut">
              <a:rPr lang="en-US" smtClean="0"/>
              <a:t>2/18/2021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67C487-679B-4924-84AB-0F3CEDB55731}" type="slidenum">
              <a:rPr lang="en-US" smtClean="0"/>
              <a:t>‹#›</a:t>
            </a:fld>
            <a:endParaRPr lang="en-US"/>
          </a:p>
        </p:txBody>
      </p:sp>
    </p:spTree>
    <p:extLst>
      <p:ext uri="{BB962C8B-B14F-4D97-AF65-F5344CB8AC3E}">
        <p14:creationId xmlns:p14="http://schemas.microsoft.com/office/powerpoint/2010/main" val="172584977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E29439A-C759-4175-BCD8-A57BF95405DF}" type="datetimeFigureOut">
              <a:rPr lang="en-US" smtClean="0"/>
              <a:t>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67C487-679B-4924-84AB-0F3CEDB55731}" type="slidenum">
              <a:rPr lang="en-US" smtClean="0"/>
              <a:t>‹#›</a:t>
            </a:fld>
            <a:endParaRPr lang="en-US"/>
          </a:p>
        </p:txBody>
      </p:sp>
    </p:spTree>
    <p:extLst>
      <p:ext uri="{BB962C8B-B14F-4D97-AF65-F5344CB8AC3E}">
        <p14:creationId xmlns:p14="http://schemas.microsoft.com/office/powerpoint/2010/main" val="94778395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80513" y="365125"/>
            <a:ext cx="276542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82650" y="365125"/>
            <a:ext cx="8145463"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E29439A-C759-4175-BCD8-A57BF95405DF}" type="datetimeFigureOut">
              <a:rPr lang="en-US" smtClean="0"/>
              <a:t>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67C487-679B-4924-84AB-0F3CEDB55731}" type="slidenum">
              <a:rPr lang="en-US" smtClean="0"/>
              <a:t>‹#›</a:t>
            </a:fld>
            <a:endParaRPr lang="en-US"/>
          </a:p>
        </p:txBody>
      </p:sp>
    </p:spTree>
    <p:extLst>
      <p:ext uri="{BB962C8B-B14F-4D97-AF65-F5344CB8AC3E}">
        <p14:creationId xmlns:p14="http://schemas.microsoft.com/office/powerpoint/2010/main" val="338764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bjectiv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37500" y="0"/>
            <a:ext cx="4889500" cy="6858000"/>
          </a:xfrm>
          <a:prstGeom prst="rect">
            <a:avLst/>
          </a:prstGeom>
        </p:spPr>
      </p:pic>
      <p:sp>
        <p:nvSpPr>
          <p:cNvPr id="2" name="Title 1"/>
          <p:cNvSpPr>
            <a:spLocks noGrp="1"/>
          </p:cNvSpPr>
          <p:nvPr>
            <p:ph type="title"/>
          </p:nvPr>
        </p:nvSpPr>
        <p:spPr>
          <a:xfrm>
            <a:off x="274320" y="182880"/>
            <a:ext cx="7315200" cy="421399"/>
          </a:xfrm>
        </p:spPr>
        <p:txBody>
          <a:bodyPr/>
          <a:lstStyle/>
          <a:p>
            <a:r>
              <a:rPr lang="en-US"/>
              <a:t>Click to edit Master title style</a:t>
            </a:r>
            <a:endParaRPr lang="en-US" dirty="0"/>
          </a:p>
        </p:txBody>
      </p:sp>
      <p:sp>
        <p:nvSpPr>
          <p:cNvPr id="3" name="Content Placeholder 2"/>
          <p:cNvSpPr>
            <a:spLocks noGrp="1"/>
          </p:cNvSpPr>
          <p:nvPr>
            <p:ph idx="1"/>
          </p:nvPr>
        </p:nvSpPr>
        <p:spPr>
          <a:xfrm>
            <a:off x="274320" y="822960"/>
            <a:ext cx="7315200" cy="5606362"/>
          </a:xfrm>
        </p:spPr>
        <p:txBody>
          <a:bodyPr>
            <a:normAutofit/>
          </a:bodyPr>
          <a:lstStyle>
            <a:lvl1pPr marL="285750" indent="-285750">
              <a:buFont typeface="Arial" panose="020B0604020202020204" pitchFamily="34" charset="0"/>
              <a:buChar char="•"/>
              <a:defRPr sz="1200"/>
            </a:lvl1pPr>
            <a:lvl2pPr marL="742950" indent="-285750">
              <a:buFont typeface="Arial" panose="020B0604020202020204" pitchFamily="34" charset="0"/>
              <a:buChar char="−"/>
              <a:defRPr sz="1200"/>
            </a:lvl2pPr>
            <a:lvl3pPr marL="1200150" indent="-285750">
              <a:buFont typeface="Courier New" panose="02070309020205020404" pitchFamily="49" charset="0"/>
              <a:buChar char="o"/>
              <a:defRPr sz="1200"/>
            </a:lvl3pPr>
            <a:lvl4pPr marL="1657350" indent="-285750">
              <a:buFont typeface="Wingdings" panose="05000000000000000000" pitchFamily="2" charset="2"/>
              <a:buChar char="§"/>
              <a:defRPr sz="1200"/>
            </a:lvl4pPr>
            <a:lvl5pPr marL="2114550" indent="-285750">
              <a:buFont typeface="Arial" panose="020B0604020202020204" pitchFamily="34" charset="0"/>
              <a:buChar char="•"/>
              <a:defRPr sz="12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3"/>
          </p:nvPr>
        </p:nvSpPr>
        <p:spPr>
          <a:xfrm>
            <a:off x="274320" y="6492240"/>
            <a:ext cx="7315200" cy="274320"/>
          </a:xfrm>
        </p:spPr>
        <p:txBody>
          <a:bodyPr>
            <a:normAutofit/>
          </a:bodyPr>
          <a:lstStyle>
            <a:lvl1pPr marL="0" indent="0">
              <a:buFont typeface="Arial" panose="020B0604020202020204" pitchFamily="34" charset="0"/>
              <a:buNone/>
              <a:defRPr sz="1200" i="1">
                <a:solidFill>
                  <a:srgbClr val="328DFF"/>
                </a:solidFill>
              </a:defRPr>
            </a:lvl1pPr>
            <a:lvl2pPr marL="742950" indent="-285750">
              <a:buFont typeface="Arial" panose="020B0604020202020204" pitchFamily="34" charset="0"/>
              <a:buChar char="−"/>
              <a:defRPr>
                <a:solidFill>
                  <a:schemeClr val="bg1"/>
                </a:solidFill>
              </a:defRPr>
            </a:lvl2pPr>
            <a:lvl3pPr marL="1200150" indent="-285750">
              <a:buFont typeface="Courier New" panose="02070309020205020404" pitchFamily="49" charset="0"/>
              <a:buChar char="o"/>
              <a:defRPr>
                <a:solidFill>
                  <a:schemeClr val="bg1"/>
                </a:solidFill>
              </a:defRPr>
            </a:lvl3pPr>
            <a:lvl4pPr marL="1657350" indent="-285750">
              <a:buFont typeface="Wingdings" panose="05000000000000000000" pitchFamily="2" charset="2"/>
              <a:buChar char="§"/>
              <a:defRPr>
                <a:solidFill>
                  <a:schemeClr val="bg1"/>
                </a:solidFill>
              </a:defRPr>
            </a:lvl4pPr>
            <a:lvl5pPr marL="2114550" indent="-285750">
              <a:buFont typeface="Arial" panose="020B0604020202020204" pitchFamily="34" charset="0"/>
              <a:buChar char="•"/>
              <a:defRPr>
                <a:solidFill>
                  <a:schemeClr val="bg1"/>
                </a:solidFill>
              </a:defRPr>
            </a:lvl5pPr>
          </a:lstStyle>
          <a:p>
            <a:endParaRPr lang="en-US" dirty="0"/>
          </a:p>
        </p:txBody>
      </p:sp>
      <p:sp>
        <p:nvSpPr>
          <p:cNvPr id="13" name="Rectangle 12"/>
          <p:cNvSpPr/>
          <p:nvPr userDrawn="1"/>
        </p:nvSpPr>
        <p:spPr>
          <a:xfrm>
            <a:off x="7937500" y="4962526"/>
            <a:ext cx="4889500" cy="1895474"/>
          </a:xfrm>
          <a:prstGeom prst="rect">
            <a:avLst/>
          </a:prstGeom>
          <a:gradFill>
            <a:gsLst>
              <a:gs pos="11000">
                <a:srgbClr val="0033A0">
                  <a:alpha val="60000"/>
                </a:srgbClr>
              </a:gs>
              <a:gs pos="100000">
                <a:srgbClr val="328DFF">
                  <a:alpha val="33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7886700" y="0"/>
            <a:ext cx="45719" cy="914400"/>
          </a:xfrm>
          <a:prstGeom prst="rect">
            <a:avLst/>
          </a:prstGeom>
          <a:solidFill>
            <a:srgbClr val="328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57808" y="96948"/>
            <a:ext cx="2743200" cy="611505"/>
          </a:xfrm>
          <a:prstGeom prst="rect">
            <a:avLst/>
          </a:prstGeom>
        </p:spPr>
      </p:pic>
      <p:sp>
        <p:nvSpPr>
          <p:cNvPr id="9" name="TextBox 8"/>
          <p:cNvSpPr txBox="1"/>
          <p:nvPr userDrawn="1"/>
        </p:nvSpPr>
        <p:spPr>
          <a:xfrm>
            <a:off x="10972800" y="6480425"/>
            <a:ext cx="1540806"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chemeClr val="bg1"/>
                </a:solidFill>
                <a:latin typeface="Arial" panose="020B0604020202020204" pitchFamily="34" charset="0"/>
                <a:cs typeface="Arial" panose="020B0604020202020204" pitchFamily="34" charset="0"/>
              </a:rPr>
              <a:t>© Cognizant</a:t>
            </a:r>
            <a:r>
              <a:rPr lang="en-US" sz="1200" b="0" baseline="0" dirty="0">
                <a:solidFill>
                  <a:schemeClr val="bg1"/>
                </a:solidFill>
                <a:latin typeface="Arial" panose="020B0604020202020204" pitchFamily="34" charset="0"/>
                <a:cs typeface="Arial" panose="020B0604020202020204" pitchFamily="34" charset="0"/>
              </a:rPr>
              <a:t> </a:t>
            </a:r>
            <a:r>
              <a:rPr lang="en-US" sz="1200" b="0" dirty="0">
                <a:solidFill>
                  <a:schemeClr val="bg1"/>
                </a:solidFill>
                <a:latin typeface="Arial" panose="020B0604020202020204" pitchFamily="34" charset="0"/>
                <a:cs typeface="Arial" panose="020B0604020202020204" pitchFamily="34" charset="0"/>
              </a:rPr>
              <a:t>2021 | </a:t>
            </a:r>
          </a:p>
        </p:txBody>
      </p:sp>
    </p:spTree>
    <p:extLst>
      <p:ext uri="{BB962C8B-B14F-4D97-AF65-F5344CB8AC3E}">
        <p14:creationId xmlns:p14="http://schemas.microsoft.com/office/powerpoint/2010/main" val="3196975645"/>
      </p:ext>
    </p:extLst>
  </p:cSld>
  <p:clrMapOvr>
    <a:masterClrMapping/>
  </p:clrMapOvr>
  <p:extLst>
    <p:ext uri="{DCECCB84-F9BA-43D5-87BE-67443E8EF086}">
      <p15:sldGuideLst xmlns:p15="http://schemas.microsoft.com/office/powerpoint/2012/main">
        <p15:guide id="1" orient="horz" pos="4128">
          <p15:clr>
            <a:srgbClr val="FBAE40"/>
          </p15:clr>
        </p15:guide>
        <p15:guide id="2" pos="40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with Image">
    <p:spTree>
      <p:nvGrpSpPr>
        <p:cNvPr id="1" name=""/>
        <p:cNvGrpSpPr/>
        <p:nvPr/>
      </p:nvGrpSpPr>
      <p:grpSpPr>
        <a:xfrm>
          <a:off x="0" y="0"/>
          <a:ext cx="0" cy="0"/>
          <a:chOff x="0" y="0"/>
          <a:chExt cx="0" cy="0"/>
        </a:xfrm>
      </p:grpSpPr>
      <p:sp>
        <p:nvSpPr>
          <p:cNvPr id="2" name="Title 1"/>
          <p:cNvSpPr>
            <a:spLocks noGrp="1"/>
          </p:cNvSpPr>
          <p:nvPr>
            <p:ph type="title"/>
          </p:nvPr>
        </p:nvSpPr>
        <p:spPr>
          <a:xfrm>
            <a:off x="274320" y="182880"/>
            <a:ext cx="7315200" cy="421399"/>
          </a:xfrm>
        </p:spPr>
        <p:txBody>
          <a:bodyPr/>
          <a:lstStyle/>
          <a:p>
            <a:r>
              <a:rPr lang="en-US"/>
              <a:t>Click to edit Master title style</a:t>
            </a:r>
            <a:endParaRPr lang="en-US" dirty="0"/>
          </a:p>
        </p:txBody>
      </p:sp>
      <p:sp>
        <p:nvSpPr>
          <p:cNvPr id="3" name="Content Placeholder 2"/>
          <p:cNvSpPr>
            <a:spLocks noGrp="1"/>
          </p:cNvSpPr>
          <p:nvPr>
            <p:ph idx="1"/>
          </p:nvPr>
        </p:nvSpPr>
        <p:spPr>
          <a:xfrm>
            <a:off x="274320" y="822960"/>
            <a:ext cx="7315200" cy="5606362"/>
          </a:xfrm>
        </p:spPr>
        <p:txBody>
          <a:bodyPr/>
          <a:lstStyle>
            <a:lvl1pPr marL="285750" indent="-285750">
              <a:buFont typeface="Arial" panose="020B0604020202020204" pitchFamily="34" charset="0"/>
              <a:buChar char="•"/>
              <a:defRPr/>
            </a:lvl1pPr>
            <a:lvl2pPr marL="742950" indent="-285750">
              <a:buFont typeface="Arial" panose="020B0604020202020204" pitchFamily="34" charset="0"/>
              <a:buChar char="−"/>
              <a:defRPr/>
            </a:lvl2pPr>
            <a:lvl3pPr marL="1200150" indent="-285750">
              <a:buFont typeface="Courier New" panose="02070309020205020404" pitchFamily="49" charset="0"/>
              <a:buChar char="o"/>
              <a:defRPr/>
            </a:lvl3pPr>
            <a:lvl4pPr marL="1657350" indent="-285750">
              <a:buFont typeface="Wingdings" panose="05000000000000000000" pitchFamily="2" charset="2"/>
              <a:buChar char="§"/>
              <a:defRPr/>
            </a:lvl4pPr>
            <a:lvl5pPr marL="2114550" indent="-28575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3"/>
          </p:nvPr>
        </p:nvSpPr>
        <p:spPr>
          <a:xfrm>
            <a:off x="274320" y="6492240"/>
            <a:ext cx="7315200" cy="274320"/>
          </a:xfrm>
        </p:spPr>
        <p:txBody>
          <a:bodyPr>
            <a:normAutofit/>
          </a:bodyPr>
          <a:lstStyle>
            <a:lvl1pPr marL="0" indent="0">
              <a:buFont typeface="Arial" panose="020B0604020202020204" pitchFamily="34" charset="0"/>
              <a:buNone/>
              <a:defRPr sz="1200" i="1">
                <a:solidFill>
                  <a:srgbClr val="328DFF"/>
                </a:solidFill>
              </a:defRPr>
            </a:lvl1pPr>
            <a:lvl2pPr marL="742950" indent="-285750">
              <a:buFont typeface="Arial" panose="020B0604020202020204" pitchFamily="34" charset="0"/>
              <a:buChar char="−"/>
              <a:defRPr>
                <a:solidFill>
                  <a:schemeClr val="bg1"/>
                </a:solidFill>
              </a:defRPr>
            </a:lvl2pPr>
            <a:lvl3pPr marL="1200150" indent="-285750">
              <a:buFont typeface="Courier New" panose="02070309020205020404" pitchFamily="49" charset="0"/>
              <a:buChar char="o"/>
              <a:defRPr>
                <a:solidFill>
                  <a:schemeClr val="bg1"/>
                </a:solidFill>
              </a:defRPr>
            </a:lvl3pPr>
            <a:lvl4pPr marL="1657350" indent="-285750">
              <a:buFont typeface="Wingdings" panose="05000000000000000000" pitchFamily="2" charset="2"/>
              <a:buChar char="§"/>
              <a:defRPr>
                <a:solidFill>
                  <a:schemeClr val="bg1"/>
                </a:solidFill>
              </a:defRPr>
            </a:lvl4pPr>
            <a:lvl5pPr marL="2114550" indent="-285750">
              <a:buFont typeface="Arial" panose="020B0604020202020204" pitchFamily="34" charset="0"/>
              <a:buChar char="•"/>
              <a:defRPr>
                <a:solidFill>
                  <a:schemeClr val="bg1"/>
                </a:solidFill>
              </a:defRPr>
            </a:lvl5pPr>
          </a:lstStyle>
          <a:p>
            <a:endParaRPr lang="en-US" dirty="0"/>
          </a:p>
        </p:txBody>
      </p:sp>
    </p:spTree>
    <p:extLst>
      <p:ext uri="{BB962C8B-B14F-4D97-AF65-F5344CB8AC3E}">
        <p14:creationId xmlns:p14="http://schemas.microsoft.com/office/powerpoint/2010/main" val="2034020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827000" cy="6858000"/>
          </a:xfrm>
          <a:prstGeom prst="rect">
            <a:avLst/>
          </a:prstGeom>
        </p:spPr>
      </p:pic>
      <p:sp>
        <p:nvSpPr>
          <p:cNvPr id="2" name="Title 1"/>
          <p:cNvSpPr>
            <a:spLocks noGrp="1"/>
          </p:cNvSpPr>
          <p:nvPr>
            <p:ph type="title"/>
          </p:nvPr>
        </p:nvSpPr>
        <p:spPr>
          <a:xfrm>
            <a:off x="1172683" y="1828489"/>
            <a:ext cx="4999518" cy="971862"/>
          </a:xfrm>
        </p:spPr>
        <p:txBody>
          <a:bodyPr anchor="ctr">
            <a:normAutofit/>
          </a:bodyPr>
          <a:lstStyle>
            <a:lvl1pPr>
              <a:defRPr sz="3600" b="1">
                <a:solidFill>
                  <a:schemeClr val="tx1"/>
                </a:solidFill>
              </a:defRPr>
            </a:lvl1pPr>
          </a:lstStyle>
          <a:p>
            <a:r>
              <a:rPr lang="en-US" dirty="0"/>
              <a:t>Click to edit Master title style</a:t>
            </a:r>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57808" y="91441"/>
            <a:ext cx="2743200" cy="622521"/>
          </a:xfrm>
          <a:prstGeom prst="rect">
            <a:avLst/>
          </a:prstGeom>
        </p:spPr>
      </p:pic>
      <p:sp>
        <p:nvSpPr>
          <p:cNvPr id="12" name="TextBox 11"/>
          <p:cNvSpPr txBox="1"/>
          <p:nvPr userDrawn="1"/>
        </p:nvSpPr>
        <p:spPr>
          <a:xfrm>
            <a:off x="10972800" y="6480425"/>
            <a:ext cx="1540806"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rgbClr val="328DFF"/>
                </a:solidFill>
                <a:latin typeface="Arial" panose="020B0604020202020204" pitchFamily="34" charset="0"/>
                <a:cs typeface="Arial" panose="020B0604020202020204" pitchFamily="34" charset="0"/>
              </a:rPr>
              <a:t>© Cognizant</a:t>
            </a:r>
            <a:r>
              <a:rPr lang="en-US" sz="1200" b="0" baseline="0" dirty="0">
                <a:solidFill>
                  <a:srgbClr val="328DFF"/>
                </a:solidFill>
                <a:latin typeface="Arial" panose="020B0604020202020204" pitchFamily="34" charset="0"/>
                <a:cs typeface="Arial" panose="020B0604020202020204" pitchFamily="34" charset="0"/>
              </a:rPr>
              <a:t> </a:t>
            </a:r>
            <a:r>
              <a:rPr lang="en-US" sz="1200" b="0" dirty="0">
                <a:solidFill>
                  <a:srgbClr val="328DFF"/>
                </a:solidFill>
                <a:latin typeface="Arial" panose="020B0604020202020204" pitchFamily="34" charset="0"/>
                <a:cs typeface="Arial" panose="020B0604020202020204" pitchFamily="34" charset="0"/>
              </a:rPr>
              <a:t>2021 | </a:t>
            </a:r>
          </a:p>
        </p:txBody>
      </p:sp>
      <p:sp>
        <p:nvSpPr>
          <p:cNvPr id="14" name="Footer Placeholder 4"/>
          <p:cNvSpPr>
            <a:spLocks noGrp="1"/>
          </p:cNvSpPr>
          <p:nvPr>
            <p:ph type="ftr" sz="quarter" idx="3"/>
          </p:nvPr>
        </p:nvSpPr>
        <p:spPr>
          <a:xfrm>
            <a:off x="274320" y="6492240"/>
            <a:ext cx="1690383" cy="277965"/>
          </a:xfrm>
          <a:prstGeom prst="rect">
            <a:avLst/>
          </a:prstGeom>
        </p:spPr>
        <p:txBody>
          <a:bodyPr vert="horz" lIns="91440" tIns="45720" rIns="91440" bIns="45720" rtlCol="0" anchor="ctr"/>
          <a:lstStyle>
            <a:lvl1pPr algn="l">
              <a:defRPr sz="1200" i="1">
                <a:solidFill>
                  <a:srgbClr val="328DFF"/>
                </a:solidFill>
                <a:latin typeface="Arial" panose="020B0604020202020204" pitchFamily="34" charset="0"/>
                <a:cs typeface="Arial" panose="020B0604020202020204" pitchFamily="34" charset="0"/>
              </a:defRPr>
            </a:lvl1pPr>
          </a:lstStyle>
          <a:p>
            <a:r>
              <a:rPr lang="en-US" dirty="0"/>
              <a:t>Click </a:t>
            </a:r>
            <a:r>
              <a:rPr lang="en-US" b="1" dirty="0"/>
              <a:t>Play</a:t>
            </a:r>
            <a:r>
              <a:rPr lang="en-US" dirty="0"/>
              <a:t> to continue</a:t>
            </a:r>
          </a:p>
        </p:txBody>
      </p:sp>
    </p:spTree>
    <p:extLst>
      <p:ext uri="{BB962C8B-B14F-4D97-AF65-F5344CB8AC3E}">
        <p14:creationId xmlns:p14="http://schemas.microsoft.com/office/powerpoint/2010/main" val="3624823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ollov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274320" y="822960"/>
            <a:ext cx="12252960" cy="5606362"/>
          </a:xfrm>
        </p:spPr>
        <p:txBody>
          <a:bodyPr/>
          <a:lstStyle>
            <a:lvl1pPr marL="285750" indent="-285750">
              <a:buFont typeface="Arial" panose="020B0604020202020204" pitchFamily="34" charset="0"/>
              <a:buChar char="•"/>
              <a:defRPr/>
            </a:lvl1pPr>
            <a:lvl2pPr marL="742950" indent="-285750">
              <a:buFont typeface="Arial" panose="020B0604020202020204" pitchFamily="34" charset="0"/>
              <a:buChar char="−"/>
              <a:defRPr/>
            </a:lvl2pPr>
            <a:lvl3pPr marL="1200150" indent="-285750">
              <a:buFont typeface="Courier New" panose="02070309020205020404" pitchFamily="49" charset="0"/>
              <a:buChar char="o"/>
              <a:defRPr/>
            </a:lvl3pPr>
            <a:lvl4pPr marL="1657350" indent="-285750">
              <a:buFont typeface="Wingdings" panose="05000000000000000000" pitchFamily="2" charset="2"/>
              <a:buChar char="§"/>
              <a:defRPr/>
            </a:lvl4pPr>
            <a:lvl5pPr marL="2114550" indent="-28575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274320" y="6492240"/>
            <a:ext cx="7267986" cy="274320"/>
          </a:xfrm>
        </p:spPr>
        <p:txBody>
          <a:bodyPr>
            <a:normAutofit/>
          </a:bodyPr>
          <a:lstStyle>
            <a:lvl1pPr marL="0" indent="0">
              <a:buFont typeface="Arial" panose="020B0604020202020204" pitchFamily="34" charset="0"/>
              <a:buNone/>
              <a:defRPr sz="1200" i="1">
                <a:solidFill>
                  <a:srgbClr val="328DFF"/>
                </a:solidFill>
              </a:defRPr>
            </a:lvl1pPr>
            <a:lvl2pPr marL="742950" indent="-285750">
              <a:buFont typeface="Arial" panose="020B0604020202020204" pitchFamily="34" charset="0"/>
              <a:buChar char="−"/>
              <a:defRPr>
                <a:solidFill>
                  <a:schemeClr val="bg1"/>
                </a:solidFill>
              </a:defRPr>
            </a:lvl2pPr>
            <a:lvl3pPr marL="1200150" indent="-285750">
              <a:buFont typeface="Courier New" panose="02070309020205020404" pitchFamily="49" charset="0"/>
              <a:buChar char="o"/>
              <a:defRPr>
                <a:solidFill>
                  <a:schemeClr val="bg1"/>
                </a:solidFill>
              </a:defRPr>
            </a:lvl3pPr>
            <a:lvl4pPr marL="1657350" indent="-285750">
              <a:buFont typeface="Wingdings" panose="05000000000000000000" pitchFamily="2" charset="2"/>
              <a:buChar char="§"/>
              <a:defRPr>
                <a:solidFill>
                  <a:schemeClr val="bg1"/>
                </a:solidFill>
              </a:defRPr>
            </a:lvl4pPr>
            <a:lvl5pPr marL="2114550" indent="-285750">
              <a:buFont typeface="Arial" panose="020B0604020202020204" pitchFamily="34" charset="0"/>
              <a:buChar char="•"/>
              <a:defRPr>
                <a:solidFill>
                  <a:schemeClr val="bg1"/>
                </a:solidFill>
              </a:defRPr>
            </a:lvl5pPr>
          </a:lstStyle>
          <a:p>
            <a:endParaRPr lang="en-US" dirty="0"/>
          </a:p>
        </p:txBody>
      </p:sp>
      <p:sp>
        <p:nvSpPr>
          <p:cNvPr id="5" name="Rectangle 4"/>
          <p:cNvSpPr/>
          <p:nvPr userDrawn="1"/>
        </p:nvSpPr>
        <p:spPr>
          <a:xfrm>
            <a:off x="0" y="828675"/>
            <a:ext cx="182880" cy="5303520"/>
          </a:xfrm>
          <a:prstGeom prst="rect">
            <a:avLst/>
          </a:prstGeom>
          <a:gradFill>
            <a:gsLst>
              <a:gs pos="100000">
                <a:srgbClr val="0033A0"/>
              </a:gs>
              <a:gs pos="0">
                <a:srgbClr val="328DF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971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274320" y="822960"/>
            <a:ext cx="12252960" cy="5606361"/>
          </a:xfrm>
        </p:spPr>
        <p:txBody>
          <a:bodyPr>
            <a:normAutofit/>
          </a:bodyPr>
          <a:lstStyle>
            <a:lvl1pPr marL="285750" indent="-285750">
              <a:buFont typeface="Arial" panose="020B0604020202020204" pitchFamily="34" charset="0"/>
              <a:buChar char="•"/>
              <a:defRPr sz="1200"/>
            </a:lvl1pPr>
            <a:lvl2pPr marL="742950" indent="-285750">
              <a:buFont typeface="Arial" panose="020B0604020202020204" pitchFamily="34" charset="0"/>
              <a:buChar char="−"/>
              <a:defRPr sz="1200"/>
            </a:lvl2pPr>
            <a:lvl3pPr marL="1200150" indent="-285750">
              <a:buFont typeface="Courier New" panose="02070309020205020404" pitchFamily="49" charset="0"/>
              <a:buChar char="o"/>
              <a:defRPr sz="1200"/>
            </a:lvl3pPr>
            <a:lvl4pPr marL="1657350" indent="-285750">
              <a:buFont typeface="Wingdings" panose="05000000000000000000" pitchFamily="2" charset="2"/>
              <a:buChar char="§"/>
              <a:defRPr sz="1200"/>
            </a:lvl4pPr>
            <a:lvl5pPr marL="2114550" indent="-285750">
              <a:buFont typeface="Arial" panose="020B0604020202020204" pitchFamily="34" charset="0"/>
              <a:buChar char="•"/>
              <a:defRPr sz="12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274320" y="6492240"/>
            <a:ext cx="7267986" cy="274320"/>
          </a:xfrm>
        </p:spPr>
        <p:txBody>
          <a:bodyPr>
            <a:normAutofit/>
          </a:bodyPr>
          <a:lstStyle>
            <a:lvl1pPr marL="0" indent="0">
              <a:buFont typeface="Arial" panose="020B0604020202020204" pitchFamily="34" charset="0"/>
              <a:buNone/>
              <a:defRPr sz="1200" i="1">
                <a:solidFill>
                  <a:srgbClr val="328DFF"/>
                </a:solidFill>
              </a:defRPr>
            </a:lvl1pPr>
            <a:lvl2pPr marL="742950" indent="-285750">
              <a:buFont typeface="Arial" panose="020B0604020202020204" pitchFamily="34" charset="0"/>
              <a:buChar char="−"/>
              <a:defRPr>
                <a:solidFill>
                  <a:schemeClr val="bg1"/>
                </a:solidFill>
              </a:defRPr>
            </a:lvl2pPr>
            <a:lvl3pPr marL="1200150" indent="-285750">
              <a:buFont typeface="Courier New" panose="02070309020205020404" pitchFamily="49" charset="0"/>
              <a:buChar char="o"/>
              <a:defRPr>
                <a:solidFill>
                  <a:schemeClr val="bg1"/>
                </a:solidFill>
              </a:defRPr>
            </a:lvl3pPr>
            <a:lvl4pPr marL="1657350" indent="-285750">
              <a:buFont typeface="Wingdings" panose="05000000000000000000" pitchFamily="2" charset="2"/>
              <a:buChar char="§"/>
              <a:defRPr>
                <a:solidFill>
                  <a:schemeClr val="bg1"/>
                </a:solidFill>
              </a:defRPr>
            </a:lvl4pPr>
            <a:lvl5pPr marL="2114550" indent="-285750">
              <a:buFont typeface="Arial" panose="020B0604020202020204" pitchFamily="34" charset="0"/>
              <a:buChar char="•"/>
              <a:defRPr>
                <a:solidFill>
                  <a:schemeClr val="bg1"/>
                </a:solidFill>
              </a:defRPr>
            </a:lvl5pPr>
          </a:lstStyle>
          <a:p>
            <a:endParaRPr lang="en-US" dirty="0"/>
          </a:p>
        </p:txBody>
      </p:sp>
    </p:spTree>
    <p:extLst>
      <p:ext uri="{BB962C8B-B14F-4D97-AF65-F5344CB8AC3E}">
        <p14:creationId xmlns:p14="http://schemas.microsoft.com/office/powerpoint/2010/main" val="392247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7" name="Rectangle 6"/>
          <p:cNvSpPr/>
          <p:nvPr userDrawn="1"/>
        </p:nvSpPr>
        <p:spPr>
          <a:xfrm>
            <a:off x="-2" y="2905125"/>
            <a:ext cx="12827001" cy="3314699"/>
          </a:xfrm>
          <a:prstGeom prst="rect">
            <a:avLst/>
          </a:prstGeom>
          <a:gradFill>
            <a:gsLst>
              <a:gs pos="11000">
                <a:srgbClr val="0033A0"/>
              </a:gs>
              <a:gs pos="100000">
                <a:srgbClr val="328DF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sp>
        <p:nvSpPr>
          <p:cNvPr id="2" name="Title 1"/>
          <p:cNvSpPr>
            <a:spLocks noGrp="1"/>
          </p:cNvSpPr>
          <p:nvPr>
            <p:ph type="title"/>
          </p:nvPr>
        </p:nvSpPr>
        <p:spPr>
          <a:xfrm>
            <a:off x="274321" y="2421255"/>
            <a:ext cx="5897880" cy="421399"/>
          </a:xfrm>
        </p:spPr>
        <p:txBody>
          <a:bodyPr/>
          <a:lstStyle/>
          <a:p>
            <a:r>
              <a:rPr lang="en-US"/>
              <a:t>Click to edit Master title style</a:t>
            </a:r>
            <a:endParaRPr lang="en-US" dirty="0"/>
          </a:p>
        </p:txBody>
      </p:sp>
      <p:sp>
        <p:nvSpPr>
          <p:cNvPr id="3" name="Content Placeholder 2"/>
          <p:cNvSpPr>
            <a:spLocks noGrp="1"/>
          </p:cNvSpPr>
          <p:nvPr>
            <p:ph idx="1"/>
          </p:nvPr>
        </p:nvSpPr>
        <p:spPr>
          <a:xfrm>
            <a:off x="274320" y="3143249"/>
            <a:ext cx="5897880" cy="2000251"/>
          </a:xfrm>
        </p:spPr>
        <p:txBody>
          <a:bodyPr/>
          <a:lstStyle>
            <a:lvl1pPr marL="0" indent="0">
              <a:buFont typeface="Arial" panose="020B0604020202020204" pitchFamily="34" charset="0"/>
              <a:buNone/>
              <a:defRPr>
                <a:solidFill>
                  <a:schemeClr val="bg1"/>
                </a:solidFill>
              </a:defRPr>
            </a:lvl1pPr>
            <a:lvl2pPr marL="742950" indent="-285750">
              <a:buFont typeface="Arial" panose="020B0604020202020204" pitchFamily="34" charset="0"/>
              <a:buChar char="−"/>
              <a:defRPr/>
            </a:lvl2pPr>
            <a:lvl3pPr marL="1200150" indent="-285750">
              <a:buFont typeface="Courier New" panose="02070309020205020404" pitchFamily="49" charset="0"/>
              <a:buChar char="o"/>
              <a:defRPr/>
            </a:lvl3pPr>
            <a:lvl4pPr marL="1657350" indent="-285750">
              <a:buFont typeface="Wingdings" panose="05000000000000000000" pitchFamily="2" charset="2"/>
              <a:buChar char="§"/>
              <a:defRPr/>
            </a:lvl4pPr>
            <a:lvl5pPr marL="2114550" indent="-285750">
              <a:buFont typeface="Arial" panose="020B0604020202020204" pitchFamily="34" charset="0"/>
              <a:buChar char="•"/>
              <a:defRPr/>
            </a:lvl5pPr>
          </a:lstStyle>
          <a:p>
            <a:pPr lvl="0"/>
            <a:endParaRPr lang="en-US" dirty="0"/>
          </a:p>
        </p:txBody>
      </p:sp>
      <p:sp>
        <p:nvSpPr>
          <p:cNvPr id="8" name="Content Placeholder 2"/>
          <p:cNvSpPr>
            <a:spLocks noGrp="1"/>
          </p:cNvSpPr>
          <p:nvPr>
            <p:ph idx="13"/>
          </p:nvPr>
        </p:nvSpPr>
        <p:spPr>
          <a:xfrm>
            <a:off x="274320" y="6492240"/>
            <a:ext cx="7267986" cy="274320"/>
          </a:xfrm>
        </p:spPr>
        <p:txBody>
          <a:bodyPr>
            <a:normAutofit/>
          </a:bodyPr>
          <a:lstStyle>
            <a:lvl1pPr marL="0" indent="0">
              <a:buFont typeface="Arial" panose="020B0604020202020204" pitchFamily="34" charset="0"/>
              <a:buNone/>
              <a:defRPr sz="1200" i="1">
                <a:solidFill>
                  <a:srgbClr val="328DFF"/>
                </a:solidFill>
              </a:defRPr>
            </a:lvl1pPr>
            <a:lvl2pPr marL="742950" indent="-285750">
              <a:buFont typeface="Arial" panose="020B0604020202020204" pitchFamily="34" charset="0"/>
              <a:buChar char="−"/>
              <a:defRPr>
                <a:solidFill>
                  <a:schemeClr val="bg1"/>
                </a:solidFill>
              </a:defRPr>
            </a:lvl2pPr>
            <a:lvl3pPr marL="1200150" indent="-285750">
              <a:buFont typeface="Courier New" panose="02070309020205020404" pitchFamily="49" charset="0"/>
              <a:buChar char="o"/>
              <a:defRPr>
                <a:solidFill>
                  <a:schemeClr val="bg1"/>
                </a:solidFill>
              </a:defRPr>
            </a:lvl3pPr>
            <a:lvl4pPr marL="1657350" indent="-285750">
              <a:buFont typeface="Wingdings" panose="05000000000000000000" pitchFamily="2" charset="2"/>
              <a:buChar char="§"/>
              <a:defRPr>
                <a:solidFill>
                  <a:schemeClr val="bg1"/>
                </a:solidFill>
              </a:defRPr>
            </a:lvl4pPr>
            <a:lvl5pPr marL="2114550" indent="-285750">
              <a:buFont typeface="Arial" panose="020B0604020202020204" pitchFamily="34" charset="0"/>
              <a:buChar char="•"/>
              <a:defRPr>
                <a:solidFill>
                  <a:schemeClr val="bg1"/>
                </a:solidFill>
              </a:defRPr>
            </a:lvl5pPr>
          </a:lstStyle>
          <a:p>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80173" y="914400"/>
            <a:ext cx="4483100" cy="5943600"/>
          </a:xfrm>
          <a:prstGeom prst="rect">
            <a:avLst/>
          </a:prstGeom>
        </p:spPr>
      </p:pic>
      <p:sp>
        <p:nvSpPr>
          <p:cNvPr id="10" name="Rectangle 9"/>
          <p:cNvSpPr/>
          <p:nvPr userDrawn="1"/>
        </p:nvSpPr>
        <p:spPr>
          <a:xfrm>
            <a:off x="8311513" y="866774"/>
            <a:ext cx="2651760" cy="45720"/>
          </a:xfrm>
          <a:prstGeom prst="rect">
            <a:avLst/>
          </a:prstGeom>
          <a:solidFill>
            <a:srgbClr val="328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6276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2.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182880"/>
            <a:ext cx="9706387" cy="421399"/>
          </a:xfrm>
          <a:prstGeom prst="rect">
            <a:avLst/>
          </a:prstGeom>
        </p:spPr>
        <p:txBody>
          <a:bodyPr vert="horz" lIns="0" tIns="0" rIns="0" bIns="0" rtlCol="0" anchor="ctr">
            <a:normAutofit/>
          </a:bodyPr>
          <a:lstStyle/>
          <a:p>
            <a:r>
              <a:rPr lang="en-US" dirty="0"/>
              <a:t>Click to edit Master title style</a:t>
            </a:r>
          </a:p>
        </p:txBody>
      </p:sp>
      <p:sp>
        <p:nvSpPr>
          <p:cNvPr id="3" name="Text Placeholder 2"/>
          <p:cNvSpPr>
            <a:spLocks noGrp="1"/>
          </p:cNvSpPr>
          <p:nvPr>
            <p:ph type="body" idx="1"/>
          </p:nvPr>
        </p:nvSpPr>
        <p:spPr>
          <a:xfrm>
            <a:off x="274320" y="822960"/>
            <a:ext cx="12262363" cy="5606362"/>
          </a:xfrm>
          <a:prstGeom prst="rect">
            <a:avLst/>
          </a:prstGeom>
        </p:spPr>
        <p:txBody>
          <a:bodyPr vert="horz" lIns="0" tIns="0" rIns="0" bIns="0" rtlCol="0">
            <a:normAutofit/>
          </a:bodyPr>
          <a:lstStyle/>
          <a:p>
            <a:pPr lvl="0"/>
            <a:endParaRPr lang="en-US" dirty="0"/>
          </a:p>
        </p:txBody>
      </p:sp>
      <p:sp>
        <p:nvSpPr>
          <p:cNvPr id="5" name="Footer Placeholder 4"/>
          <p:cNvSpPr>
            <a:spLocks noGrp="1"/>
          </p:cNvSpPr>
          <p:nvPr>
            <p:ph type="ftr" sz="quarter" idx="3"/>
          </p:nvPr>
        </p:nvSpPr>
        <p:spPr>
          <a:xfrm>
            <a:off x="274320" y="6492240"/>
            <a:ext cx="1690383" cy="277965"/>
          </a:xfrm>
          <a:prstGeom prst="rect">
            <a:avLst/>
          </a:prstGeom>
        </p:spPr>
        <p:txBody>
          <a:bodyPr vert="horz" lIns="91440" tIns="45720" rIns="91440" bIns="45720" rtlCol="0" anchor="ctr"/>
          <a:lstStyle>
            <a:lvl1pPr algn="l">
              <a:defRPr sz="1200" i="1">
                <a:solidFill>
                  <a:srgbClr val="328DFF"/>
                </a:solidFill>
                <a:latin typeface="Arial" panose="020B0604020202020204" pitchFamily="34" charset="0"/>
                <a:cs typeface="Arial" panose="020B0604020202020204" pitchFamily="34" charset="0"/>
              </a:defRPr>
            </a:lvl1pPr>
          </a:lstStyle>
          <a:p>
            <a:r>
              <a:rPr lang="en-US" dirty="0"/>
              <a:t>Click </a:t>
            </a:r>
            <a:r>
              <a:rPr lang="en-US" b="1" dirty="0"/>
              <a:t>Play</a:t>
            </a:r>
            <a:r>
              <a:rPr lang="en-US" dirty="0"/>
              <a:t> to continue</a:t>
            </a:r>
          </a:p>
        </p:txBody>
      </p:sp>
      <p:pic>
        <p:nvPicPr>
          <p:cNvPr id="10" name="Picture 9"/>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9957808" y="96948"/>
            <a:ext cx="2743200" cy="611505"/>
          </a:xfrm>
          <a:prstGeom prst="rect">
            <a:avLst/>
          </a:prstGeom>
        </p:spPr>
      </p:pic>
      <p:sp>
        <p:nvSpPr>
          <p:cNvPr id="11" name="TextBox 10"/>
          <p:cNvSpPr txBox="1"/>
          <p:nvPr userDrawn="1"/>
        </p:nvSpPr>
        <p:spPr>
          <a:xfrm>
            <a:off x="10972800" y="6480425"/>
            <a:ext cx="1540806"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rgbClr val="328DFF"/>
                </a:solidFill>
                <a:latin typeface="Arial" panose="020B0604020202020204" pitchFamily="34" charset="0"/>
                <a:cs typeface="Arial" panose="020B0604020202020204" pitchFamily="34" charset="0"/>
              </a:rPr>
              <a:t>© Cognizant</a:t>
            </a:r>
            <a:r>
              <a:rPr lang="en-US" sz="1200" b="0" baseline="0" dirty="0">
                <a:solidFill>
                  <a:srgbClr val="328DFF"/>
                </a:solidFill>
                <a:latin typeface="Arial" panose="020B0604020202020204" pitchFamily="34" charset="0"/>
                <a:cs typeface="Arial" panose="020B0604020202020204" pitchFamily="34" charset="0"/>
              </a:rPr>
              <a:t> </a:t>
            </a:r>
            <a:r>
              <a:rPr lang="en-US" sz="1200" b="0" dirty="0">
                <a:solidFill>
                  <a:srgbClr val="328DFF"/>
                </a:solidFill>
                <a:latin typeface="Arial" panose="020B0604020202020204" pitchFamily="34" charset="0"/>
                <a:cs typeface="Arial" panose="020B0604020202020204" pitchFamily="34" charset="0"/>
              </a:rPr>
              <a:t>2021 | </a:t>
            </a:r>
          </a:p>
        </p:txBody>
      </p:sp>
    </p:spTree>
    <p:extLst>
      <p:ext uri="{BB962C8B-B14F-4D97-AF65-F5344CB8AC3E}">
        <p14:creationId xmlns:p14="http://schemas.microsoft.com/office/powerpoint/2010/main" val="734553193"/>
      </p:ext>
    </p:extLst>
  </p:cSld>
  <p:clrMap bg1="lt1" tx1="dk1" bg2="lt2" tx2="dk2" accent1="accent1" accent2="accent2" accent3="accent3" accent4="accent4" accent5="accent5" accent6="accent6" hlink="hlink" folHlink="folHlink"/>
  <p:sldLayoutIdLst>
    <p:sldLayoutId id="2147483661" r:id="rId1"/>
    <p:sldLayoutId id="2147483666" r:id="rId2"/>
    <p:sldLayoutId id="2147483688" r:id="rId3"/>
    <p:sldLayoutId id="2147483699" r:id="rId4"/>
    <p:sldLayoutId id="2147483698" r:id="rId5"/>
    <p:sldLayoutId id="2147483663" r:id="rId6"/>
    <p:sldLayoutId id="2147483662" r:id="rId7"/>
    <p:sldLayoutId id="2147483693" r:id="rId8"/>
    <p:sldLayoutId id="2147483697" r:id="rId9"/>
    <p:sldLayoutId id="2147483690" r:id="rId10"/>
    <p:sldLayoutId id="2147483691" r:id="rId11"/>
    <p:sldLayoutId id="2147483692" r:id="rId12"/>
    <p:sldLayoutId id="2147483694" r:id="rId13"/>
    <p:sldLayoutId id="2147483695" r:id="rId14"/>
    <p:sldLayoutId id="2147483696" r:id="rId15"/>
    <p:sldLayoutId id="2147483689" r:id="rId16"/>
    <p:sldLayoutId id="2147483664" r:id="rId17"/>
    <p:sldLayoutId id="2147483665" r:id="rId18"/>
    <p:sldLayoutId id="2147483668" r:id="rId19"/>
    <p:sldLayoutId id="2147483669" r:id="rId20"/>
    <p:sldLayoutId id="2147483670" r:id="rId21"/>
    <p:sldLayoutId id="2147483671" r:id="rId22"/>
  </p:sldLayoutIdLst>
  <p:txStyles>
    <p:title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100000"/>
        </a:lnSpc>
        <a:spcBef>
          <a:spcPts val="0"/>
        </a:spcBef>
        <a:buFont typeface="Arial" panose="020B0604020202020204" pitchFamily="34" charset="0"/>
        <a:buNone/>
        <a:defRPr sz="1200" kern="1200">
          <a:solidFill>
            <a:schemeClr val="tx1"/>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2650" y="365125"/>
            <a:ext cx="11063288"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82650" y="1825625"/>
            <a:ext cx="11063288"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82650" y="6356350"/>
            <a:ext cx="2886075"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29439A-C759-4175-BCD8-A57BF95405DF}" type="datetimeFigureOut">
              <a:rPr lang="en-US" smtClean="0"/>
              <a:t>2/18/2021</a:t>
            </a:fld>
            <a:endParaRPr lang="en-US"/>
          </a:p>
        </p:txBody>
      </p:sp>
      <p:sp>
        <p:nvSpPr>
          <p:cNvPr id="5" name="Footer Placeholder 4"/>
          <p:cNvSpPr>
            <a:spLocks noGrp="1"/>
          </p:cNvSpPr>
          <p:nvPr>
            <p:ph type="ftr" sz="quarter" idx="3"/>
          </p:nvPr>
        </p:nvSpPr>
        <p:spPr>
          <a:xfrm>
            <a:off x="4249738" y="6356350"/>
            <a:ext cx="4329112"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059863" y="6356350"/>
            <a:ext cx="2886075"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67C487-679B-4924-84AB-0F3CEDB55731}" type="slidenum">
              <a:rPr lang="en-US" smtClean="0"/>
              <a:t>‹#›</a:t>
            </a:fld>
            <a:endParaRPr lang="en-US"/>
          </a:p>
        </p:txBody>
      </p:sp>
    </p:spTree>
    <p:extLst>
      <p:ext uri="{BB962C8B-B14F-4D97-AF65-F5344CB8AC3E}">
        <p14:creationId xmlns:p14="http://schemas.microsoft.com/office/powerpoint/2010/main" val="3659160139"/>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5"/>
          </p:nvPr>
        </p:nvSpPr>
        <p:spPr/>
        <p:txBody>
          <a:bodyPr/>
          <a:lstStyle/>
          <a:p>
            <a:r>
              <a:rPr lang="fr-FR" dirty="0"/>
              <a:t>Course Duration </a:t>
            </a:r>
            <a:r>
              <a:rPr lang="fr-FR" dirty="0" smtClean="0"/>
              <a:t>1 </a:t>
            </a:r>
            <a:r>
              <a:rPr lang="fr-FR" dirty="0" err="1"/>
              <a:t>hr</a:t>
            </a:r>
            <a:r>
              <a:rPr lang="fr-FR" dirty="0"/>
              <a:t>. 00 </a:t>
            </a:r>
            <a:r>
              <a:rPr lang="fr-FR" dirty="0" err="1"/>
              <a:t>mins</a:t>
            </a:r>
            <a:r>
              <a:rPr lang="fr-FR" dirty="0"/>
              <a:t>.</a:t>
            </a:r>
            <a:endParaRPr lang="en-US" dirty="0"/>
          </a:p>
        </p:txBody>
      </p:sp>
      <p:sp>
        <p:nvSpPr>
          <p:cNvPr id="2" name="Rectangle 1"/>
          <p:cNvSpPr/>
          <p:nvPr/>
        </p:nvSpPr>
        <p:spPr>
          <a:xfrm>
            <a:off x="-1733106" y="0"/>
            <a:ext cx="173310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Arial" panose="020B0604020202020204" pitchFamily="34" charset="0"/>
                <a:cs typeface="Arial" panose="020B0604020202020204" pitchFamily="34" charset="0"/>
              </a:rPr>
              <a:t>This is the Title slide. Please add the course title in the </a:t>
            </a:r>
            <a:r>
              <a:rPr lang="en-US" sz="1200" b="1" dirty="0">
                <a:solidFill>
                  <a:schemeClr val="bg1"/>
                </a:solidFill>
                <a:latin typeface="Arial" panose="020B0604020202020204" pitchFamily="34" charset="0"/>
                <a:cs typeface="Arial" panose="020B0604020202020204" pitchFamily="34" charset="0"/>
              </a:rPr>
              <a:t>Dummy Course Title </a:t>
            </a:r>
            <a:r>
              <a:rPr lang="en-US" sz="1200" dirty="0">
                <a:solidFill>
                  <a:schemeClr val="bg1"/>
                </a:solidFill>
                <a:latin typeface="Arial" panose="020B0604020202020204" pitchFamily="34" charset="0"/>
                <a:cs typeface="Arial" panose="020B0604020202020204" pitchFamily="34" charset="0"/>
              </a:rPr>
              <a:t>section and duration of the course in the </a:t>
            </a:r>
            <a:r>
              <a:rPr lang="en-US" sz="1200" b="1" dirty="0">
                <a:solidFill>
                  <a:schemeClr val="bg1"/>
                </a:solidFill>
                <a:latin typeface="Arial" panose="020B0604020202020204" pitchFamily="34" charset="0"/>
                <a:cs typeface="Arial" panose="020B0604020202020204" pitchFamily="34" charset="0"/>
              </a:rPr>
              <a:t>Course Duration</a:t>
            </a:r>
            <a:r>
              <a:rPr lang="en-US" sz="1200" dirty="0">
                <a:solidFill>
                  <a:schemeClr val="bg1"/>
                </a:solidFill>
                <a:latin typeface="Arial" panose="020B0604020202020204" pitchFamily="34" charset="0"/>
                <a:cs typeface="Arial" panose="020B0604020202020204" pitchFamily="34" charset="0"/>
              </a:rPr>
              <a:t> section.</a:t>
            </a:r>
          </a:p>
        </p:txBody>
      </p:sp>
      <p:sp>
        <p:nvSpPr>
          <p:cNvPr id="3" name="Rectangle 2"/>
          <p:cNvSpPr/>
          <p:nvPr/>
        </p:nvSpPr>
        <p:spPr>
          <a:xfrm>
            <a:off x="12827000"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Arial" panose="020B0604020202020204" pitchFamily="34" charset="0"/>
                <a:cs typeface="Arial" panose="020B0604020202020204" pitchFamily="34" charset="0"/>
              </a:rPr>
              <a:t>Please add the graphic description here.</a:t>
            </a:r>
          </a:p>
        </p:txBody>
      </p:sp>
      <p:sp>
        <p:nvSpPr>
          <p:cNvPr id="4" name="Title 3"/>
          <p:cNvSpPr>
            <a:spLocks noGrp="1"/>
          </p:cNvSpPr>
          <p:nvPr>
            <p:ph type="ctrTitle"/>
          </p:nvPr>
        </p:nvSpPr>
        <p:spPr/>
        <p:txBody>
          <a:bodyPr/>
          <a:lstStyle/>
          <a:p>
            <a:endParaRPr lang="en-US" dirty="0"/>
          </a:p>
        </p:txBody>
      </p:sp>
      <p:sp>
        <p:nvSpPr>
          <p:cNvPr id="5" name="Content Placeholder 4"/>
          <p:cNvSpPr>
            <a:spLocks noGrp="1"/>
          </p:cNvSpPr>
          <p:nvPr>
            <p:ph idx="16"/>
          </p:nvPr>
        </p:nvSpPr>
        <p:spPr/>
        <p:txBody>
          <a:bodyPr/>
          <a:lstStyle/>
          <a:p>
            <a:r>
              <a:rPr lang="en-US" dirty="0">
                <a:latin typeface="Arial Rounded MT Bold" pitchFamily="34" charset="0"/>
              </a:rPr>
              <a:t>Creation of documents - D2 LS </a:t>
            </a:r>
            <a:r>
              <a:rPr lang="en-US" dirty="0">
                <a:solidFill>
                  <a:prstClr val="white"/>
                </a:solidFill>
                <a:latin typeface="Arial Rounded MT Bold" pitchFamily="34" charset="0"/>
              </a:rPr>
              <a:t>RD</a:t>
            </a:r>
          </a:p>
          <a:p>
            <a:endParaRPr lang="en-US" dirty="0"/>
          </a:p>
        </p:txBody>
      </p:sp>
      <p:sp>
        <p:nvSpPr>
          <p:cNvPr id="6" name="Subtitle 5"/>
          <p:cNvSpPr>
            <a:spLocks noGrp="1"/>
          </p:cNvSpPr>
          <p:nvPr>
            <p:ph type="subTitle" idx="1"/>
          </p:nvPr>
        </p:nvSpPr>
        <p:spPr/>
        <p:txBody>
          <a:bodyPr/>
          <a:lstStyle/>
          <a:p>
            <a:r>
              <a:rPr lang="en-US" dirty="0">
                <a:solidFill>
                  <a:schemeClr val="accent1">
                    <a:lumMod val="50000"/>
                  </a:schemeClr>
                </a:solidFill>
                <a:latin typeface="Arial Rounded MT Bold" pitchFamily="34" charset="0"/>
              </a:rPr>
              <a:t>D2LS Overview</a:t>
            </a:r>
            <a:endParaRPr lang="en-US" dirty="0">
              <a:solidFill>
                <a:schemeClr val="accent1">
                  <a:lumMod val="50000"/>
                </a:schemeClr>
              </a:solidFill>
            </a:endParaRPr>
          </a:p>
          <a:p>
            <a:endParaRPr lang="en-US" dirty="0"/>
          </a:p>
        </p:txBody>
      </p:sp>
    </p:spTree>
    <p:extLst>
      <p:ext uri="{BB962C8B-B14F-4D97-AF65-F5344CB8AC3E}">
        <p14:creationId xmlns:p14="http://schemas.microsoft.com/office/powerpoint/2010/main" val="16206444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Lifecycle States</a:t>
            </a:r>
          </a:p>
        </p:txBody>
      </p:sp>
      <p:sp>
        <p:nvSpPr>
          <p:cNvPr id="7" name="Content Placeholder 6"/>
          <p:cNvSpPr>
            <a:spLocks noGrp="1"/>
          </p:cNvSpPr>
          <p:nvPr>
            <p:ph idx="1"/>
          </p:nvPr>
        </p:nvSpPr>
        <p:spPr>
          <a:xfrm>
            <a:off x="274320" y="822960"/>
            <a:ext cx="12252960" cy="3486573"/>
          </a:xfrm>
        </p:spPr>
        <p:txBody>
          <a:bodyPr>
            <a:normAutofit/>
          </a:bodyPr>
          <a:lstStyle/>
          <a:p>
            <a:endParaRPr lang="en-US" dirty="0"/>
          </a:p>
          <a:p>
            <a:pPr marL="0" indent="0">
              <a:buNone/>
            </a:pPr>
            <a:endParaRPr lang="pt-BR" i="1" dirty="0">
              <a:solidFill>
                <a:srgbClr val="328DFF"/>
              </a:solidFill>
            </a:endParaRPr>
          </a:p>
        </p:txBody>
      </p:sp>
      <p:sp>
        <p:nvSpPr>
          <p:cNvPr id="12" name="Content Placeholder 11"/>
          <p:cNvSpPr>
            <a:spLocks noGrp="1"/>
          </p:cNvSpPr>
          <p:nvPr>
            <p:ph idx="13"/>
          </p:nvPr>
        </p:nvSpPr>
        <p:spPr/>
        <p:txBody>
          <a:bodyPr/>
          <a:lstStyle/>
          <a:p>
            <a:r>
              <a:rPr lang="en-US" i="1" dirty="0"/>
              <a:t>Click </a:t>
            </a:r>
            <a:r>
              <a:rPr lang="en-US" b="1" i="1" dirty="0"/>
              <a:t>Play</a:t>
            </a:r>
            <a:r>
              <a:rPr lang="en-US" i="1" dirty="0"/>
              <a:t> to continue.</a:t>
            </a:r>
          </a:p>
        </p:txBody>
      </p:sp>
      <p:sp>
        <p:nvSpPr>
          <p:cNvPr id="10" name="Rectangle 9"/>
          <p:cNvSpPr/>
          <p:nvPr/>
        </p:nvSpPr>
        <p:spPr>
          <a:xfrm>
            <a:off x="12827000"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Arial" panose="020B0604020202020204" pitchFamily="34" charset="0"/>
                <a:cs typeface="Arial" panose="020B0604020202020204" pitchFamily="34" charset="0"/>
              </a:rPr>
              <a:t>Please add the graphic description here.</a:t>
            </a:r>
          </a:p>
        </p:txBody>
      </p:sp>
      <p:sp>
        <p:nvSpPr>
          <p:cNvPr id="13" name="Rectangle 12"/>
          <p:cNvSpPr/>
          <p:nvPr/>
        </p:nvSpPr>
        <p:spPr>
          <a:xfrm>
            <a:off x="-1733108"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10972800" y="6480425"/>
            <a:ext cx="1540806"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chemeClr val="bg1"/>
                </a:solidFill>
                <a:latin typeface="Arial" panose="020B0604020202020204" pitchFamily="34" charset="0"/>
                <a:cs typeface="Arial" panose="020B0604020202020204" pitchFamily="34" charset="0"/>
              </a:rPr>
              <a:t>© Cognizant</a:t>
            </a:r>
            <a:r>
              <a:rPr lang="en-US" sz="1200" b="0" baseline="0" dirty="0">
                <a:solidFill>
                  <a:schemeClr val="bg1"/>
                </a:solidFill>
                <a:latin typeface="Arial" panose="020B0604020202020204" pitchFamily="34" charset="0"/>
                <a:cs typeface="Arial" panose="020B0604020202020204" pitchFamily="34" charset="0"/>
              </a:rPr>
              <a:t> </a:t>
            </a:r>
            <a:r>
              <a:rPr lang="en-US" sz="1200" b="0" dirty="0">
                <a:solidFill>
                  <a:schemeClr val="bg1"/>
                </a:solidFill>
                <a:latin typeface="Arial" panose="020B0604020202020204" pitchFamily="34" charset="0"/>
                <a:cs typeface="Arial" panose="020B0604020202020204" pitchFamily="34" charset="0"/>
              </a:rPr>
              <a:t>2020 | </a:t>
            </a:r>
          </a:p>
        </p:txBody>
      </p:sp>
      <p:graphicFrame>
        <p:nvGraphicFramePr>
          <p:cNvPr id="5" name="Table 4"/>
          <p:cNvGraphicFramePr>
            <a:graphicFrameLocks noGrp="1"/>
          </p:cNvGraphicFramePr>
          <p:nvPr>
            <p:extLst>
              <p:ext uri="{D42A27DB-BD31-4B8C-83A1-F6EECF244321}">
                <p14:modId xmlns:p14="http://schemas.microsoft.com/office/powerpoint/2010/main" val="1186796518"/>
              </p:ext>
            </p:extLst>
          </p:nvPr>
        </p:nvGraphicFramePr>
        <p:xfrm>
          <a:off x="427567" y="822960"/>
          <a:ext cx="10993966" cy="1867048"/>
        </p:xfrm>
        <a:graphic>
          <a:graphicData uri="http://schemas.openxmlformats.org/drawingml/2006/table">
            <a:tbl>
              <a:tblPr firstRow="1" bandRow="1">
                <a:tableStyleId>{5C22544A-7EE6-4342-B048-85BDC9FD1C3A}</a:tableStyleId>
              </a:tblPr>
              <a:tblGrid>
                <a:gridCol w="5496983">
                  <a:extLst>
                    <a:ext uri="{9D8B030D-6E8A-4147-A177-3AD203B41FA5}">
                      <a16:colId xmlns:a16="http://schemas.microsoft.com/office/drawing/2014/main" val="2628917132"/>
                    </a:ext>
                  </a:extLst>
                </a:gridCol>
                <a:gridCol w="5496983">
                  <a:extLst>
                    <a:ext uri="{9D8B030D-6E8A-4147-A177-3AD203B41FA5}">
                      <a16:colId xmlns:a16="http://schemas.microsoft.com/office/drawing/2014/main" val="1283453792"/>
                    </a:ext>
                  </a:extLst>
                </a:gridCol>
              </a:tblGrid>
              <a:tr h="5868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t>Status</a:t>
                      </a:r>
                    </a:p>
                    <a:p>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t>Description</a:t>
                      </a:r>
                    </a:p>
                    <a:p>
                      <a:endParaRPr lang="en-US" sz="1400" dirty="0"/>
                    </a:p>
                  </a:txBody>
                  <a:tcPr/>
                </a:tc>
                <a:extLst>
                  <a:ext uri="{0D108BD9-81ED-4DB2-BD59-A6C34878D82A}">
                    <a16:rowId xmlns:a16="http://schemas.microsoft.com/office/drawing/2014/main" val="2124025936"/>
                  </a:ext>
                </a:extLst>
              </a:tr>
              <a:tr h="340022">
                <a:tc>
                  <a:txBody>
                    <a:bodyPr/>
                    <a:lstStyle/>
                    <a:p>
                      <a:r>
                        <a:rPr lang="en-US" dirty="0" smtClean="0"/>
                        <a:t>Suspended</a:t>
                      </a:r>
                      <a:endParaRPr lang="en-US" dirty="0"/>
                    </a:p>
                  </a:txBody>
                  <a:tcPr/>
                </a:tc>
                <a:tc>
                  <a:txBody>
                    <a:bodyPr/>
                    <a:lstStyle/>
                    <a:p>
                      <a:r>
                        <a:rPr lang="en-US" dirty="0" smtClean="0"/>
                        <a:t>Versions of official electronic records that are temporarily out of use.</a:t>
                      </a:r>
                      <a:endParaRPr lang="en-US" dirty="0"/>
                    </a:p>
                  </a:txBody>
                  <a:tcPr/>
                </a:tc>
                <a:extLst>
                  <a:ext uri="{0D108BD9-81ED-4DB2-BD59-A6C34878D82A}">
                    <a16:rowId xmlns:a16="http://schemas.microsoft.com/office/drawing/2014/main" val="3304229005"/>
                  </a:ext>
                </a:extLst>
              </a:tr>
              <a:tr h="340022">
                <a:tc>
                  <a:txBody>
                    <a:bodyPr/>
                    <a:lstStyle/>
                    <a:p>
                      <a:r>
                        <a:rPr lang="en-US" dirty="0" smtClean="0"/>
                        <a:t>Expired</a:t>
                      </a:r>
                      <a:endParaRPr lang="en-US" dirty="0"/>
                    </a:p>
                  </a:txBody>
                  <a:tcPr/>
                </a:tc>
                <a:tc>
                  <a:txBody>
                    <a:bodyPr/>
                    <a:lstStyle/>
                    <a:p>
                      <a:r>
                        <a:rPr lang="en-US" dirty="0" smtClean="0"/>
                        <a:t>Versions of official electronic records that are past a defined validity date.</a:t>
                      </a:r>
                      <a:endParaRPr lang="en-US" dirty="0"/>
                    </a:p>
                  </a:txBody>
                  <a:tcPr/>
                </a:tc>
                <a:extLst>
                  <a:ext uri="{0D108BD9-81ED-4DB2-BD59-A6C34878D82A}">
                    <a16:rowId xmlns:a16="http://schemas.microsoft.com/office/drawing/2014/main" val="3935305551"/>
                  </a:ext>
                </a:extLst>
              </a:tr>
            </a:tbl>
          </a:graphicData>
        </a:graphic>
      </p:graphicFrame>
    </p:spTree>
    <p:extLst>
      <p:ext uri="{BB962C8B-B14F-4D97-AF65-F5344CB8AC3E}">
        <p14:creationId xmlns:p14="http://schemas.microsoft.com/office/powerpoint/2010/main" val="15669402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9309" y="2443631"/>
            <a:ext cx="4999518" cy="971862"/>
          </a:xfrm>
        </p:spPr>
        <p:txBody>
          <a:bodyPr>
            <a:normAutofit fontScale="90000"/>
          </a:bodyPr>
          <a:lstStyle/>
          <a:p>
            <a:r>
              <a:rPr lang="en-US" dirty="0">
                <a:latin typeface="Arial Rounded MT Bold" pitchFamily="34" charset="0"/>
              </a:rPr>
              <a:t>Creating Controlled Documents</a:t>
            </a:r>
            <a:r>
              <a:rPr lang="en-US" dirty="0"/>
              <a:t/>
            </a:r>
            <a:br>
              <a:rPr lang="en-US" dirty="0"/>
            </a:br>
            <a:endParaRPr lang="en-US" dirty="0"/>
          </a:p>
        </p:txBody>
      </p:sp>
    </p:spTree>
    <p:extLst>
      <p:ext uri="{BB962C8B-B14F-4D97-AF65-F5344CB8AC3E}">
        <p14:creationId xmlns:p14="http://schemas.microsoft.com/office/powerpoint/2010/main" val="1616485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Controlled Documents - Drug product</a:t>
            </a:r>
          </a:p>
        </p:txBody>
      </p:sp>
      <p:sp>
        <p:nvSpPr>
          <p:cNvPr id="7" name="Content Placeholder 6"/>
          <p:cNvSpPr>
            <a:spLocks noGrp="1"/>
          </p:cNvSpPr>
          <p:nvPr>
            <p:ph idx="1"/>
          </p:nvPr>
        </p:nvSpPr>
        <p:spPr>
          <a:xfrm>
            <a:off x="274320" y="822959"/>
            <a:ext cx="12252960" cy="853441"/>
          </a:xfrm>
        </p:spPr>
        <p:txBody>
          <a:bodyPr>
            <a:normAutofit/>
          </a:bodyPr>
          <a:lstStyle/>
          <a:p>
            <a:pPr>
              <a:spcAft>
                <a:spcPts val="1000"/>
              </a:spcAft>
              <a:tabLst>
                <a:tab pos="1828800" algn="l"/>
              </a:tabLst>
            </a:pPr>
            <a:r>
              <a:rPr lang="en-US" dirty="0"/>
              <a:t>Documentum for Research and Development uses registration forms to store clinical, non-clinical, quality, regulatory administration, and product metadata that new documents inherit.</a:t>
            </a:r>
          </a:p>
          <a:p>
            <a:pPr>
              <a:spcAft>
                <a:spcPts val="1000"/>
              </a:spcAft>
              <a:tabLst>
                <a:tab pos="1828800" algn="l"/>
              </a:tabLst>
            </a:pPr>
            <a:r>
              <a:rPr lang="en-US" dirty="0"/>
              <a:t>Each document type requires a specific login and type of registration form:</a:t>
            </a:r>
            <a:endParaRPr lang="pt-BR" i="1" dirty="0">
              <a:solidFill>
                <a:srgbClr val="328DFF"/>
              </a:solidFill>
            </a:endParaRPr>
          </a:p>
        </p:txBody>
      </p:sp>
      <p:sp>
        <p:nvSpPr>
          <p:cNvPr id="12" name="Content Placeholder 11"/>
          <p:cNvSpPr>
            <a:spLocks noGrp="1"/>
          </p:cNvSpPr>
          <p:nvPr>
            <p:ph idx="13"/>
          </p:nvPr>
        </p:nvSpPr>
        <p:spPr/>
        <p:txBody>
          <a:bodyPr/>
          <a:lstStyle/>
          <a:p>
            <a:r>
              <a:rPr lang="en-US" i="1" dirty="0"/>
              <a:t>Click </a:t>
            </a:r>
            <a:r>
              <a:rPr lang="en-US" b="1" i="1" dirty="0"/>
              <a:t>Play</a:t>
            </a:r>
            <a:r>
              <a:rPr lang="en-US" i="1" dirty="0"/>
              <a:t> to continue.</a:t>
            </a:r>
          </a:p>
        </p:txBody>
      </p:sp>
      <p:sp>
        <p:nvSpPr>
          <p:cNvPr id="10" name="Rectangle 9"/>
          <p:cNvSpPr/>
          <p:nvPr/>
        </p:nvSpPr>
        <p:spPr>
          <a:xfrm>
            <a:off x="12827000"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Arial" panose="020B0604020202020204" pitchFamily="34" charset="0"/>
                <a:cs typeface="Arial" panose="020B0604020202020204" pitchFamily="34" charset="0"/>
              </a:rPr>
              <a:t>Please add the graphic description here.</a:t>
            </a:r>
          </a:p>
        </p:txBody>
      </p:sp>
      <p:sp>
        <p:nvSpPr>
          <p:cNvPr id="13" name="Rectangle 12"/>
          <p:cNvSpPr/>
          <p:nvPr/>
        </p:nvSpPr>
        <p:spPr>
          <a:xfrm>
            <a:off x="-1733108"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10972800" y="6480425"/>
            <a:ext cx="1540806"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chemeClr val="bg1"/>
                </a:solidFill>
                <a:latin typeface="Arial" panose="020B0604020202020204" pitchFamily="34" charset="0"/>
                <a:cs typeface="Arial" panose="020B0604020202020204" pitchFamily="34" charset="0"/>
              </a:rPr>
              <a:t>© Cognizant</a:t>
            </a:r>
            <a:r>
              <a:rPr lang="en-US" sz="1200" b="0" baseline="0" dirty="0">
                <a:solidFill>
                  <a:schemeClr val="bg1"/>
                </a:solidFill>
                <a:latin typeface="Arial" panose="020B0604020202020204" pitchFamily="34" charset="0"/>
                <a:cs typeface="Arial" panose="020B0604020202020204" pitchFamily="34" charset="0"/>
              </a:rPr>
              <a:t> </a:t>
            </a:r>
            <a:r>
              <a:rPr lang="en-US" sz="1200" b="0" dirty="0">
                <a:solidFill>
                  <a:schemeClr val="bg1"/>
                </a:solidFill>
                <a:latin typeface="Arial" panose="020B0604020202020204" pitchFamily="34" charset="0"/>
                <a:cs typeface="Arial" panose="020B0604020202020204" pitchFamily="34" charset="0"/>
              </a:rPr>
              <a:t>2020 | </a:t>
            </a:r>
          </a:p>
        </p:txBody>
      </p:sp>
      <p:graphicFrame>
        <p:nvGraphicFramePr>
          <p:cNvPr id="3" name="Table 2"/>
          <p:cNvGraphicFramePr>
            <a:graphicFrameLocks noGrp="1"/>
          </p:cNvGraphicFramePr>
          <p:nvPr>
            <p:extLst>
              <p:ext uri="{D42A27DB-BD31-4B8C-83A1-F6EECF244321}">
                <p14:modId xmlns:p14="http://schemas.microsoft.com/office/powerpoint/2010/main" val="1073202169"/>
              </p:ext>
            </p:extLst>
          </p:nvPr>
        </p:nvGraphicFramePr>
        <p:xfrm>
          <a:off x="622735" y="1899995"/>
          <a:ext cx="8551332" cy="3799840"/>
        </p:xfrm>
        <a:graphic>
          <a:graphicData uri="http://schemas.openxmlformats.org/drawingml/2006/table">
            <a:tbl>
              <a:tblPr firstRow="1" bandRow="1">
                <a:tableStyleId>{5C22544A-7EE6-4342-B048-85BDC9FD1C3A}</a:tableStyleId>
              </a:tblPr>
              <a:tblGrid>
                <a:gridCol w="2850444">
                  <a:extLst>
                    <a:ext uri="{9D8B030D-6E8A-4147-A177-3AD203B41FA5}">
                      <a16:colId xmlns:a16="http://schemas.microsoft.com/office/drawing/2014/main" val="1864259064"/>
                    </a:ext>
                  </a:extLst>
                </a:gridCol>
                <a:gridCol w="2850444">
                  <a:extLst>
                    <a:ext uri="{9D8B030D-6E8A-4147-A177-3AD203B41FA5}">
                      <a16:colId xmlns:a16="http://schemas.microsoft.com/office/drawing/2014/main" val="535688681"/>
                    </a:ext>
                  </a:extLst>
                </a:gridCol>
                <a:gridCol w="2850444">
                  <a:extLst>
                    <a:ext uri="{9D8B030D-6E8A-4147-A177-3AD203B41FA5}">
                      <a16:colId xmlns:a16="http://schemas.microsoft.com/office/drawing/2014/main" val="2707867189"/>
                    </a:ext>
                  </a:extLst>
                </a:gridCol>
              </a:tblGrid>
              <a:tr h="370840">
                <a:tc>
                  <a:txBody>
                    <a:bodyPr/>
                    <a:lstStyle/>
                    <a:p>
                      <a:r>
                        <a:rPr lang="en-US" sz="1600" dirty="0" smtClean="0"/>
                        <a:t>Document type</a:t>
                      </a:r>
                      <a:endParaRPr lang="en-US" sz="1600" dirty="0"/>
                    </a:p>
                  </a:txBody>
                  <a:tcPr/>
                </a:tc>
                <a:tc>
                  <a:txBody>
                    <a:bodyPr/>
                    <a:lstStyle/>
                    <a:p>
                      <a:r>
                        <a:rPr lang="en-US" sz="1600" dirty="0" smtClean="0"/>
                        <a:t>Member of Group</a:t>
                      </a:r>
                      <a:endParaRPr lang="en-US" sz="1600" dirty="0"/>
                    </a:p>
                  </a:txBody>
                  <a:tcPr/>
                </a:tc>
                <a:tc>
                  <a:txBody>
                    <a:bodyPr/>
                    <a:lstStyle/>
                    <a:p>
                      <a:r>
                        <a:rPr lang="en-US" sz="1600" dirty="0" smtClean="0"/>
                        <a:t>Registration form location</a:t>
                      </a:r>
                      <a:endParaRPr lang="en-US" sz="1600" dirty="0"/>
                    </a:p>
                  </a:txBody>
                  <a:tcPr/>
                </a:tc>
                <a:extLst>
                  <a:ext uri="{0D108BD9-81ED-4DB2-BD59-A6C34878D82A}">
                    <a16:rowId xmlns:a16="http://schemas.microsoft.com/office/drawing/2014/main" val="1769339939"/>
                  </a:ext>
                </a:extLst>
              </a:tr>
              <a:tr h="370840">
                <a:tc>
                  <a:txBody>
                    <a:bodyPr/>
                    <a:lstStyle/>
                    <a:p>
                      <a:r>
                        <a:rPr lang="en-US" sz="1600" dirty="0" smtClean="0"/>
                        <a:t>Regulatory Administrative</a:t>
                      </a:r>
                      <a:endParaRPr lang="en-US" sz="1600" dirty="0"/>
                    </a:p>
                  </a:txBody>
                  <a:tcPr/>
                </a:tc>
                <a:tc>
                  <a:txBody>
                    <a:bodyPr/>
                    <a:lstStyle/>
                    <a:p>
                      <a:r>
                        <a:rPr lang="en-US" sz="1600" dirty="0" err="1" smtClean="0"/>
                        <a:t>cd_regulatory_doc_authors</a:t>
                      </a:r>
                      <a:endParaRPr lang="en-US" sz="1600" dirty="0"/>
                    </a:p>
                  </a:txBody>
                  <a:tcPr/>
                </a:tc>
                <a:tc>
                  <a:txBody>
                    <a:bodyPr/>
                    <a:lstStyle/>
                    <a:p>
                      <a:r>
                        <a:rPr lang="en-US" sz="1600" dirty="0" smtClean="0"/>
                        <a:t>Cabinets &gt; Regulatory Application Library</a:t>
                      </a:r>
                      <a:endParaRPr lang="en-US" sz="1600" dirty="0"/>
                    </a:p>
                  </a:txBody>
                  <a:tcPr/>
                </a:tc>
                <a:extLst>
                  <a:ext uri="{0D108BD9-81ED-4DB2-BD59-A6C34878D82A}">
                    <a16:rowId xmlns:a16="http://schemas.microsoft.com/office/drawing/2014/main" val="268705444"/>
                  </a:ext>
                </a:extLst>
              </a:tr>
              <a:tr h="370840">
                <a:tc>
                  <a:txBody>
                    <a:bodyPr/>
                    <a:lstStyle/>
                    <a:p>
                      <a:r>
                        <a:rPr lang="en-US" sz="1600" dirty="0" smtClean="0"/>
                        <a:t>Clinical</a:t>
                      </a:r>
                      <a:endParaRPr lang="en-US" sz="1600" dirty="0"/>
                    </a:p>
                  </a:txBody>
                  <a:tcPr/>
                </a:tc>
                <a:tc>
                  <a:txBody>
                    <a:bodyPr/>
                    <a:lstStyle/>
                    <a:p>
                      <a:r>
                        <a:rPr lang="en-US" sz="1600" dirty="0" err="1" smtClean="0"/>
                        <a:t>cd_clinical_doc_authors</a:t>
                      </a:r>
                      <a:endParaRPr lang="en-US" sz="1600" dirty="0"/>
                    </a:p>
                  </a:txBody>
                  <a:tcPr/>
                </a:tc>
                <a:tc>
                  <a:txBody>
                    <a:bodyPr/>
                    <a:lstStyle/>
                    <a:p>
                      <a:r>
                        <a:rPr lang="en-US" sz="1600" dirty="0" smtClean="0"/>
                        <a:t>Cabinets &gt; Clinical Trial Library</a:t>
                      </a:r>
                      <a:endParaRPr lang="en-US" sz="1600" dirty="0"/>
                    </a:p>
                  </a:txBody>
                  <a:tcPr/>
                </a:tc>
                <a:extLst>
                  <a:ext uri="{0D108BD9-81ED-4DB2-BD59-A6C34878D82A}">
                    <a16:rowId xmlns:a16="http://schemas.microsoft.com/office/drawing/2014/main" val="3763069182"/>
                  </a:ext>
                </a:extLst>
              </a:tr>
              <a:tr h="370840">
                <a:tc>
                  <a:txBody>
                    <a:bodyPr/>
                    <a:lstStyle/>
                    <a:p>
                      <a:r>
                        <a:rPr lang="en-US" sz="1600" dirty="0" smtClean="0"/>
                        <a:t>Non-Clinical</a:t>
                      </a:r>
                      <a:endParaRPr lang="en-US" sz="1600" dirty="0"/>
                    </a:p>
                  </a:txBody>
                  <a:tcPr/>
                </a:tc>
                <a:tc>
                  <a:txBody>
                    <a:bodyPr/>
                    <a:lstStyle/>
                    <a:p>
                      <a:r>
                        <a:rPr lang="en-US" sz="1600" dirty="0" err="1" smtClean="0"/>
                        <a:t>cd_non_clinical_doc_authors</a:t>
                      </a:r>
                      <a:endParaRPr lang="en-US" sz="1600" dirty="0"/>
                    </a:p>
                  </a:txBody>
                  <a:tcPr/>
                </a:tc>
                <a:tc>
                  <a:txBody>
                    <a:bodyPr/>
                    <a:lstStyle/>
                    <a:p>
                      <a:r>
                        <a:rPr lang="en-US" sz="1600" dirty="0" smtClean="0"/>
                        <a:t>Cabinets &gt; Non-Clinical Study Library</a:t>
                      </a:r>
                      <a:endParaRPr lang="en-US" sz="1600" dirty="0"/>
                    </a:p>
                  </a:txBody>
                  <a:tcPr/>
                </a:tc>
                <a:extLst>
                  <a:ext uri="{0D108BD9-81ED-4DB2-BD59-A6C34878D82A}">
                    <a16:rowId xmlns:a16="http://schemas.microsoft.com/office/drawing/2014/main" val="3800069165"/>
                  </a:ext>
                </a:extLst>
              </a:tr>
              <a:tr h="370840">
                <a:tc>
                  <a:txBody>
                    <a:bodyPr/>
                    <a:lstStyle/>
                    <a:p>
                      <a:r>
                        <a:rPr lang="en-US" sz="1600" dirty="0" smtClean="0"/>
                        <a:t>Quality</a:t>
                      </a:r>
                      <a:endParaRPr lang="en-US" sz="1600" dirty="0"/>
                    </a:p>
                  </a:txBody>
                  <a:tcPr/>
                </a:tc>
                <a:tc>
                  <a:txBody>
                    <a:bodyPr/>
                    <a:lstStyle/>
                    <a:p>
                      <a:r>
                        <a:rPr lang="en-US" sz="1600" dirty="0" err="1" smtClean="0"/>
                        <a:t>cd_quality_doc_authors</a:t>
                      </a:r>
                      <a:endParaRPr lang="en-US" sz="1600" dirty="0"/>
                    </a:p>
                  </a:txBody>
                  <a:tcPr/>
                </a:tc>
                <a:tc>
                  <a:txBody>
                    <a:bodyPr/>
                    <a:lstStyle/>
                    <a:p>
                      <a:r>
                        <a:rPr lang="en-US" sz="1600" dirty="0" smtClean="0"/>
                        <a:t>Cabinets &gt; Project Library</a:t>
                      </a:r>
                      <a:endParaRPr lang="en-US" sz="1600" dirty="0"/>
                    </a:p>
                  </a:txBody>
                  <a:tcPr/>
                </a:tc>
                <a:extLst>
                  <a:ext uri="{0D108BD9-81ED-4DB2-BD59-A6C34878D82A}">
                    <a16:rowId xmlns:a16="http://schemas.microsoft.com/office/drawing/2014/main" val="760307061"/>
                  </a:ext>
                </a:extLst>
              </a:tr>
              <a:tr h="370840">
                <a:tc>
                  <a:txBody>
                    <a:bodyPr/>
                    <a:lstStyle/>
                    <a:p>
                      <a:r>
                        <a:rPr lang="en-US" sz="1600" dirty="0" smtClean="0"/>
                        <a:t>Safety</a:t>
                      </a:r>
                      <a:endParaRPr lang="en-US" sz="1600" dirty="0"/>
                    </a:p>
                  </a:txBody>
                  <a:tcPr/>
                </a:tc>
                <a:tc>
                  <a:txBody>
                    <a:bodyPr/>
                    <a:lstStyle/>
                    <a:p>
                      <a:r>
                        <a:rPr lang="en-US" sz="1600" dirty="0" err="1" smtClean="0"/>
                        <a:t>cd_safety_doc_authors</a:t>
                      </a:r>
                      <a:endParaRPr lang="en-US" sz="1600" dirty="0"/>
                    </a:p>
                  </a:txBody>
                  <a:tcPr/>
                </a:tc>
                <a:tc>
                  <a:txBody>
                    <a:bodyPr/>
                    <a:lstStyle/>
                    <a:p>
                      <a:r>
                        <a:rPr lang="en-US" sz="1600" dirty="0" smtClean="0"/>
                        <a:t>Cabinets &gt; Product</a:t>
                      </a:r>
                      <a:endParaRPr lang="en-US" sz="1600" dirty="0"/>
                    </a:p>
                  </a:txBody>
                  <a:tcPr/>
                </a:tc>
                <a:extLst>
                  <a:ext uri="{0D108BD9-81ED-4DB2-BD59-A6C34878D82A}">
                    <a16:rowId xmlns:a16="http://schemas.microsoft.com/office/drawing/2014/main" val="3374796285"/>
                  </a:ext>
                </a:extLst>
              </a:tr>
              <a:tr h="370840">
                <a:tc>
                  <a:txBody>
                    <a:bodyPr/>
                    <a:lstStyle/>
                    <a:p>
                      <a:r>
                        <a:rPr lang="en-US" sz="1600" dirty="0" smtClean="0"/>
                        <a:t>Labeling</a:t>
                      </a:r>
                      <a:endParaRPr lang="en-US" sz="1600" dirty="0"/>
                    </a:p>
                  </a:txBody>
                  <a:tcPr/>
                </a:tc>
                <a:tc>
                  <a:txBody>
                    <a:bodyPr/>
                    <a:lstStyle/>
                    <a:p>
                      <a:r>
                        <a:rPr lang="en-US" sz="1600" dirty="0" err="1" smtClean="0"/>
                        <a:t>cd_labeling_doc_authors</a:t>
                      </a:r>
                      <a:endParaRPr lang="en-US" sz="1600" dirty="0"/>
                    </a:p>
                  </a:txBody>
                  <a:tcPr/>
                </a:tc>
                <a:tc>
                  <a:txBody>
                    <a:bodyPr/>
                    <a:lstStyle/>
                    <a:p>
                      <a:r>
                        <a:rPr lang="en-US" sz="1600" dirty="0" smtClean="0"/>
                        <a:t>Cabinets &gt; Regulatory Application Library</a:t>
                      </a:r>
                      <a:endParaRPr lang="en-US" sz="1600" dirty="0"/>
                    </a:p>
                  </a:txBody>
                  <a:tcPr/>
                </a:tc>
                <a:extLst>
                  <a:ext uri="{0D108BD9-81ED-4DB2-BD59-A6C34878D82A}">
                    <a16:rowId xmlns:a16="http://schemas.microsoft.com/office/drawing/2014/main" val="3005652143"/>
                  </a:ext>
                </a:extLst>
              </a:tr>
              <a:tr h="370840">
                <a:tc>
                  <a:txBody>
                    <a:bodyPr/>
                    <a:lstStyle/>
                    <a:p>
                      <a:r>
                        <a:rPr lang="en-US" sz="1600" dirty="0" smtClean="0"/>
                        <a:t>Promotional Materials</a:t>
                      </a:r>
                      <a:endParaRPr lang="en-US" sz="1600" dirty="0"/>
                    </a:p>
                  </a:txBody>
                  <a:tcPr/>
                </a:tc>
                <a:tc>
                  <a:txBody>
                    <a:bodyPr/>
                    <a:lstStyle/>
                    <a:p>
                      <a:r>
                        <a:rPr lang="en-US" sz="1600" dirty="0" err="1" smtClean="0"/>
                        <a:t>cd_ad_promo_doc_authors</a:t>
                      </a:r>
                      <a:endParaRPr lang="en-US" sz="1600" dirty="0"/>
                    </a:p>
                  </a:txBody>
                  <a:tcPr/>
                </a:tc>
                <a:tc>
                  <a:txBody>
                    <a:bodyPr/>
                    <a:lstStyle/>
                    <a:p>
                      <a:r>
                        <a:rPr lang="en-US" sz="1600" dirty="0" smtClean="0"/>
                        <a:t>Cabinets &gt; Regulatory Application Library</a:t>
                      </a:r>
                      <a:endParaRPr lang="en-US" sz="1600" dirty="0"/>
                    </a:p>
                  </a:txBody>
                  <a:tcPr/>
                </a:tc>
                <a:extLst>
                  <a:ext uri="{0D108BD9-81ED-4DB2-BD59-A6C34878D82A}">
                    <a16:rowId xmlns:a16="http://schemas.microsoft.com/office/drawing/2014/main" val="947368507"/>
                  </a:ext>
                </a:extLst>
              </a:tr>
            </a:tbl>
          </a:graphicData>
        </a:graphic>
      </p:graphicFrame>
    </p:spTree>
    <p:extLst>
      <p:ext uri="{BB962C8B-B14F-4D97-AF65-F5344CB8AC3E}">
        <p14:creationId xmlns:p14="http://schemas.microsoft.com/office/powerpoint/2010/main" val="3909018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17646" y="220134"/>
            <a:ext cx="6176287" cy="384146"/>
          </a:xfrm>
        </p:spPr>
        <p:txBody>
          <a:bodyPr>
            <a:normAutofit/>
          </a:bodyPr>
          <a:lstStyle/>
          <a:p>
            <a:pPr lvl="0" algn="ctr">
              <a:defRPr/>
            </a:pPr>
            <a:r>
              <a:rPr lang="en-US" sz="2800" dirty="0"/>
              <a:t>Controlled Documents – Drug product</a:t>
            </a:r>
            <a:endParaRPr lang="en-US" dirty="0"/>
          </a:p>
        </p:txBody>
      </p:sp>
      <p:sp>
        <p:nvSpPr>
          <p:cNvPr id="12" name="Content Placeholder 11"/>
          <p:cNvSpPr>
            <a:spLocks noGrp="1"/>
          </p:cNvSpPr>
          <p:nvPr>
            <p:ph idx="13"/>
          </p:nvPr>
        </p:nvSpPr>
        <p:spPr/>
        <p:txBody>
          <a:bodyPr/>
          <a:lstStyle/>
          <a:p>
            <a:r>
              <a:rPr lang="en-US" i="1" dirty="0"/>
              <a:t>Click </a:t>
            </a:r>
            <a:r>
              <a:rPr lang="en-US" b="1" i="1" dirty="0"/>
              <a:t>Play</a:t>
            </a:r>
            <a:r>
              <a:rPr lang="en-US" i="1" dirty="0"/>
              <a:t> to continue.</a:t>
            </a:r>
          </a:p>
        </p:txBody>
      </p:sp>
      <p:sp>
        <p:nvSpPr>
          <p:cNvPr id="10" name="Rectangle 9"/>
          <p:cNvSpPr/>
          <p:nvPr/>
        </p:nvSpPr>
        <p:spPr>
          <a:xfrm>
            <a:off x="12827000"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Arial" panose="020B0604020202020204" pitchFamily="34" charset="0"/>
                <a:cs typeface="Arial" panose="020B0604020202020204" pitchFamily="34" charset="0"/>
              </a:rPr>
              <a:t>Please add the graphic description here.</a:t>
            </a:r>
          </a:p>
        </p:txBody>
      </p:sp>
      <p:sp>
        <p:nvSpPr>
          <p:cNvPr id="13" name="Rectangle 12"/>
          <p:cNvSpPr/>
          <p:nvPr/>
        </p:nvSpPr>
        <p:spPr>
          <a:xfrm>
            <a:off x="-1733108"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10972800" y="6480425"/>
            <a:ext cx="1540806"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chemeClr val="bg1"/>
                </a:solidFill>
                <a:latin typeface="Arial" panose="020B0604020202020204" pitchFamily="34" charset="0"/>
                <a:cs typeface="Arial" panose="020B0604020202020204" pitchFamily="34" charset="0"/>
              </a:rPr>
              <a:t>© Cognizant</a:t>
            </a:r>
            <a:r>
              <a:rPr lang="en-US" sz="1200" b="0" baseline="0" dirty="0">
                <a:solidFill>
                  <a:schemeClr val="bg1"/>
                </a:solidFill>
                <a:latin typeface="Arial" panose="020B0604020202020204" pitchFamily="34" charset="0"/>
                <a:cs typeface="Arial" panose="020B0604020202020204" pitchFamily="34" charset="0"/>
              </a:rPr>
              <a:t> </a:t>
            </a:r>
            <a:r>
              <a:rPr lang="en-US" sz="1200" b="0" dirty="0">
                <a:solidFill>
                  <a:schemeClr val="bg1"/>
                </a:solidFill>
                <a:latin typeface="Arial" panose="020B0604020202020204" pitchFamily="34" charset="0"/>
                <a:cs typeface="Arial" panose="020B0604020202020204" pitchFamily="34" charset="0"/>
              </a:rPr>
              <a:t>2020 | </a:t>
            </a:r>
          </a:p>
        </p:txBody>
      </p:sp>
      <p:sp>
        <p:nvSpPr>
          <p:cNvPr id="2" name="Rectangle 1"/>
          <p:cNvSpPr/>
          <p:nvPr/>
        </p:nvSpPr>
        <p:spPr>
          <a:xfrm>
            <a:off x="847413" y="604279"/>
            <a:ext cx="11175253" cy="3877985"/>
          </a:xfrm>
          <a:prstGeom prst="rect">
            <a:avLst/>
          </a:prstGeom>
        </p:spPr>
        <p:txBody>
          <a:bodyPr wrap="square">
            <a:spAutoFit/>
          </a:bodyPr>
          <a:lstStyle/>
          <a:p>
            <a:pPr>
              <a:spcAft>
                <a:spcPts val="1000"/>
              </a:spcAft>
              <a:tabLst>
                <a:tab pos="1828800" algn="l"/>
              </a:tabLst>
            </a:pPr>
            <a:r>
              <a:rPr lang="en-US" sz="2000" dirty="0"/>
              <a:t>You can use this generic procedure for creating all types of controlled documents.</a:t>
            </a:r>
          </a:p>
          <a:p>
            <a:pPr marL="342900" indent="-342900">
              <a:spcAft>
                <a:spcPts val="1000"/>
              </a:spcAft>
              <a:buAutoNum type="arabicPeriod"/>
              <a:tabLst>
                <a:tab pos="1828800" algn="l"/>
              </a:tabLst>
            </a:pPr>
            <a:r>
              <a:rPr lang="en-US" sz="2000" dirty="0"/>
              <a:t>Log in as a member of the </a:t>
            </a:r>
            <a:r>
              <a:rPr lang="en-US" sz="2000" b="1" dirty="0"/>
              <a:t>Author group</a:t>
            </a:r>
            <a:r>
              <a:rPr lang="en-US" sz="2000" dirty="0"/>
              <a:t> based on the </a:t>
            </a:r>
            <a:r>
              <a:rPr lang="en-US" sz="2000" b="1" dirty="0"/>
              <a:t>domain</a:t>
            </a:r>
            <a:r>
              <a:rPr lang="en-US" sz="2000" dirty="0"/>
              <a:t> of the document you wish to create.</a:t>
            </a:r>
          </a:p>
          <a:p>
            <a:pPr marL="342900" indent="-342900">
              <a:spcAft>
                <a:spcPts val="1000"/>
              </a:spcAft>
              <a:buAutoNum type="arabicPeriod"/>
              <a:tabLst>
                <a:tab pos="1828800" algn="l"/>
              </a:tabLst>
            </a:pPr>
            <a:r>
              <a:rPr lang="en-US" sz="2000" dirty="0"/>
              <a:t>Select </a:t>
            </a:r>
            <a:r>
              <a:rPr lang="en-US" sz="2000" b="1" dirty="0"/>
              <a:t>New &gt; Content</a:t>
            </a:r>
            <a:r>
              <a:rPr lang="en-US" sz="2000" dirty="0"/>
              <a:t> from the menu bar.</a:t>
            </a:r>
          </a:p>
          <a:p>
            <a:pPr marL="342900" indent="-342900">
              <a:spcAft>
                <a:spcPts val="1000"/>
              </a:spcAft>
              <a:buAutoNum type="arabicPeriod"/>
              <a:tabLst>
                <a:tab pos="1828800" algn="l"/>
              </a:tabLst>
            </a:pPr>
            <a:r>
              <a:rPr lang="en-US" sz="2000" dirty="0"/>
              <a:t>In the </a:t>
            </a:r>
            <a:r>
              <a:rPr lang="en-US" sz="2000" b="1" dirty="0"/>
              <a:t>Creation profile</a:t>
            </a:r>
            <a:r>
              <a:rPr lang="en-US" sz="2000" dirty="0"/>
              <a:t> field, select a document area, for example, Regulatory/Administrative or Non-Clinical.</a:t>
            </a:r>
          </a:p>
          <a:p>
            <a:pPr>
              <a:spcAft>
                <a:spcPts val="1000"/>
              </a:spcAft>
              <a:tabLst>
                <a:tab pos="1828800" algn="l"/>
              </a:tabLst>
            </a:pPr>
            <a:r>
              <a:rPr lang="en-US" dirty="0"/>
              <a:t>(The role of the user determines the creation profile options that appear. For example, if the user is a member of the </a:t>
            </a:r>
            <a:r>
              <a:rPr lang="en-US" dirty="0" err="1"/>
              <a:t>cd_non_clinical_doc_authors</a:t>
            </a:r>
            <a:r>
              <a:rPr lang="en-US" dirty="0"/>
              <a:t> group, then the Non-clinical document area appears.)</a:t>
            </a:r>
          </a:p>
          <a:p>
            <a:pPr marL="342900" indent="-342900">
              <a:spcAft>
                <a:spcPts val="1000"/>
              </a:spcAft>
              <a:buFont typeface="+mj-lt"/>
              <a:buAutoNum type="arabicPeriod" startAt="4"/>
              <a:tabLst>
                <a:tab pos="1828800" algn="l"/>
              </a:tabLst>
            </a:pPr>
            <a:r>
              <a:rPr lang="en-US" sz="2000" dirty="0"/>
              <a:t>In the Document type field, select the document to create and click Next.</a:t>
            </a:r>
          </a:p>
          <a:p>
            <a:pPr marL="342900" indent="-342900">
              <a:spcAft>
                <a:spcPts val="1000"/>
              </a:spcAft>
              <a:buFont typeface="+mj-lt"/>
              <a:buAutoNum type="arabicPeriod" startAt="4"/>
              <a:tabLst>
                <a:tab pos="1828800" algn="l"/>
              </a:tabLst>
            </a:pPr>
            <a:r>
              <a:rPr lang="en-US" sz="2000" dirty="0"/>
              <a:t>On the Classification tab of the </a:t>
            </a:r>
            <a:r>
              <a:rPr lang="en-US" sz="2000" b="1" dirty="0"/>
              <a:t>Edit</a:t>
            </a:r>
            <a:r>
              <a:rPr lang="en-US" sz="2000" dirty="0"/>
              <a:t> properties page, select or type information in the remaining required fields.</a:t>
            </a:r>
          </a:p>
        </p:txBody>
      </p:sp>
    </p:spTree>
    <p:extLst>
      <p:ext uri="{BB962C8B-B14F-4D97-AF65-F5344CB8AC3E}">
        <p14:creationId xmlns:p14="http://schemas.microsoft.com/office/powerpoint/2010/main" val="30803936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17646" y="220134"/>
            <a:ext cx="6176287" cy="384146"/>
          </a:xfrm>
        </p:spPr>
        <p:txBody>
          <a:bodyPr>
            <a:normAutofit/>
          </a:bodyPr>
          <a:lstStyle/>
          <a:p>
            <a:pPr lvl="0" algn="ctr">
              <a:defRPr/>
            </a:pPr>
            <a:r>
              <a:rPr lang="en-US" sz="2800" dirty="0"/>
              <a:t>Controlled Documents – Drug product</a:t>
            </a:r>
            <a:endParaRPr lang="en-US" dirty="0"/>
          </a:p>
        </p:txBody>
      </p:sp>
      <p:sp>
        <p:nvSpPr>
          <p:cNvPr id="12" name="Content Placeholder 11"/>
          <p:cNvSpPr>
            <a:spLocks noGrp="1"/>
          </p:cNvSpPr>
          <p:nvPr>
            <p:ph idx="13"/>
          </p:nvPr>
        </p:nvSpPr>
        <p:spPr/>
        <p:txBody>
          <a:bodyPr/>
          <a:lstStyle/>
          <a:p>
            <a:r>
              <a:rPr lang="en-US" i="1" dirty="0"/>
              <a:t>Click </a:t>
            </a:r>
            <a:r>
              <a:rPr lang="en-US" b="1" i="1" dirty="0"/>
              <a:t>Play</a:t>
            </a:r>
            <a:r>
              <a:rPr lang="en-US" i="1" dirty="0"/>
              <a:t> to continue.</a:t>
            </a:r>
          </a:p>
        </p:txBody>
      </p:sp>
      <p:sp>
        <p:nvSpPr>
          <p:cNvPr id="10" name="Rectangle 9"/>
          <p:cNvSpPr/>
          <p:nvPr/>
        </p:nvSpPr>
        <p:spPr>
          <a:xfrm>
            <a:off x="12827000"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Arial" panose="020B0604020202020204" pitchFamily="34" charset="0"/>
                <a:cs typeface="Arial" panose="020B0604020202020204" pitchFamily="34" charset="0"/>
              </a:rPr>
              <a:t>Please add the graphic description here.</a:t>
            </a:r>
          </a:p>
        </p:txBody>
      </p:sp>
      <p:sp>
        <p:nvSpPr>
          <p:cNvPr id="13" name="Rectangle 12"/>
          <p:cNvSpPr/>
          <p:nvPr/>
        </p:nvSpPr>
        <p:spPr>
          <a:xfrm>
            <a:off x="-1733108"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10972800" y="6480425"/>
            <a:ext cx="1540806"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chemeClr val="bg1"/>
                </a:solidFill>
                <a:latin typeface="Arial" panose="020B0604020202020204" pitchFamily="34" charset="0"/>
                <a:cs typeface="Arial" panose="020B0604020202020204" pitchFamily="34" charset="0"/>
              </a:rPr>
              <a:t>© Cognizant</a:t>
            </a:r>
            <a:r>
              <a:rPr lang="en-US" sz="1200" b="0" baseline="0" dirty="0">
                <a:solidFill>
                  <a:schemeClr val="bg1"/>
                </a:solidFill>
                <a:latin typeface="Arial" panose="020B0604020202020204" pitchFamily="34" charset="0"/>
                <a:cs typeface="Arial" panose="020B0604020202020204" pitchFamily="34" charset="0"/>
              </a:rPr>
              <a:t> </a:t>
            </a:r>
            <a:r>
              <a:rPr lang="en-US" sz="1200" b="0" dirty="0">
                <a:solidFill>
                  <a:schemeClr val="bg1"/>
                </a:solidFill>
                <a:latin typeface="Arial" panose="020B0604020202020204" pitchFamily="34" charset="0"/>
                <a:cs typeface="Arial" panose="020B0604020202020204" pitchFamily="34" charset="0"/>
              </a:rPr>
              <a:t>2020 | </a:t>
            </a:r>
          </a:p>
        </p:txBody>
      </p:sp>
      <p:sp>
        <p:nvSpPr>
          <p:cNvPr id="2" name="Rectangle 1"/>
          <p:cNvSpPr/>
          <p:nvPr/>
        </p:nvSpPr>
        <p:spPr>
          <a:xfrm>
            <a:off x="847413" y="604279"/>
            <a:ext cx="11175253" cy="5021888"/>
          </a:xfrm>
          <a:prstGeom prst="rect">
            <a:avLst/>
          </a:prstGeom>
        </p:spPr>
        <p:txBody>
          <a:bodyPr wrap="square">
            <a:spAutoFit/>
          </a:bodyPr>
          <a:lstStyle/>
          <a:p>
            <a:pPr marL="342900" indent="-342900">
              <a:spcAft>
                <a:spcPts val="1000"/>
              </a:spcAft>
              <a:buFont typeface="+mj-lt"/>
              <a:buAutoNum type="arabicPeriod" startAt="6"/>
              <a:tabLst>
                <a:tab pos="1828800" algn="l"/>
              </a:tabLst>
            </a:pPr>
            <a:r>
              <a:rPr lang="en-US" sz="2000" dirty="0"/>
              <a:t>On the </a:t>
            </a:r>
            <a:r>
              <a:rPr lang="en-US" sz="2000" b="1" dirty="0"/>
              <a:t>Regulatory Application </a:t>
            </a:r>
            <a:r>
              <a:rPr lang="en-US" sz="2000" dirty="0"/>
              <a:t>Info tab, you can associate the document with multiple regulatory applications. The values from the regulatory application forms associated with the selected product are available for selection.</a:t>
            </a:r>
          </a:p>
          <a:p>
            <a:pPr marL="342900" indent="-342900">
              <a:spcAft>
                <a:spcPts val="1000"/>
              </a:spcAft>
              <a:buFont typeface="+mj-lt"/>
              <a:buAutoNum type="arabicPeriod" startAt="7"/>
              <a:tabLst>
                <a:tab pos="1828800" algn="l"/>
              </a:tabLst>
            </a:pPr>
            <a:r>
              <a:rPr lang="en-US" sz="2000" dirty="0"/>
              <a:t>Review the inherited information on the remaining tabs.</a:t>
            </a:r>
          </a:p>
          <a:p>
            <a:pPr>
              <a:spcAft>
                <a:spcPts val="1000"/>
              </a:spcAft>
              <a:tabLst>
                <a:tab pos="1828800" algn="l"/>
              </a:tabLst>
            </a:pPr>
            <a:r>
              <a:rPr lang="en-US" dirty="0"/>
              <a:t>(The Notification List lists the user groups that are notified whenever the document goes through a lifecycle state change.)</a:t>
            </a:r>
          </a:p>
          <a:p>
            <a:pPr marL="342900" indent="-342900">
              <a:spcAft>
                <a:spcPts val="1000"/>
              </a:spcAft>
              <a:buFont typeface="+mj-lt"/>
              <a:buAutoNum type="arabicPeriod" startAt="8"/>
              <a:tabLst>
                <a:tab pos="1828800" algn="l"/>
              </a:tabLst>
            </a:pPr>
            <a:r>
              <a:rPr lang="en-US" sz="2000" dirty="0"/>
              <a:t>Click </a:t>
            </a:r>
            <a:r>
              <a:rPr lang="en-US" sz="2000" b="1" dirty="0"/>
              <a:t>Next</a:t>
            </a:r>
            <a:r>
              <a:rPr lang="en-US" sz="2000" dirty="0"/>
              <a:t>.</a:t>
            </a:r>
          </a:p>
          <a:p>
            <a:pPr>
              <a:spcAft>
                <a:spcPts val="1000"/>
              </a:spcAft>
              <a:tabLst>
                <a:tab pos="1828800" algn="l"/>
              </a:tabLst>
            </a:pPr>
            <a:r>
              <a:rPr lang="en-US" dirty="0"/>
              <a:t>The document appears in its native format. The content for the document is based on a content template. From the application, edit the content of the document as needed. When you finish, save and close the document.</a:t>
            </a:r>
          </a:p>
          <a:p>
            <a:pPr marL="342900" indent="-342900">
              <a:spcAft>
                <a:spcPts val="1000"/>
              </a:spcAft>
              <a:buFont typeface="+mj-lt"/>
              <a:buAutoNum type="arabicPeriod" startAt="9"/>
              <a:tabLst>
                <a:tab pos="1828800" algn="l"/>
              </a:tabLst>
            </a:pPr>
            <a:r>
              <a:rPr lang="en-US" dirty="0"/>
              <a:t>Click </a:t>
            </a:r>
            <a:r>
              <a:rPr lang="en-US" b="1" dirty="0"/>
              <a:t>Check In and Finish</a:t>
            </a:r>
            <a:r>
              <a:rPr lang="en-US" dirty="0"/>
              <a:t>.</a:t>
            </a:r>
          </a:p>
          <a:p>
            <a:pPr>
              <a:spcAft>
                <a:spcPts val="1000"/>
              </a:spcAft>
              <a:tabLst>
                <a:tab pos="1828800" algn="l"/>
              </a:tabLst>
            </a:pPr>
            <a:r>
              <a:rPr lang="en-US" dirty="0"/>
              <a:t>(The system creates the document with a minor version number. The document is checked in. Based on the document type and Control Category, the document is assigned a lifecycle. The system also stores the document in a dynamically created folder structure based on the metadata of the document.)</a:t>
            </a:r>
            <a:endParaRPr lang="en-US" dirty="0">
              <a:latin typeface="Arial" pitchFamily="34" charset="0"/>
              <a:ea typeface="Arial Unicode MS" pitchFamily="34" charset="-128"/>
              <a:cs typeface="Arial" pitchFamily="34" charset="0"/>
            </a:endParaRPr>
          </a:p>
          <a:p>
            <a:pPr>
              <a:spcAft>
                <a:spcPts val="1000"/>
              </a:spcAft>
              <a:tabLst>
                <a:tab pos="1828800" algn="l"/>
              </a:tabLst>
            </a:pPr>
            <a:endParaRPr lang="en-US" dirty="0"/>
          </a:p>
        </p:txBody>
      </p:sp>
    </p:spTree>
    <p:extLst>
      <p:ext uri="{BB962C8B-B14F-4D97-AF65-F5344CB8AC3E}">
        <p14:creationId xmlns:p14="http://schemas.microsoft.com/office/powerpoint/2010/main" val="18446190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17646" y="220134"/>
            <a:ext cx="6176287" cy="384146"/>
          </a:xfrm>
        </p:spPr>
        <p:txBody>
          <a:bodyPr>
            <a:normAutofit fontScale="90000"/>
          </a:bodyPr>
          <a:lstStyle/>
          <a:p>
            <a:pPr lvl="0" algn="ctr">
              <a:defRPr/>
            </a:pPr>
            <a:r>
              <a:rPr lang="en-US" sz="2800" dirty="0"/>
              <a:t>Controlled Documents – Medical Device</a:t>
            </a:r>
            <a:endParaRPr lang="en-US" dirty="0"/>
          </a:p>
        </p:txBody>
      </p:sp>
      <p:sp>
        <p:nvSpPr>
          <p:cNvPr id="12" name="Content Placeholder 11"/>
          <p:cNvSpPr>
            <a:spLocks noGrp="1"/>
          </p:cNvSpPr>
          <p:nvPr>
            <p:ph idx="13"/>
          </p:nvPr>
        </p:nvSpPr>
        <p:spPr/>
        <p:txBody>
          <a:bodyPr/>
          <a:lstStyle/>
          <a:p>
            <a:r>
              <a:rPr lang="en-US" i="1" dirty="0"/>
              <a:t>Click </a:t>
            </a:r>
            <a:r>
              <a:rPr lang="en-US" b="1" i="1" dirty="0"/>
              <a:t>Play</a:t>
            </a:r>
            <a:r>
              <a:rPr lang="en-US" i="1" dirty="0"/>
              <a:t> to continue.</a:t>
            </a:r>
          </a:p>
        </p:txBody>
      </p:sp>
      <p:sp>
        <p:nvSpPr>
          <p:cNvPr id="10" name="Rectangle 9"/>
          <p:cNvSpPr/>
          <p:nvPr/>
        </p:nvSpPr>
        <p:spPr>
          <a:xfrm>
            <a:off x="12827000"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Arial" panose="020B0604020202020204" pitchFamily="34" charset="0"/>
                <a:cs typeface="Arial" panose="020B0604020202020204" pitchFamily="34" charset="0"/>
              </a:rPr>
              <a:t>Please add the graphic description here.</a:t>
            </a:r>
          </a:p>
        </p:txBody>
      </p:sp>
      <p:sp>
        <p:nvSpPr>
          <p:cNvPr id="13" name="Rectangle 12"/>
          <p:cNvSpPr/>
          <p:nvPr/>
        </p:nvSpPr>
        <p:spPr>
          <a:xfrm>
            <a:off x="-1733108"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10972800" y="6480425"/>
            <a:ext cx="1540806"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chemeClr val="bg1"/>
                </a:solidFill>
                <a:latin typeface="Arial" panose="020B0604020202020204" pitchFamily="34" charset="0"/>
                <a:cs typeface="Arial" panose="020B0604020202020204" pitchFamily="34" charset="0"/>
              </a:rPr>
              <a:t>© Cognizant</a:t>
            </a:r>
            <a:r>
              <a:rPr lang="en-US" sz="1200" b="0" baseline="0" dirty="0">
                <a:solidFill>
                  <a:schemeClr val="bg1"/>
                </a:solidFill>
                <a:latin typeface="Arial" panose="020B0604020202020204" pitchFamily="34" charset="0"/>
                <a:cs typeface="Arial" panose="020B0604020202020204" pitchFamily="34" charset="0"/>
              </a:rPr>
              <a:t> </a:t>
            </a:r>
            <a:r>
              <a:rPr lang="en-US" sz="1200" b="0" dirty="0">
                <a:solidFill>
                  <a:schemeClr val="bg1"/>
                </a:solidFill>
                <a:latin typeface="Arial" panose="020B0604020202020204" pitchFamily="34" charset="0"/>
                <a:cs typeface="Arial" panose="020B0604020202020204" pitchFamily="34" charset="0"/>
              </a:rPr>
              <a:t>2020 | </a:t>
            </a:r>
          </a:p>
        </p:txBody>
      </p:sp>
      <p:sp>
        <p:nvSpPr>
          <p:cNvPr id="2" name="Rectangle 1"/>
          <p:cNvSpPr/>
          <p:nvPr/>
        </p:nvSpPr>
        <p:spPr>
          <a:xfrm>
            <a:off x="749692" y="694463"/>
            <a:ext cx="11175253" cy="1887696"/>
          </a:xfrm>
          <a:prstGeom prst="rect">
            <a:avLst/>
          </a:prstGeom>
        </p:spPr>
        <p:txBody>
          <a:bodyPr wrap="square">
            <a:spAutoFit/>
          </a:bodyPr>
          <a:lstStyle/>
          <a:p>
            <a:pPr>
              <a:spcAft>
                <a:spcPts val="1000"/>
              </a:spcAft>
              <a:tabLst>
                <a:tab pos="1828800" algn="l"/>
              </a:tabLst>
            </a:pPr>
            <a:r>
              <a:rPr lang="en-US" sz="2000" dirty="0"/>
              <a:t>Documentum for Research and Development provides inventory to manage clinical, non-clinical, regulatory administrative documents, and device metadata. You can import or create a document using a registration form where data is inherited from the registration form.</a:t>
            </a:r>
          </a:p>
          <a:p>
            <a:pPr>
              <a:spcAft>
                <a:spcPts val="1000"/>
              </a:spcAft>
              <a:tabLst>
                <a:tab pos="1828800" algn="l"/>
              </a:tabLst>
            </a:pPr>
            <a:r>
              <a:rPr lang="en-US" sz="2000" dirty="0"/>
              <a:t> Each document type requires a specific login and type of registration form:</a:t>
            </a:r>
            <a:endParaRPr lang="en-US" sz="2000" dirty="0">
              <a:latin typeface="Arial" pitchFamily="34" charset="0"/>
              <a:ea typeface="Arial Unicode MS" pitchFamily="34" charset="-128"/>
              <a:cs typeface="Arial" pitchFamily="34" charset="0"/>
            </a:endParaRPr>
          </a:p>
          <a:p>
            <a:pPr>
              <a:spcAft>
                <a:spcPts val="1000"/>
              </a:spcAft>
              <a:tabLst>
                <a:tab pos="1828800" algn="l"/>
              </a:tabLst>
            </a:pPr>
            <a:endParaRPr lang="en-US" sz="2000" dirty="0">
              <a:latin typeface="Arial" pitchFamily="34" charset="0"/>
              <a:ea typeface="Arial Unicode MS" pitchFamily="34" charset="-128"/>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977717301"/>
              </p:ext>
            </p:extLst>
          </p:nvPr>
        </p:nvGraphicFramePr>
        <p:xfrm>
          <a:off x="906307" y="2306252"/>
          <a:ext cx="8551332" cy="2352040"/>
        </p:xfrm>
        <a:graphic>
          <a:graphicData uri="http://schemas.openxmlformats.org/drawingml/2006/table">
            <a:tbl>
              <a:tblPr firstRow="1" bandRow="1">
                <a:tableStyleId>{5C22544A-7EE6-4342-B048-85BDC9FD1C3A}</a:tableStyleId>
              </a:tblPr>
              <a:tblGrid>
                <a:gridCol w="2850444">
                  <a:extLst>
                    <a:ext uri="{9D8B030D-6E8A-4147-A177-3AD203B41FA5}">
                      <a16:colId xmlns:a16="http://schemas.microsoft.com/office/drawing/2014/main" val="2071768724"/>
                    </a:ext>
                  </a:extLst>
                </a:gridCol>
                <a:gridCol w="2850444">
                  <a:extLst>
                    <a:ext uri="{9D8B030D-6E8A-4147-A177-3AD203B41FA5}">
                      <a16:colId xmlns:a16="http://schemas.microsoft.com/office/drawing/2014/main" val="2234524500"/>
                    </a:ext>
                  </a:extLst>
                </a:gridCol>
                <a:gridCol w="2850444">
                  <a:extLst>
                    <a:ext uri="{9D8B030D-6E8A-4147-A177-3AD203B41FA5}">
                      <a16:colId xmlns:a16="http://schemas.microsoft.com/office/drawing/2014/main" val="767085767"/>
                    </a:ext>
                  </a:extLst>
                </a:gridCol>
              </a:tblGrid>
              <a:tr h="370840">
                <a:tc>
                  <a:txBody>
                    <a:bodyPr/>
                    <a:lstStyle/>
                    <a:p>
                      <a:r>
                        <a:rPr lang="en-US" sz="1600" dirty="0" smtClean="0"/>
                        <a:t>Document type</a:t>
                      </a:r>
                      <a:endParaRPr lang="en-US" sz="1600" dirty="0"/>
                    </a:p>
                  </a:txBody>
                  <a:tcPr/>
                </a:tc>
                <a:tc>
                  <a:txBody>
                    <a:bodyPr/>
                    <a:lstStyle/>
                    <a:p>
                      <a:r>
                        <a:rPr lang="en-US" sz="1600" dirty="0" smtClean="0"/>
                        <a:t>Member of Group</a:t>
                      </a:r>
                      <a:endParaRPr lang="en-US" sz="1600" dirty="0"/>
                    </a:p>
                  </a:txBody>
                  <a:tcPr/>
                </a:tc>
                <a:tc>
                  <a:txBody>
                    <a:bodyPr/>
                    <a:lstStyle/>
                    <a:p>
                      <a:r>
                        <a:rPr lang="en-US" sz="1600" dirty="0" smtClean="0"/>
                        <a:t>Registration form location</a:t>
                      </a:r>
                      <a:endParaRPr lang="en-US" sz="1600" dirty="0"/>
                    </a:p>
                  </a:txBody>
                  <a:tcPr/>
                </a:tc>
                <a:extLst>
                  <a:ext uri="{0D108BD9-81ED-4DB2-BD59-A6C34878D82A}">
                    <a16:rowId xmlns:a16="http://schemas.microsoft.com/office/drawing/2014/main" val="489148755"/>
                  </a:ext>
                </a:extLst>
              </a:tr>
              <a:tr h="370840">
                <a:tc>
                  <a:txBody>
                    <a:bodyPr/>
                    <a:lstStyle/>
                    <a:p>
                      <a:r>
                        <a:rPr lang="en-US" sz="1600" dirty="0" smtClean="0"/>
                        <a:t>Regulatory Administrative</a:t>
                      </a:r>
                      <a:endParaRPr lang="en-US" sz="1600" dirty="0"/>
                    </a:p>
                  </a:txBody>
                  <a:tcPr/>
                </a:tc>
                <a:tc>
                  <a:txBody>
                    <a:bodyPr/>
                    <a:lstStyle/>
                    <a:p>
                      <a:r>
                        <a:rPr lang="en-US" sz="1600" dirty="0" err="1" smtClean="0"/>
                        <a:t>cd_md_regulatory_doc_authors</a:t>
                      </a:r>
                      <a:endParaRPr lang="en-US" sz="1600" dirty="0" smtClean="0"/>
                    </a:p>
                    <a:p>
                      <a:r>
                        <a:rPr lang="en-US" sz="1600" dirty="0" err="1" smtClean="0"/>
                        <a:t>cd_md_doc_authors</a:t>
                      </a:r>
                      <a:endParaRPr lang="en-US" sz="1600" dirty="0"/>
                    </a:p>
                  </a:txBody>
                  <a:tcPr/>
                </a:tc>
                <a:tc>
                  <a:txBody>
                    <a:bodyPr/>
                    <a:lstStyle/>
                    <a:p>
                      <a:r>
                        <a:rPr lang="en-US" sz="1600" dirty="0" smtClean="0"/>
                        <a:t>Cabinets &gt; MD Registration Forms/Medical Device Library</a:t>
                      </a:r>
                      <a:endParaRPr lang="en-US" sz="1600" dirty="0"/>
                    </a:p>
                  </a:txBody>
                  <a:tcPr/>
                </a:tc>
                <a:extLst>
                  <a:ext uri="{0D108BD9-81ED-4DB2-BD59-A6C34878D82A}">
                    <a16:rowId xmlns:a16="http://schemas.microsoft.com/office/drawing/2014/main" val="2407790889"/>
                  </a:ext>
                </a:extLst>
              </a:tr>
              <a:tr h="370840">
                <a:tc>
                  <a:txBody>
                    <a:bodyPr/>
                    <a:lstStyle/>
                    <a:p>
                      <a:r>
                        <a:rPr lang="en-US" sz="1600" dirty="0" smtClean="0"/>
                        <a:t>Clinical</a:t>
                      </a:r>
                      <a:endParaRPr lang="en-US" sz="1600" dirty="0"/>
                    </a:p>
                  </a:txBody>
                  <a:tcPr/>
                </a:tc>
                <a:tc>
                  <a:txBody>
                    <a:bodyPr/>
                    <a:lstStyle/>
                    <a:p>
                      <a:r>
                        <a:rPr lang="en-US" sz="1600" dirty="0" err="1" smtClean="0"/>
                        <a:t>cd_md_clinical_doc_authors</a:t>
                      </a:r>
                      <a:endParaRPr lang="en-US" sz="1600" dirty="0" smtClean="0"/>
                    </a:p>
                    <a:p>
                      <a:r>
                        <a:rPr lang="en-US" sz="1600" dirty="0" err="1" smtClean="0"/>
                        <a:t>cd_md_doc_authors</a:t>
                      </a:r>
                      <a:endParaRPr lang="en-US" sz="1600" dirty="0"/>
                    </a:p>
                  </a:txBody>
                  <a:tcPr/>
                </a:tc>
                <a:tc>
                  <a:txBody>
                    <a:bodyPr/>
                    <a:lstStyle/>
                    <a:p>
                      <a:r>
                        <a:rPr lang="en-US" sz="1600" dirty="0" smtClean="0"/>
                        <a:t>Cabinets &gt; MD Registration Forms/Clinical Trial Library</a:t>
                      </a:r>
                      <a:endParaRPr lang="en-US" sz="1600" dirty="0"/>
                    </a:p>
                  </a:txBody>
                  <a:tcPr/>
                </a:tc>
                <a:extLst>
                  <a:ext uri="{0D108BD9-81ED-4DB2-BD59-A6C34878D82A}">
                    <a16:rowId xmlns:a16="http://schemas.microsoft.com/office/drawing/2014/main" val="3243209020"/>
                  </a:ext>
                </a:extLst>
              </a:tr>
              <a:tr h="370840">
                <a:tc>
                  <a:txBody>
                    <a:bodyPr/>
                    <a:lstStyle/>
                    <a:p>
                      <a:r>
                        <a:rPr lang="en-US" sz="1600" dirty="0" smtClean="0"/>
                        <a:t>Non-Clinical</a:t>
                      </a:r>
                      <a:endParaRPr lang="en-US" sz="1600" dirty="0"/>
                    </a:p>
                  </a:txBody>
                  <a:tcPr/>
                </a:tc>
                <a:tc>
                  <a:txBody>
                    <a:bodyPr/>
                    <a:lstStyle/>
                    <a:p>
                      <a:r>
                        <a:rPr lang="en-US" sz="1600" dirty="0" err="1" smtClean="0"/>
                        <a:t>cd_md_non_clinical_doc</a:t>
                      </a:r>
                      <a:r>
                        <a:rPr lang="en-US" sz="1600" dirty="0" smtClean="0"/>
                        <a:t> _authors</a:t>
                      </a:r>
                    </a:p>
                    <a:p>
                      <a:r>
                        <a:rPr lang="en-US" sz="1600" dirty="0" err="1" smtClean="0"/>
                        <a:t>cd_md_doc_authors</a:t>
                      </a:r>
                      <a:endParaRPr lang="en-US" sz="1600" dirty="0"/>
                    </a:p>
                  </a:txBody>
                  <a:tcPr/>
                </a:tc>
                <a:tc>
                  <a:txBody>
                    <a:bodyPr/>
                    <a:lstStyle/>
                    <a:p>
                      <a:r>
                        <a:rPr lang="en-US" sz="1600" dirty="0" smtClean="0"/>
                        <a:t>Cabinets &gt; MD Registration Forms/Medical Device Library</a:t>
                      </a:r>
                      <a:endParaRPr lang="en-US" sz="1600" dirty="0"/>
                    </a:p>
                  </a:txBody>
                  <a:tcPr/>
                </a:tc>
                <a:extLst>
                  <a:ext uri="{0D108BD9-81ED-4DB2-BD59-A6C34878D82A}">
                    <a16:rowId xmlns:a16="http://schemas.microsoft.com/office/drawing/2014/main" val="4180260888"/>
                  </a:ext>
                </a:extLst>
              </a:tr>
            </a:tbl>
          </a:graphicData>
        </a:graphic>
      </p:graphicFrame>
    </p:spTree>
    <p:extLst>
      <p:ext uri="{BB962C8B-B14F-4D97-AF65-F5344CB8AC3E}">
        <p14:creationId xmlns:p14="http://schemas.microsoft.com/office/powerpoint/2010/main" val="30053429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17646" y="220134"/>
            <a:ext cx="6176287" cy="384146"/>
          </a:xfrm>
        </p:spPr>
        <p:txBody>
          <a:bodyPr>
            <a:normAutofit fontScale="90000"/>
          </a:bodyPr>
          <a:lstStyle/>
          <a:p>
            <a:pPr lvl="0" algn="ctr">
              <a:defRPr/>
            </a:pPr>
            <a:r>
              <a:rPr lang="en-US" sz="2800" dirty="0"/>
              <a:t>Controlled Documents – Medical Device</a:t>
            </a:r>
            <a:endParaRPr lang="en-US" dirty="0"/>
          </a:p>
        </p:txBody>
      </p:sp>
      <p:sp>
        <p:nvSpPr>
          <p:cNvPr id="12" name="Content Placeholder 11"/>
          <p:cNvSpPr>
            <a:spLocks noGrp="1"/>
          </p:cNvSpPr>
          <p:nvPr>
            <p:ph idx="13"/>
          </p:nvPr>
        </p:nvSpPr>
        <p:spPr/>
        <p:txBody>
          <a:bodyPr/>
          <a:lstStyle/>
          <a:p>
            <a:r>
              <a:rPr lang="en-US" i="1" dirty="0"/>
              <a:t>Click </a:t>
            </a:r>
            <a:r>
              <a:rPr lang="en-US" b="1" i="1" dirty="0"/>
              <a:t>Play</a:t>
            </a:r>
            <a:r>
              <a:rPr lang="en-US" i="1" dirty="0"/>
              <a:t> to continue.</a:t>
            </a:r>
          </a:p>
        </p:txBody>
      </p:sp>
      <p:sp>
        <p:nvSpPr>
          <p:cNvPr id="10" name="Rectangle 9"/>
          <p:cNvSpPr/>
          <p:nvPr/>
        </p:nvSpPr>
        <p:spPr>
          <a:xfrm>
            <a:off x="12827000"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Arial" panose="020B0604020202020204" pitchFamily="34" charset="0"/>
                <a:cs typeface="Arial" panose="020B0604020202020204" pitchFamily="34" charset="0"/>
              </a:rPr>
              <a:t>Please add the graphic description here.</a:t>
            </a:r>
          </a:p>
        </p:txBody>
      </p:sp>
      <p:sp>
        <p:nvSpPr>
          <p:cNvPr id="13" name="Rectangle 12"/>
          <p:cNvSpPr/>
          <p:nvPr/>
        </p:nvSpPr>
        <p:spPr>
          <a:xfrm>
            <a:off x="-1733108"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10972800" y="6480425"/>
            <a:ext cx="1540806"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chemeClr val="bg1"/>
                </a:solidFill>
                <a:latin typeface="Arial" panose="020B0604020202020204" pitchFamily="34" charset="0"/>
                <a:cs typeface="Arial" panose="020B0604020202020204" pitchFamily="34" charset="0"/>
              </a:rPr>
              <a:t>© Cognizant</a:t>
            </a:r>
            <a:r>
              <a:rPr lang="en-US" sz="1200" b="0" baseline="0" dirty="0">
                <a:solidFill>
                  <a:schemeClr val="bg1"/>
                </a:solidFill>
                <a:latin typeface="Arial" panose="020B0604020202020204" pitchFamily="34" charset="0"/>
                <a:cs typeface="Arial" panose="020B0604020202020204" pitchFamily="34" charset="0"/>
              </a:rPr>
              <a:t> </a:t>
            </a:r>
            <a:r>
              <a:rPr lang="en-US" sz="1200" b="0" dirty="0">
                <a:solidFill>
                  <a:schemeClr val="bg1"/>
                </a:solidFill>
                <a:latin typeface="Arial" panose="020B0604020202020204" pitchFamily="34" charset="0"/>
                <a:cs typeface="Arial" panose="020B0604020202020204" pitchFamily="34" charset="0"/>
              </a:rPr>
              <a:t>2020 | </a:t>
            </a:r>
          </a:p>
        </p:txBody>
      </p:sp>
      <p:sp>
        <p:nvSpPr>
          <p:cNvPr id="2" name="Rectangle 1"/>
          <p:cNvSpPr/>
          <p:nvPr/>
        </p:nvSpPr>
        <p:spPr>
          <a:xfrm>
            <a:off x="749692" y="694463"/>
            <a:ext cx="11175253" cy="3939540"/>
          </a:xfrm>
          <a:prstGeom prst="rect">
            <a:avLst/>
          </a:prstGeom>
        </p:spPr>
        <p:txBody>
          <a:bodyPr wrap="square">
            <a:spAutoFit/>
          </a:bodyPr>
          <a:lstStyle/>
          <a:p>
            <a:pPr>
              <a:spcAft>
                <a:spcPts val="1000"/>
              </a:spcAft>
              <a:tabLst>
                <a:tab pos="1828800" algn="l"/>
              </a:tabLst>
            </a:pPr>
            <a:r>
              <a:rPr lang="en-US" sz="2000" b="1" dirty="0"/>
              <a:t>Creating a Medical Device Regulatory Administrative Document :</a:t>
            </a:r>
          </a:p>
          <a:p>
            <a:pPr marL="342900" indent="-342900">
              <a:spcAft>
                <a:spcPts val="1000"/>
              </a:spcAft>
              <a:buFont typeface="+mj-lt"/>
              <a:buAutoNum type="arabicPeriod"/>
              <a:tabLst>
                <a:tab pos="1828800" algn="l"/>
              </a:tabLst>
            </a:pPr>
            <a:r>
              <a:rPr lang="en-US" sz="2000" dirty="0"/>
              <a:t>Log in as the member of the </a:t>
            </a:r>
            <a:r>
              <a:rPr lang="en-US" sz="2000" b="1" dirty="0"/>
              <a:t>Medical Device Regulatory Author</a:t>
            </a:r>
            <a:r>
              <a:rPr lang="en-US" sz="2000" dirty="0"/>
              <a:t> or </a:t>
            </a:r>
            <a:r>
              <a:rPr lang="en-US" sz="2000" b="1" dirty="0"/>
              <a:t>Medical Device Author group</a:t>
            </a:r>
            <a:r>
              <a:rPr lang="en-US" sz="2000" dirty="0"/>
              <a:t>. </a:t>
            </a:r>
          </a:p>
          <a:p>
            <a:pPr marL="342900" indent="-342900">
              <a:spcAft>
                <a:spcPts val="1000"/>
              </a:spcAft>
              <a:buFont typeface="+mj-lt"/>
              <a:buAutoNum type="arabicPeriod"/>
              <a:tabLst>
                <a:tab pos="1828800" algn="l"/>
              </a:tabLst>
            </a:pPr>
            <a:r>
              <a:rPr lang="en-US" sz="2000" dirty="0"/>
              <a:t>Select </a:t>
            </a:r>
            <a:r>
              <a:rPr lang="en-US" sz="2000" b="1" dirty="0"/>
              <a:t>New &gt; Content</a:t>
            </a:r>
            <a:r>
              <a:rPr lang="en-US" sz="2000" dirty="0"/>
              <a:t> from the menu bar.</a:t>
            </a:r>
          </a:p>
          <a:p>
            <a:pPr marL="342900" indent="-342900">
              <a:spcAft>
                <a:spcPts val="1000"/>
              </a:spcAft>
              <a:buFont typeface="+mj-lt"/>
              <a:buAutoNum type="arabicPeriod"/>
              <a:tabLst>
                <a:tab pos="1828800" algn="l"/>
              </a:tabLst>
            </a:pPr>
            <a:r>
              <a:rPr lang="en-US" sz="2000" dirty="0"/>
              <a:t>On the </a:t>
            </a:r>
            <a:r>
              <a:rPr lang="en-US" sz="2000" b="1" dirty="0"/>
              <a:t>Edit Properties </a:t>
            </a:r>
            <a:r>
              <a:rPr lang="en-US" sz="2000" dirty="0"/>
              <a:t>page, Complete details on following tabs</a:t>
            </a:r>
          </a:p>
          <a:p>
            <a:pPr>
              <a:spcAft>
                <a:spcPts val="1000"/>
              </a:spcAft>
              <a:tabLst>
                <a:tab pos="1828800" algn="l"/>
              </a:tabLst>
            </a:pPr>
            <a:r>
              <a:rPr lang="en-US" sz="2000" dirty="0"/>
              <a:t>       Classification, Regulatory Application Info, Process Info</a:t>
            </a:r>
          </a:p>
          <a:p>
            <a:pPr marL="342900" indent="-342900">
              <a:spcAft>
                <a:spcPts val="1000"/>
              </a:spcAft>
              <a:buFont typeface="+mj-lt"/>
              <a:buAutoNum type="arabicPeriod" startAt="4"/>
              <a:tabLst>
                <a:tab pos="1828800" algn="l"/>
              </a:tabLst>
            </a:pPr>
            <a:r>
              <a:rPr lang="en-US" sz="2000" dirty="0"/>
              <a:t>The document appears in its native format. The content of the document is based on the corresponding templates located in the </a:t>
            </a:r>
            <a:r>
              <a:rPr lang="en-US" sz="2000" b="1" dirty="0"/>
              <a:t>Templates</a:t>
            </a:r>
            <a:r>
              <a:rPr lang="en-US" sz="2000" dirty="0"/>
              <a:t> cabinet. From the application, edit the content of the document as needed. When you finish, save and close the document.</a:t>
            </a:r>
          </a:p>
          <a:p>
            <a:pPr marL="342900" indent="-342900">
              <a:spcAft>
                <a:spcPts val="1000"/>
              </a:spcAft>
              <a:buFont typeface="+mj-lt"/>
              <a:buAutoNum type="arabicPeriod" startAt="5"/>
              <a:tabLst>
                <a:tab pos="1828800" algn="l"/>
              </a:tabLst>
            </a:pPr>
            <a:r>
              <a:rPr lang="en-US" sz="2000" dirty="0"/>
              <a:t>Click Check In and Finish. The document appears in the </a:t>
            </a:r>
            <a:r>
              <a:rPr lang="en-US" sz="2000" b="1" dirty="0"/>
              <a:t>Medical Devices/Regulatory</a:t>
            </a:r>
            <a:r>
              <a:rPr lang="en-US" sz="2000" dirty="0"/>
              <a:t> cabinet in the configured folder structure. </a:t>
            </a:r>
            <a:endParaRPr lang="en-US" sz="2000" dirty="0">
              <a:latin typeface="Arial" pitchFamily="34" charset="0"/>
              <a:ea typeface="Arial Unicode MS" pitchFamily="34" charset="-128"/>
              <a:cs typeface="Arial" pitchFamily="34" charset="0"/>
            </a:endParaRPr>
          </a:p>
        </p:txBody>
      </p:sp>
    </p:spTree>
    <p:extLst>
      <p:ext uri="{BB962C8B-B14F-4D97-AF65-F5344CB8AC3E}">
        <p14:creationId xmlns:p14="http://schemas.microsoft.com/office/powerpoint/2010/main" val="41015458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17646" y="220134"/>
            <a:ext cx="6176287" cy="384146"/>
          </a:xfrm>
        </p:spPr>
        <p:txBody>
          <a:bodyPr>
            <a:normAutofit fontScale="90000"/>
          </a:bodyPr>
          <a:lstStyle/>
          <a:p>
            <a:pPr lvl="0" algn="ctr">
              <a:defRPr/>
            </a:pPr>
            <a:r>
              <a:rPr lang="en-US" sz="2800" dirty="0"/>
              <a:t>Controlled Documents – Medical Device</a:t>
            </a:r>
            <a:endParaRPr lang="en-US" dirty="0"/>
          </a:p>
        </p:txBody>
      </p:sp>
      <p:sp>
        <p:nvSpPr>
          <p:cNvPr id="12" name="Content Placeholder 11"/>
          <p:cNvSpPr>
            <a:spLocks noGrp="1"/>
          </p:cNvSpPr>
          <p:nvPr>
            <p:ph idx="13"/>
          </p:nvPr>
        </p:nvSpPr>
        <p:spPr/>
        <p:txBody>
          <a:bodyPr/>
          <a:lstStyle/>
          <a:p>
            <a:r>
              <a:rPr lang="en-US" i="1" dirty="0"/>
              <a:t>Click </a:t>
            </a:r>
            <a:r>
              <a:rPr lang="en-US" b="1" i="1" dirty="0"/>
              <a:t>Play</a:t>
            </a:r>
            <a:r>
              <a:rPr lang="en-US" i="1" dirty="0"/>
              <a:t> to continue.</a:t>
            </a:r>
          </a:p>
        </p:txBody>
      </p:sp>
      <p:sp>
        <p:nvSpPr>
          <p:cNvPr id="10" name="Rectangle 9"/>
          <p:cNvSpPr/>
          <p:nvPr/>
        </p:nvSpPr>
        <p:spPr>
          <a:xfrm>
            <a:off x="12827000"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Arial" panose="020B0604020202020204" pitchFamily="34" charset="0"/>
                <a:cs typeface="Arial" panose="020B0604020202020204" pitchFamily="34" charset="0"/>
              </a:rPr>
              <a:t>Please add the graphic description here.</a:t>
            </a:r>
          </a:p>
        </p:txBody>
      </p:sp>
      <p:sp>
        <p:nvSpPr>
          <p:cNvPr id="13" name="Rectangle 12"/>
          <p:cNvSpPr/>
          <p:nvPr/>
        </p:nvSpPr>
        <p:spPr>
          <a:xfrm>
            <a:off x="-1733108"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10972800" y="6480425"/>
            <a:ext cx="1540806"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chemeClr val="bg1"/>
                </a:solidFill>
                <a:latin typeface="Arial" panose="020B0604020202020204" pitchFamily="34" charset="0"/>
                <a:cs typeface="Arial" panose="020B0604020202020204" pitchFamily="34" charset="0"/>
              </a:rPr>
              <a:t>© Cognizant</a:t>
            </a:r>
            <a:r>
              <a:rPr lang="en-US" sz="1200" b="0" baseline="0" dirty="0">
                <a:solidFill>
                  <a:schemeClr val="bg1"/>
                </a:solidFill>
                <a:latin typeface="Arial" panose="020B0604020202020204" pitchFamily="34" charset="0"/>
                <a:cs typeface="Arial" panose="020B0604020202020204" pitchFamily="34" charset="0"/>
              </a:rPr>
              <a:t> </a:t>
            </a:r>
            <a:r>
              <a:rPr lang="en-US" sz="1200" b="0" dirty="0">
                <a:solidFill>
                  <a:schemeClr val="bg1"/>
                </a:solidFill>
                <a:latin typeface="Arial" panose="020B0604020202020204" pitchFamily="34" charset="0"/>
                <a:cs typeface="Arial" panose="020B0604020202020204" pitchFamily="34" charset="0"/>
              </a:rPr>
              <a:t>2020 | </a:t>
            </a:r>
          </a:p>
        </p:txBody>
      </p:sp>
      <p:sp>
        <p:nvSpPr>
          <p:cNvPr id="2" name="Rectangle 1"/>
          <p:cNvSpPr/>
          <p:nvPr/>
        </p:nvSpPr>
        <p:spPr>
          <a:xfrm>
            <a:off x="749692" y="694463"/>
            <a:ext cx="11175253" cy="4755148"/>
          </a:xfrm>
          <a:prstGeom prst="rect">
            <a:avLst/>
          </a:prstGeom>
        </p:spPr>
        <p:txBody>
          <a:bodyPr wrap="square">
            <a:spAutoFit/>
          </a:bodyPr>
          <a:lstStyle/>
          <a:p>
            <a:pPr>
              <a:spcAft>
                <a:spcPts val="1000"/>
              </a:spcAft>
              <a:tabLst>
                <a:tab pos="1828800" algn="l"/>
              </a:tabLst>
            </a:pPr>
            <a:r>
              <a:rPr lang="en-US" sz="2000" b="1" dirty="0"/>
              <a:t>Creating a Medical Device Clinical Document :</a:t>
            </a:r>
          </a:p>
          <a:p>
            <a:pPr marL="342900" indent="-342900">
              <a:spcAft>
                <a:spcPts val="1000"/>
              </a:spcAft>
              <a:buFont typeface="+mj-lt"/>
              <a:buAutoNum type="arabicPeriod"/>
              <a:tabLst>
                <a:tab pos="1828800" algn="l"/>
              </a:tabLst>
            </a:pPr>
            <a:r>
              <a:rPr lang="en-US" sz="2000" dirty="0"/>
              <a:t>Log in as a member of the </a:t>
            </a:r>
            <a:r>
              <a:rPr lang="en-US" sz="2000" b="1" dirty="0"/>
              <a:t>Medical Device Clinical Author</a:t>
            </a:r>
            <a:r>
              <a:rPr lang="en-US" sz="2000" dirty="0"/>
              <a:t> or </a:t>
            </a:r>
            <a:r>
              <a:rPr lang="en-US" sz="2000" b="1" dirty="0"/>
              <a:t>Medical Device Author group</a:t>
            </a:r>
            <a:r>
              <a:rPr lang="en-US" sz="2000" dirty="0"/>
              <a:t>.</a:t>
            </a:r>
          </a:p>
          <a:p>
            <a:pPr marL="342900" indent="-342900">
              <a:spcAft>
                <a:spcPts val="1000"/>
              </a:spcAft>
              <a:buFont typeface="+mj-lt"/>
              <a:buAutoNum type="arabicPeriod"/>
              <a:tabLst>
                <a:tab pos="1828800" algn="l"/>
              </a:tabLst>
            </a:pPr>
            <a:r>
              <a:rPr lang="en-US" sz="2000" dirty="0"/>
              <a:t>Select </a:t>
            </a:r>
            <a:r>
              <a:rPr lang="en-US" sz="2000" b="1" dirty="0"/>
              <a:t>New &gt; Content</a:t>
            </a:r>
            <a:r>
              <a:rPr lang="en-US" sz="2000" dirty="0"/>
              <a:t> from the menu bar.</a:t>
            </a:r>
          </a:p>
          <a:p>
            <a:pPr marL="342900" indent="-342900">
              <a:spcAft>
                <a:spcPts val="1000"/>
              </a:spcAft>
              <a:buFont typeface="+mj-lt"/>
              <a:buAutoNum type="arabicPeriod"/>
              <a:tabLst>
                <a:tab pos="1828800" algn="l"/>
              </a:tabLst>
            </a:pPr>
            <a:r>
              <a:rPr lang="en-US" sz="2000" dirty="0"/>
              <a:t>On the Fill creation profile page:</a:t>
            </a:r>
          </a:p>
          <a:p>
            <a:pPr>
              <a:spcAft>
                <a:spcPts val="1000"/>
              </a:spcAft>
              <a:tabLst>
                <a:tab pos="1828800" algn="l"/>
              </a:tabLst>
            </a:pPr>
            <a:r>
              <a:rPr lang="en-US" sz="2000" dirty="0"/>
              <a:t>            a. For Creation profile, select </a:t>
            </a:r>
            <a:r>
              <a:rPr lang="en-US" sz="2000" b="1" dirty="0"/>
              <a:t>Medical Devices Clinical Document</a:t>
            </a:r>
            <a:r>
              <a:rPr lang="en-US" sz="2000" dirty="0"/>
              <a:t>.</a:t>
            </a:r>
          </a:p>
          <a:p>
            <a:pPr>
              <a:spcAft>
                <a:spcPts val="1000"/>
              </a:spcAft>
              <a:tabLst>
                <a:tab pos="1828800" algn="l"/>
              </a:tabLst>
            </a:pPr>
            <a:r>
              <a:rPr lang="en-US" sz="2000" dirty="0"/>
              <a:t>            b. For Document type, select the document to create.</a:t>
            </a:r>
          </a:p>
          <a:p>
            <a:pPr>
              <a:spcAft>
                <a:spcPts val="1000"/>
              </a:spcAft>
              <a:tabLst>
                <a:tab pos="1828800" algn="l"/>
              </a:tabLst>
            </a:pPr>
            <a:r>
              <a:rPr lang="en-US" sz="1600" b="1" dirty="0"/>
              <a:t>Note: </a:t>
            </a:r>
            <a:r>
              <a:rPr lang="en-US" sz="1600" dirty="0"/>
              <a:t>If you are creating a document in the Clinical Study domain, you must first select a Medical Device Clinical Trial Registration Form before creating the document. This ensures that the relevant values are inherited from the registration form to the clinical document.</a:t>
            </a:r>
          </a:p>
          <a:p>
            <a:pPr>
              <a:spcAft>
                <a:spcPts val="1000"/>
              </a:spcAft>
              <a:tabLst>
                <a:tab pos="1828800" algn="l"/>
              </a:tabLst>
            </a:pPr>
            <a:r>
              <a:rPr lang="en-US" sz="1600" dirty="0"/>
              <a:t>                </a:t>
            </a:r>
            <a:r>
              <a:rPr lang="en-US" sz="2000" dirty="0"/>
              <a:t>c. Click Next.</a:t>
            </a:r>
          </a:p>
          <a:p>
            <a:pPr marL="342900" indent="-342900">
              <a:spcAft>
                <a:spcPts val="1000"/>
              </a:spcAft>
              <a:buFont typeface="+mj-lt"/>
              <a:buAutoNum type="arabicPeriod" startAt="4"/>
              <a:tabLst>
                <a:tab pos="1828800" algn="l"/>
              </a:tabLst>
            </a:pPr>
            <a:r>
              <a:rPr lang="en-US" sz="2000" dirty="0"/>
              <a:t>On the </a:t>
            </a:r>
            <a:r>
              <a:rPr lang="en-US" sz="2000" b="1" dirty="0"/>
              <a:t>Edit Properties</a:t>
            </a:r>
            <a:r>
              <a:rPr lang="en-US" sz="2000" dirty="0"/>
              <a:t> page, Complete details on following tabs</a:t>
            </a:r>
          </a:p>
          <a:p>
            <a:pPr>
              <a:spcAft>
                <a:spcPts val="1000"/>
              </a:spcAft>
              <a:tabLst>
                <a:tab pos="1828800" algn="l"/>
              </a:tabLst>
            </a:pPr>
            <a:r>
              <a:rPr lang="en-US" sz="2000" dirty="0"/>
              <a:t>  Classification, Clinical Trial Info, Regulatory Application Info, Process Info</a:t>
            </a:r>
            <a:endParaRPr lang="en-US" sz="2000" dirty="0">
              <a:latin typeface="Arial" pitchFamily="34" charset="0"/>
              <a:ea typeface="Arial Unicode MS" pitchFamily="34" charset="-128"/>
              <a:cs typeface="Arial" pitchFamily="34" charset="0"/>
            </a:endParaRPr>
          </a:p>
        </p:txBody>
      </p:sp>
    </p:spTree>
    <p:extLst>
      <p:ext uri="{BB962C8B-B14F-4D97-AF65-F5344CB8AC3E}">
        <p14:creationId xmlns:p14="http://schemas.microsoft.com/office/powerpoint/2010/main" val="40003141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17646" y="220134"/>
            <a:ext cx="6176287" cy="384146"/>
          </a:xfrm>
        </p:spPr>
        <p:txBody>
          <a:bodyPr>
            <a:normAutofit fontScale="90000"/>
          </a:bodyPr>
          <a:lstStyle/>
          <a:p>
            <a:pPr lvl="0" algn="ctr">
              <a:defRPr/>
            </a:pPr>
            <a:r>
              <a:rPr lang="en-US" sz="2800" dirty="0"/>
              <a:t>Controlled Documents – Medical Device</a:t>
            </a:r>
            <a:endParaRPr lang="en-US" dirty="0"/>
          </a:p>
        </p:txBody>
      </p:sp>
      <p:sp>
        <p:nvSpPr>
          <p:cNvPr id="12" name="Content Placeholder 11"/>
          <p:cNvSpPr>
            <a:spLocks noGrp="1"/>
          </p:cNvSpPr>
          <p:nvPr>
            <p:ph idx="13"/>
          </p:nvPr>
        </p:nvSpPr>
        <p:spPr/>
        <p:txBody>
          <a:bodyPr/>
          <a:lstStyle/>
          <a:p>
            <a:r>
              <a:rPr lang="en-US" i="1" dirty="0"/>
              <a:t>Click </a:t>
            </a:r>
            <a:r>
              <a:rPr lang="en-US" b="1" i="1" dirty="0"/>
              <a:t>Play</a:t>
            </a:r>
            <a:r>
              <a:rPr lang="en-US" i="1" dirty="0"/>
              <a:t> to continue.</a:t>
            </a:r>
          </a:p>
        </p:txBody>
      </p:sp>
      <p:sp>
        <p:nvSpPr>
          <p:cNvPr id="10" name="Rectangle 9"/>
          <p:cNvSpPr/>
          <p:nvPr/>
        </p:nvSpPr>
        <p:spPr>
          <a:xfrm>
            <a:off x="12827000"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Arial" panose="020B0604020202020204" pitchFamily="34" charset="0"/>
                <a:cs typeface="Arial" panose="020B0604020202020204" pitchFamily="34" charset="0"/>
              </a:rPr>
              <a:t>Please add the graphic description here.</a:t>
            </a:r>
          </a:p>
        </p:txBody>
      </p:sp>
      <p:sp>
        <p:nvSpPr>
          <p:cNvPr id="13" name="Rectangle 12"/>
          <p:cNvSpPr/>
          <p:nvPr/>
        </p:nvSpPr>
        <p:spPr>
          <a:xfrm>
            <a:off x="-1733108"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10972800" y="6480425"/>
            <a:ext cx="1540806"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chemeClr val="bg1"/>
                </a:solidFill>
                <a:latin typeface="Arial" panose="020B0604020202020204" pitchFamily="34" charset="0"/>
                <a:cs typeface="Arial" panose="020B0604020202020204" pitchFamily="34" charset="0"/>
              </a:rPr>
              <a:t>© Cognizant</a:t>
            </a:r>
            <a:r>
              <a:rPr lang="en-US" sz="1200" b="0" baseline="0" dirty="0">
                <a:solidFill>
                  <a:schemeClr val="bg1"/>
                </a:solidFill>
                <a:latin typeface="Arial" panose="020B0604020202020204" pitchFamily="34" charset="0"/>
                <a:cs typeface="Arial" panose="020B0604020202020204" pitchFamily="34" charset="0"/>
              </a:rPr>
              <a:t> </a:t>
            </a:r>
            <a:r>
              <a:rPr lang="en-US" sz="1200" b="0" dirty="0">
                <a:solidFill>
                  <a:schemeClr val="bg1"/>
                </a:solidFill>
                <a:latin typeface="Arial" panose="020B0604020202020204" pitchFamily="34" charset="0"/>
                <a:cs typeface="Arial" panose="020B0604020202020204" pitchFamily="34" charset="0"/>
              </a:rPr>
              <a:t>2020 | </a:t>
            </a:r>
          </a:p>
        </p:txBody>
      </p:sp>
      <p:sp>
        <p:nvSpPr>
          <p:cNvPr id="2" name="Rectangle 1"/>
          <p:cNvSpPr/>
          <p:nvPr/>
        </p:nvSpPr>
        <p:spPr>
          <a:xfrm>
            <a:off x="749692" y="694463"/>
            <a:ext cx="11175253" cy="1451679"/>
          </a:xfrm>
          <a:prstGeom prst="rect">
            <a:avLst/>
          </a:prstGeom>
        </p:spPr>
        <p:txBody>
          <a:bodyPr wrap="square">
            <a:spAutoFit/>
          </a:bodyPr>
          <a:lstStyle/>
          <a:p>
            <a:pPr marL="342900" indent="-342900">
              <a:spcAft>
                <a:spcPts val="1000"/>
              </a:spcAft>
              <a:buFont typeface="+mj-lt"/>
              <a:buAutoNum type="arabicPeriod" startAt="5"/>
              <a:tabLst>
                <a:tab pos="1828800" algn="l"/>
              </a:tabLst>
            </a:pPr>
            <a:r>
              <a:rPr lang="en-US" sz="2000" dirty="0"/>
              <a:t>The document appears in its native format. The content of the document is based on the corresponding templates located in the </a:t>
            </a:r>
            <a:r>
              <a:rPr lang="en-US" sz="2000" b="1" dirty="0"/>
              <a:t>Templates</a:t>
            </a:r>
            <a:r>
              <a:rPr lang="en-US" sz="2000" dirty="0"/>
              <a:t> cabinet. From the application, edit the content of the document as needed. When you finish, save and close the document.</a:t>
            </a:r>
          </a:p>
          <a:p>
            <a:pPr marL="342900" indent="-342900">
              <a:spcAft>
                <a:spcPts val="1000"/>
              </a:spcAft>
              <a:buFont typeface="+mj-lt"/>
              <a:buAutoNum type="arabicPeriod" startAt="5"/>
              <a:tabLst>
                <a:tab pos="1828800" algn="l"/>
              </a:tabLst>
            </a:pPr>
            <a:r>
              <a:rPr lang="en-US" sz="2000" dirty="0"/>
              <a:t>Click </a:t>
            </a:r>
            <a:r>
              <a:rPr lang="en-US" sz="2000" b="1" dirty="0"/>
              <a:t>Check In and Finish</a:t>
            </a:r>
            <a:r>
              <a:rPr lang="en-US" sz="2000" dirty="0"/>
              <a:t>. The system saves the documents in the </a:t>
            </a:r>
            <a:r>
              <a:rPr lang="en-US" sz="2000" b="1" dirty="0"/>
              <a:t>Medical Devices/Clinical</a:t>
            </a:r>
            <a:r>
              <a:rPr lang="en-US" sz="2000" dirty="0"/>
              <a:t> folder.</a:t>
            </a:r>
            <a:endParaRPr lang="en-US" sz="2000" dirty="0">
              <a:latin typeface="Arial" pitchFamily="34" charset="0"/>
              <a:ea typeface="Arial Unicode MS" pitchFamily="34" charset="-128"/>
              <a:cs typeface="Arial" pitchFamily="34" charset="0"/>
            </a:endParaRPr>
          </a:p>
        </p:txBody>
      </p:sp>
    </p:spTree>
    <p:extLst>
      <p:ext uri="{BB962C8B-B14F-4D97-AF65-F5344CB8AC3E}">
        <p14:creationId xmlns:p14="http://schemas.microsoft.com/office/powerpoint/2010/main" val="31710974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17646" y="220134"/>
            <a:ext cx="6176287" cy="384146"/>
          </a:xfrm>
        </p:spPr>
        <p:txBody>
          <a:bodyPr>
            <a:normAutofit fontScale="90000"/>
          </a:bodyPr>
          <a:lstStyle/>
          <a:p>
            <a:pPr lvl="0" algn="ctr">
              <a:defRPr/>
            </a:pPr>
            <a:r>
              <a:rPr lang="en-US" sz="2800" dirty="0"/>
              <a:t>Controlled Documents – Medical Device</a:t>
            </a:r>
            <a:endParaRPr lang="en-US" dirty="0"/>
          </a:p>
        </p:txBody>
      </p:sp>
      <p:sp>
        <p:nvSpPr>
          <p:cNvPr id="12" name="Content Placeholder 11"/>
          <p:cNvSpPr>
            <a:spLocks noGrp="1"/>
          </p:cNvSpPr>
          <p:nvPr>
            <p:ph idx="13"/>
          </p:nvPr>
        </p:nvSpPr>
        <p:spPr/>
        <p:txBody>
          <a:bodyPr/>
          <a:lstStyle/>
          <a:p>
            <a:r>
              <a:rPr lang="en-US" i="1" dirty="0"/>
              <a:t>Click </a:t>
            </a:r>
            <a:r>
              <a:rPr lang="en-US" b="1" i="1" dirty="0"/>
              <a:t>Play</a:t>
            </a:r>
            <a:r>
              <a:rPr lang="en-US" i="1" dirty="0"/>
              <a:t> to continue.</a:t>
            </a:r>
          </a:p>
        </p:txBody>
      </p:sp>
      <p:sp>
        <p:nvSpPr>
          <p:cNvPr id="10" name="Rectangle 9"/>
          <p:cNvSpPr/>
          <p:nvPr/>
        </p:nvSpPr>
        <p:spPr>
          <a:xfrm>
            <a:off x="12827000"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Arial" panose="020B0604020202020204" pitchFamily="34" charset="0"/>
                <a:cs typeface="Arial" panose="020B0604020202020204" pitchFamily="34" charset="0"/>
              </a:rPr>
              <a:t>Please add the graphic description here.</a:t>
            </a:r>
          </a:p>
        </p:txBody>
      </p:sp>
      <p:sp>
        <p:nvSpPr>
          <p:cNvPr id="13" name="Rectangle 12"/>
          <p:cNvSpPr/>
          <p:nvPr/>
        </p:nvSpPr>
        <p:spPr>
          <a:xfrm>
            <a:off x="-1733108"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10972800" y="6480425"/>
            <a:ext cx="1540806"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chemeClr val="bg1"/>
                </a:solidFill>
                <a:latin typeface="Arial" panose="020B0604020202020204" pitchFamily="34" charset="0"/>
                <a:cs typeface="Arial" panose="020B0604020202020204" pitchFamily="34" charset="0"/>
              </a:rPr>
              <a:t>© Cognizant</a:t>
            </a:r>
            <a:r>
              <a:rPr lang="en-US" sz="1200" b="0" baseline="0" dirty="0">
                <a:solidFill>
                  <a:schemeClr val="bg1"/>
                </a:solidFill>
                <a:latin typeface="Arial" panose="020B0604020202020204" pitchFamily="34" charset="0"/>
                <a:cs typeface="Arial" panose="020B0604020202020204" pitchFamily="34" charset="0"/>
              </a:rPr>
              <a:t> </a:t>
            </a:r>
            <a:r>
              <a:rPr lang="en-US" sz="1200" b="0" dirty="0">
                <a:solidFill>
                  <a:schemeClr val="bg1"/>
                </a:solidFill>
                <a:latin typeface="Arial" panose="020B0604020202020204" pitchFamily="34" charset="0"/>
                <a:cs typeface="Arial" panose="020B0604020202020204" pitchFamily="34" charset="0"/>
              </a:rPr>
              <a:t>2020 | </a:t>
            </a:r>
          </a:p>
        </p:txBody>
      </p:sp>
      <p:sp>
        <p:nvSpPr>
          <p:cNvPr id="2" name="Rectangle 1"/>
          <p:cNvSpPr/>
          <p:nvPr/>
        </p:nvSpPr>
        <p:spPr>
          <a:xfrm>
            <a:off x="749692" y="694463"/>
            <a:ext cx="11175253" cy="3888244"/>
          </a:xfrm>
          <a:prstGeom prst="rect">
            <a:avLst/>
          </a:prstGeom>
        </p:spPr>
        <p:txBody>
          <a:bodyPr wrap="square">
            <a:spAutoFit/>
          </a:bodyPr>
          <a:lstStyle/>
          <a:p>
            <a:pPr>
              <a:spcAft>
                <a:spcPts val="1000"/>
              </a:spcAft>
              <a:tabLst>
                <a:tab pos="1828800" algn="l"/>
              </a:tabLst>
            </a:pPr>
            <a:r>
              <a:rPr lang="it-IT" sz="2000" b="1" dirty="0"/>
              <a:t>Creating a Medical Device Non-Clinical </a:t>
            </a:r>
            <a:r>
              <a:rPr lang="en-US" sz="2000" b="1" dirty="0"/>
              <a:t>Document :</a:t>
            </a:r>
          </a:p>
          <a:p>
            <a:pPr marL="342900" indent="-342900">
              <a:spcAft>
                <a:spcPts val="1000"/>
              </a:spcAft>
              <a:buFont typeface="+mj-lt"/>
              <a:buAutoNum type="arabicPeriod"/>
              <a:tabLst>
                <a:tab pos="1828800" algn="l"/>
              </a:tabLst>
            </a:pPr>
            <a:r>
              <a:rPr lang="en-US" sz="2000" dirty="0"/>
              <a:t>Log in as a member of the </a:t>
            </a:r>
            <a:r>
              <a:rPr lang="en-US" sz="2000" b="1" dirty="0"/>
              <a:t>Medical Device Non-Clinical Author</a:t>
            </a:r>
            <a:r>
              <a:rPr lang="en-US" sz="2000" dirty="0"/>
              <a:t> or </a:t>
            </a:r>
            <a:r>
              <a:rPr lang="en-US" sz="2000" b="1" dirty="0"/>
              <a:t>Medical Device Author</a:t>
            </a:r>
            <a:r>
              <a:rPr lang="en-US" sz="2000" dirty="0"/>
              <a:t> group.</a:t>
            </a:r>
          </a:p>
          <a:p>
            <a:pPr marL="342900" indent="-342900">
              <a:spcAft>
                <a:spcPts val="1000"/>
              </a:spcAft>
              <a:buFont typeface="+mj-lt"/>
              <a:buAutoNum type="arabicPeriod"/>
              <a:tabLst>
                <a:tab pos="1828800" algn="l"/>
              </a:tabLst>
            </a:pPr>
            <a:r>
              <a:rPr lang="en-US" sz="2000" dirty="0"/>
              <a:t>Select </a:t>
            </a:r>
            <a:r>
              <a:rPr lang="en-US" sz="2000" b="1" dirty="0"/>
              <a:t>New &gt; Content</a:t>
            </a:r>
            <a:r>
              <a:rPr lang="en-US" sz="2000" dirty="0"/>
              <a:t> from the menu bar.</a:t>
            </a:r>
          </a:p>
          <a:p>
            <a:pPr marL="342900" indent="-342900">
              <a:spcAft>
                <a:spcPts val="1000"/>
              </a:spcAft>
              <a:buFont typeface="+mj-lt"/>
              <a:buAutoNum type="arabicPeriod"/>
              <a:tabLst>
                <a:tab pos="1828800" algn="l"/>
              </a:tabLst>
            </a:pPr>
            <a:r>
              <a:rPr lang="en-US" sz="2000" dirty="0"/>
              <a:t>On the Fill creation profile page:</a:t>
            </a:r>
          </a:p>
          <a:p>
            <a:pPr>
              <a:spcAft>
                <a:spcPts val="1000"/>
              </a:spcAft>
              <a:tabLst>
                <a:tab pos="1828800" algn="l"/>
              </a:tabLst>
            </a:pPr>
            <a:r>
              <a:rPr lang="en-US" sz="2000" dirty="0"/>
              <a:t>            a. For Creation profile, select </a:t>
            </a:r>
            <a:r>
              <a:rPr lang="en-US" sz="2000" b="1" dirty="0"/>
              <a:t>Medical Device Non Clinical Documents</a:t>
            </a:r>
            <a:r>
              <a:rPr lang="en-US" sz="2000" dirty="0"/>
              <a:t>.</a:t>
            </a:r>
          </a:p>
          <a:p>
            <a:pPr>
              <a:spcAft>
                <a:spcPts val="1000"/>
              </a:spcAft>
              <a:tabLst>
                <a:tab pos="1828800" algn="l"/>
              </a:tabLst>
            </a:pPr>
            <a:r>
              <a:rPr lang="en-US" sz="2000" dirty="0"/>
              <a:t>            b. For Document type, select the document to create.</a:t>
            </a:r>
          </a:p>
          <a:p>
            <a:pPr>
              <a:spcAft>
                <a:spcPts val="1000"/>
              </a:spcAft>
              <a:tabLst>
                <a:tab pos="1828800" algn="l"/>
              </a:tabLst>
            </a:pPr>
            <a:r>
              <a:rPr lang="en-US" sz="2000" dirty="0"/>
              <a:t>            c. Click Next.</a:t>
            </a:r>
          </a:p>
          <a:p>
            <a:pPr marL="342900" indent="-342900">
              <a:spcAft>
                <a:spcPts val="1000"/>
              </a:spcAft>
              <a:buFont typeface="+mj-lt"/>
              <a:buAutoNum type="arabicPeriod" startAt="4"/>
              <a:tabLst>
                <a:tab pos="1828800" algn="l"/>
              </a:tabLst>
            </a:pPr>
            <a:r>
              <a:rPr lang="en-US" sz="2000" dirty="0"/>
              <a:t>On the </a:t>
            </a:r>
            <a:r>
              <a:rPr lang="en-US" sz="2000" b="1" dirty="0"/>
              <a:t>Edit Properties</a:t>
            </a:r>
            <a:r>
              <a:rPr lang="en-US" sz="2000" dirty="0"/>
              <a:t> page, Complete details on following tabs</a:t>
            </a:r>
          </a:p>
          <a:p>
            <a:pPr>
              <a:spcAft>
                <a:spcPts val="1000"/>
              </a:spcAft>
              <a:tabLst>
                <a:tab pos="1828800" algn="l"/>
              </a:tabLst>
            </a:pPr>
            <a:r>
              <a:rPr lang="en-US" sz="2000" dirty="0"/>
              <a:t>  Classification, Study Information, Software and Firmware Info, Regulatory Application Info, Process Info</a:t>
            </a:r>
            <a:endParaRPr lang="en-US" sz="2000" dirty="0">
              <a:latin typeface="Arial" pitchFamily="34" charset="0"/>
              <a:ea typeface="Arial Unicode MS" pitchFamily="34" charset="-128"/>
              <a:cs typeface="Arial" pitchFamily="34" charset="0"/>
            </a:endParaRPr>
          </a:p>
        </p:txBody>
      </p:sp>
    </p:spTree>
    <p:extLst>
      <p:ext uri="{BB962C8B-B14F-4D97-AF65-F5344CB8AC3E}">
        <p14:creationId xmlns:p14="http://schemas.microsoft.com/office/powerpoint/2010/main" val="2652916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Agenda</a:t>
            </a:r>
          </a:p>
        </p:txBody>
      </p:sp>
      <p:sp>
        <p:nvSpPr>
          <p:cNvPr id="5" name="Content Placeholder 4"/>
          <p:cNvSpPr>
            <a:spLocks noGrp="1"/>
          </p:cNvSpPr>
          <p:nvPr>
            <p:ph idx="1"/>
          </p:nvPr>
        </p:nvSpPr>
        <p:spPr/>
        <p:txBody>
          <a:bodyPr/>
          <a:lstStyle/>
          <a:p>
            <a:pPr>
              <a:lnSpc>
                <a:spcPct val="200000"/>
              </a:lnSpc>
            </a:pPr>
            <a:r>
              <a:rPr lang="en-US" b="1" i="1" dirty="0"/>
              <a:t>Document Category In LS</a:t>
            </a:r>
          </a:p>
          <a:p>
            <a:pPr>
              <a:lnSpc>
                <a:spcPct val="200000"/>
              </a:lnSpc>
            </a:pPr>
            <a:r>
              <a:rPr lang="en-US" b="1" i="1" dirty="0"/>
              <a:t>Lifecycle States </a:t>
            </a:r>
          </a:p>
          <a:p>
            <a:pPr>
              <a:lnSpc>
                <a:spcPct val="200000"/>
              </a:lnSpc>
            </a:pPr>
            <a:r>
              <a:rPr lang="en-US" b="1" i="1" dirty="0"/>
              <a:t>Creating controlled Documents</a:t>
            </a:r>
          </a:p>
          <a:p>
            <a:pPr>
              <a:lnSpc>
                <a:spcPct val="200000"/>
              </a:lnSpc>
            </a:pPr>
            <a:r>
              <a:rPr lang="en-US" b="1" i="1" dirty="0"/>
              <a:t>Creating non-controlled Documents</a:t>
            </a:r>
          </a:p>
          <a:p>
            <a:pPr>
              <a:lnSpc>
                <a:spcPct val="200000"/>
              </a:lnSpc>
            </a:pPr>
            <a:r>
              <a:rPr lang="en-IN" b="1" i="1" dirty="0"/>
              <a:t>Creating content template</a:t>
            </a:r>
          </a:p>
        </p:txBody>
      </p:sp>
      <p:sp>
        <p:nvSpPr>
          <p:cNvPr id="6" name="Content Placeholder 5"/>
          <p:cNvSpPr>
            <a:spLocks noGrp="1"/>
          </p:cNvSpPr>
          <p:nvPr>
            <p:ph idx="13"/>
          </p:nvPr>
        </p:nvSpPr>
        <p:spPr/>
        <p:txBody>
          <a:bodyPr/>
          <a:lstStyle/>
          <a:p>
            <a:r>
              <a:rPr lang="en-US" i="1" dirty="0"/>
              <a:t>Click </a:t>
            </a:r>
            <a:r>
              <a:rPr lang="en-US" b="1" i="1" dirty="0"/>
              <a:t>Play</a:t>
            </a:r>
            <a:r>
              <a:rPr lang="en-US" i="1" dirty="0"/>
              <a:t> to continue.</a:t>
            </a:r>
          </a:p>
        </p:txBody>
      </p:sp>
      <p:sp>
        <p:nvSpPr>
          <p:cNvPr id="9" name="Rectangle 8"/>
          <p:cNvSpPr/>
          <p:nvPr/>
        </p:nvSpPr>
        <p:spPr>
          <a:xfrm>
            <a:off x="-1733105"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Arial" panose="020B0604020202020204" pitchFamily="34" charset="0"/>
                <a:cs typeface="Arial" panose="020B0604020202020204" pitchFamily="34" charset="0"/>
              </a:rPr>
              <a:t>This is the Overview slide. A brief overview of the content needs to be added here.</a:t>
            </a:r>
          </a:p>
        </p:txBody>
      </p:sp>
      <p:sp>
        <p:nvSpPr>
          <p:cNvPr id="10" name="Rectangle 9"/>
          <p:cNvSpPr/>
          <p:nvPr/>
        </p:nvSpPr>
        <p:spPr>
          <a:xfrm>
            <a:off x="12827000"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Arial" panose="020B0604020202020204" pitchFamily="34" charset="0"/>
                <a:cs typeface="Arial" panose="020B0604020202020204" pitchFamily="34" charset="0"/>
              </a:rPr>
              <a:t>Please add the graphic description here.</a:t>
            </a:r>
          </a:p>
        </p:txBody>
      </p:sp>
    </p:spTree>
    <p:extLst>
      <p:ext uri="{BB962C8B-B14F-4D97-AF65-F5344CB8AC3E}">
        <p14:creationId xmlns:p14="http://schemas.microsoft.com/office/powerpoint/2010/main" val="35320310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17646" y="220134"/>
            <a:ext cx="6176287" cy="384146"/>
          </a:xfrm>
        </p:spPr>
        <p:txBody>
          <a:bodyPr>
            <a:normAutofit fontScale="90000"/>
          </a:bodyPr>
          <a:lstStyle/>
          <a:p>
            <a:pPr lvl="0" algn="ctr">
              <a:defRPr/>
            </a:pPr>
            <a:r>
              <a:rPr lang="en-US" sz="2800" dirty="0"/>
              <a:t>Controlled Documents – Medical Device</a:t>
            </a:r>
            <a:endParaRPr lang="en-US" dirty="0"/>
          </a:p>
        </p:txBody>
      </p:sp>
      <p:sp>
        <p:nvSpPr>
          <p:cNvPr id="12" name="Content Placeholder 11"/>
          <p:cNvSpPr>
            <a:spLocks noGrp="1"/>
          </p:cNvSpPr>
          <p:nvPr>
            <p:ph idx="13"/>
          </p:nvPr>
        </p:nvSpPr>
        <p:spPr/>
        <p:txBody>
          <a:bodyPr/>
          <a:lstStyle/>
          <a:p>
            <a:r>
              <a:rPr lang="en-US" i="1" dirty="0"/>
              <a:t>Click </a:t>
            </a:r>
            <a:r>
              <a:rPr lang="en-US" b="1" i="1" dirty="0"/>
              <a:t>Play</a:t>
            </a:r>
            <a:r>
              <a:rPr lang="en-US" i="1" dirty="0"/>
              <a:t> to continue.</a:t>
            </a:r>
          </a:p>
        </p:txBody>
      </p:sp>
      <p:sp>
        <p:nvSpPr>
          <p:cNvPr id="10" name="Rectangle 9"/>
          <p:cNvSpPr/>
          <p:nvPr/>
        </p:nvSpPr>
        <p:spPr>
          <a:xfrm>
            <a:off x="12827000"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Arial" panose="020B0604020202020204" pitchFamily="34" charset="0"/>
                <a:cs typeface="Arial" panose="020B0604020202020204" pitchFamily="34" charset="0"/>
              </a:rPr>
              <a:t>Please add the graphic description here.</a:t>
            </a:r>
          </a:p>
        </p:txBody>
      </p:sp>
      <p:sp>
        <p:nvSpPr>
          <p:cNvPr id="13" name="Rectangle 12"/>
          <p:cNvSpPr/>
          <p:nvPr/>
        </p:nvSpPr>
        <p:spPr>
          <a:xfrm>
            <a:off x="-1733108"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10972800" y="6480425"/>
            <a:ext cx="1540806"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chemeClr val="bg1"/>
                </a:solidFill>
                <a:latin typeface="Arial" panose="020B0604020202020204" pitchFamily="34" charset="0"/>
                <a:cs typeface="Arial" panose="020B0604020202020204" pitchFamily="34" charset="0"/>
              </a:rPr>
              <a:t>© Cognizant</a:t>
            </a:r>
            <a:r>
              <a:rPr lang="en-US" sz="1200" b="0" baseline="0" dirty="0">
                <a:solidFill>
                  <a:schemeClr val="bg1"/>
                </a:solidFill>
                <a:latin typeface="Arial" panose="020B0604020202020204" pitchFamily="34" charset="0"/>
                <a:cs typeface="Arial" panose="020B0604020202020204" pitchFamily="34" charset="0"/>
              </a:rPr>
              <a:t> </a:t>
            </a:r>
            <a:r>
              <a:rPr lang="en-US" sz="1200" b="0" dirty="0">
                <a:solidFill>
                  <a:schemeClr val="bg1"/>
                </a:solidFill>
                <a:latin typeface="Arial" panose="020B0604020202020204" pitchFamily="34" charset="0"/>
                <a:cs typeface="Arial" panose="020B0604020202020204" pitchFamily="34" charset="0"/>
              </a:rPr>
              <a:t>2020 | </a:t>
            </a:r>
          </a:p>
        </p:txBody>
      </p:sp>
      <p:sp>
        <p:nvSpPr>
          <p:cNvPr id="2" name="Rectangle 1"/>
          <p:cNvSpPr/>
          <p:nvPr/>
        </p:nvSpPr>
        <p:spPr>
          <a:xfrm>
            <a:off x="749692" y="694463"/>
            <a:ext cx="11175253" cy="1451679"/>
          </a:xfrm>
          <a:prstGeom prst="rect">
            <a:avLst/>
          </a:prstGeom>
        </p:spPr>
        <p:txBody>
          <a:bodyPr wrap="square">
            <a:spAutoFit/>
          </a:bodyPr>
          <a:lstStyle/>
          <a:p>
            <a:pPr marL="342900" indent="-342900">
              <a:spcAft>
                <a:spcPts val="1000"/>
              </a:spcAft>
              <a:buFont typeface="+mj-lt"/>
              <a:buAutoNum type="arabicPeriod" startAt="5"/>
              <a:tabLst>
                <a:tab pos="1828800" algn="l"/>
              </a:tabLst>
            </a:pPr>
            <a:r>
              <a:rPr lang="en-US" sz="2000" dirty="0"/>
              <a:t>The document appears in its native format. The content of the document is based on the corresponding templates located in the </a:t>
            </a:r>
            <a:r>
              <a:rPr lang="en-US" sz="2000" b="1" dirty="0"/>
              <a:t>Templates</a:t>
            </a:r>
            <a:r>
              <a:rPr lang="en-US" sz="2000" dirty="0"/>
              <a:t> cabinet. From the application, edit the content of the document as needed. When you finish, save and close the document.</a:t>
            </a:r>
          </a:p>
          <a:p>
            <a:pPr marL="342900" indent="-342900">
              <a:spcAft>
                <a:spcPts val="1000"/>
              </a:spcAft>
              <a:buFont typeface="+mj-lt"/>
              <a:buAutoNum type="arabicPeriod" startAt="5"/>
              <a:tabLst>
                <a:tab pos="1828800" algn="l"/>
              </a:tabLst>
            </a:pPr>
            <a:r>
              <a:rPr lang="en-US" sz="2000" dirty="0"/>
              <a:t>Click </a:t>
            </a:r>
            <a:r>
              <a:rPr lang="en-US" sz="2000" b="1" dirty="0"/>
              <a:t>Check In and Finish</a:t>
            </a:r>
            <a:r>
              <a:rPr lang="en-US" sz="2000" dirty="0"/>
              <a:t>. The system saves the documents in the </a:t>
            </a:r>
            <a:r>
              <a:rPr lang="en-US" sz="2000" b="1" dirty="0"/>
              <a:t>Medical Devices/</a:t>
            </a:r>
            <a:r>
              <a:rPr lang="en-US" sz="2000" b="1" dirty="0" err="1"/>
              <a:t>NonClinical</a:t>
            </a:r>
            <a:r>
              <a:rPr lang="en-US" sz="2000" dirty="0"/>
              <a:t> folder.</a:t>
            </a:r>
            <a:endParaRPr lang="en-US" sz="2000" dirty="0">
              <a:latin typeface="Arial" pitchFamily="34" charset="0"/>
              <a:ea typeface="Arial Unicode MS" pitchFamily="34" charset="-128"/>
              <a:cs typeface="Arial" pitchFamily="34" charset="0"/>
            </a:endParaRPr>
          </a:p>
        </p:txBody>
      </p:sp>
    </p:spTree>
    <p:extLst>
      <p:ext uri="{BB962C8B-B14F-4D97-AF65-F5344CB8AC3E}">
        <p14:creationId xmlns:p14="http://schemas.microsoft.com/office/powerpoint/2010/main" val="7771337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4246" y="2327252"/>
            <a:ext cx="4999518" cy="971862"/>
          </a:xfrm>
        </p:spPr>
        <p:txBody>
          <a:bodyPr>
            <a:normAutofit fontScale="90000"/>
          </a:bodyPr>
          <a:lstStyle/>
          <a:p>
            <a:r>
              <a:rPr lang="en-US" dirty="0">
                <a:latin typeface="Arial Rounded MT Bold" pitchFamily="34" charset="0"/>
              </a:rPr>
              <a:t>Creating Non-Controlled Documents</a:t>
            </a:r>
            <a:r>
              <a:rPr lang="en-US" dirty="0"/>
              <a:t/>
            </a:r>
            <a:br>
              <a:rPr lang="en-US" dirty="0"/>
            </a:br>
            <a:endParaRPr lang="en-US" dirty="0"/>
          </a:p>
        </p:txBody>
      </p:sp>
    </p:spTree>
    <p:extLst>
      <p:ext uri="{BB962C8B-B14F-4D97-AF65-F5344CB8AC3E}">
        <p14:creationId xmlns:p14="http://schemas.microsoft.com/office/powerpoint/2010/main" val="3540119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17647" y="160868"/>
            <a:ext cx="5270354" cy="443412"/>
          </a:xfrm>
        </p:spPr>
        <p:txBody>
          <a:bodyPr>
            <a:normAutofit/>
          </a:bodyPr>
          <a:lstStyle/>
          <a:p>
            <a:pPr lvl="0" algn="ctr">
              <a:defRPr/>
            </a:pPr>
            <a:r>
              <a:rPr lang="en-US" sz="3200" dirty="0"/>
              <a:t>Non-Controlled Documents</a:t>
            </a:r>
            <a:endParaRPr lang="en-US" dirty="0"/>
          </a:p>
        </p:txBody>
      </p:sp>
      <p:sp>
        <p:nvSpPr>
          <p:cNvPr id="12" name="Content Placeholder 11"/>
          <p:cNvSpPr>
            <a:spLocks noGrp="1"/>
          </p:cNvSpPr>
          <p:nvPr>
            <p:ph idx="13"/>
          </p:nvPr>
        </p:nvSpPr>
        <p:spPr/>
        <p:txBody>
          <a:bodyPr/>
          <a:lstStyle/>
          <a:p>
            <a:r>
              <a:rPr lang="en-US" i="1" dirty="0"/>
              <a:t>Click </a:t>
            </a:r>
            <a:r>
              <a:rPr lang="en-US" b="1" i="1" dirty="0"/>
              <a:t>Play</a:t>
            </a:r>
            <a:r>
              <a:rPr lang="en-US" i="1" dirty="0"/>
              <a:t> to continue.</a:t>
            </a:r>
          </a:p>
        </p:txBody>
      </p:sp>
      <p:sp>
        <p:nvSpPr>
          <p:cNvPr id="10" name="Rectangle 9"/>
          <p:cNvSpPr/>
          <p:nvPr/>
        </p:nvSpPr>
        <p:spPr>
          <a:xfrm>
            <a:off x="12827000"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Arial" panose="020B0604020202020204" pitchFamily="34" charset="0"/>
                <a:cs typeface="Arial" panose="020B0604020202020204" pitchFamily="34" charset="0"/>
              </a:rPr>
              <a:t>Please add the graphic description here.</a:t>
            </a:r>
          </a:p>
        </p:txBody>
      </p:sp>
      <p:sp>
        <p:nvSpPr>
          <p:cNvPr id="13" name="Rectangle 12"/>
          <p:cNvSpPr/>
          <p:nvPr/>
        </p:nvSpPr>
        <p:spPr>
          <a:xfrm>
            <a:off x="-1733108"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10972800" y="6480425"/>
            <a:ext cx="1540806"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chemeClr val="bg1"/>
                </a:solidFill>
                <a:latin typeface="Arial" panose="020B0604020202020204" pitchFamily="34" charset="0"/>
                <a:cs typeface="Arial" panose="020B0604020202020204" pitchFamily="34" charset="0"/>
              </a:rPr>
              <a:t>© Cognizant</a:t>
            </a:r>
            <a:r>
              <a:rPr lang="en-US" sz="1200" b="0" baseline="0" dirty="0">
                <a:solidFill>
                  <a:schemeClr val="bg1"/>
                </a:solidFill>
                <a:latin typeface="Arial" panose="020B0604020202020204" pitchFamily="34" charset="0"/>
                <a:cs typeface="Arial" panose="020B0604020202020204" pitchFamily="34" charset="0"/>
              </a:rPr>
              <a:t> </a:t>
            </a:r>
            <a:r>
              <a:rPr lang="en-US" sz="1200" b="0" dirty="0">
                <a:solidFill>
                  <a:schemeClr val="bg1"/>
                </a:solidFill>
                <a:latin typeface="Arial" panose="020B0604020202020204" pitchFamily="34" charset="0"/>
                <a:cs typeface="Arial" panose="020B0604020202020204" pitchFamily="34" charset="0"/>
              </a:rPr>
              <a:t>2020 | </a:t>
            </a:r>
          </a:p>
        </p:txBody>
      </p:sp>
      <p:sp>
        <p:nvSpPr>
          <p:cNvPr id="2" name="Rectangle 1"/>
          <p:cNvSpPr/>
          <p:nvPr/>
        </p:nvSpPr>
        <p:spPr>
          <a:xfrm>
            <a:off x="424080" y="612844"/>
            <a:ext cx="9143254" cy="5421997"/>
          </a:xfrm>
          <a:prstGeom prst="rect">
            <a:avLst/>
          </a:prstGeom>
        </p:spPr>
        <p:txBody>
          <a:bodyPr wrap="square">
            <a:spAutoFit/>
          </a:bodyPr>
          <a:lstStyle/>
          <a:p>
            <a:pPr>
              <a:spcAft>
                <a:spcPts val="1000"/>
              </a:spcAft>
              <a:tabLst>
                <a:tab pos="1828800" algn="l"/>
              </a:tabLst>
            </a:pPr>
            <a:r>
              <a:rPr lang="en-US" sz="1400" b="1" dirty="0"/>
              <a:t>Non-controlled documents are memos, letters, and notes.</a:t>
            </a:r>
          </a:p>
          <a:p>
            <a:pPr marL="342900" indent="-342900">
              <a:spcAft>
                <a:spcPts val="1000"/>
              </a:spcAft>
              <a:buFont typeface="+mj-lt"/>
              <a:buAutoNum type="arabicPeriod"/>
              <a:tabLst>
                <a:tab pos="1828800" algn="l"/>
              </a:tabLst>
            </a:pPr>
            <a:r>
              <a:rPr lang="en-US" sz="1400" dirty="0"/>
              <a:t>Log in as a member of the Author group based on the type of document.</a:t>
            </a:r>
          </a:p>
          <a:p>
            <a:pPr marL="342900" indent="-342900">
              <a:spcAft>
                <a:spcPts val="1000"/>
              </a:spcAft>
              <a:buFont typeface="+mj-lt"/>
              <a:buAutoNum type="arabicPeriod"/>
              <a:tabLst>
                <a:tab pos="1828800" algn="l"/>
              </a:tabLst>
            </a:pPr>
            <a:r>
              <a:rPr lang="en-US" sz="1400" dirty="0"/>
              <a:t>Select </a:t>
            </a:r>
            <a:r>
              <a:rPr lang="en-US" sz="1400" b="1" dirty="0"/>
              <a:t>New &gt; Content </a:t>
            </a:r>
            <a:r>
              <a:rPr lang="en-US" sz="1400" dirty="0"/>
              <a:t>from the menu bar.</a:t>
            </a:r>
          </a:p>
          <a:p>
            <a:pPr marL="342900" indent="-342900">
              <a:spcAft>
                <a:spcPts val="1000"/>
              </a:spcAft>
              <a:buFont typeface="+mj-lt"/>
              <a:buAutoNum type="arabicPeriod"/>
              <a:tabLst>
                <a:tab pos="1828800" algn="l"/>
              </a:tabLst>
            </a:pPr>
            <a:r>
              <a:rPr lang="en-US" sz="1400" dirty="0"/>
              <a:t> In the </a:t>
            </a:r>
            <a:r>
              <a:rPr lang="en-US" sz="1400" b="1" dirty="0"/>
              <a:t>Creation profile</a:t>
            </a:r>
            <a:r>
              <a:rPr lang="en-US" sz="1400" dirty="0"/>
              <a:t> field, select </a:t>
            </a:r>
            <a:r>
              <a:rPr lang="en-US" sz="1400" b="1" dirty="0"/>
              <a:t>General</a:t>
            </a:r>
            <a:r>
              <a:rPr lang="en-US" sz="1400" dirty="0"/>
              <a:t>.</a:t>
            </a:r>
          </a:p>
          <a:p>
            <a:pPr marL="342900" indent="-342900">
              <a:spcAft>
                <a:spcPts val="1000"/>
              </a:spcAft>
              <a:buFont typeface="+mj-lt"/>
              <a:buAutoNum type="arabicPeriod"/>
              <a:tabLst>
                <a:tab pos="1828800" algn="l"/>
              </a:tabLst>
            </a:pPr>
            <a:r>
              <a:rPr lang="en-US" sz="1400" dirty="0"/>
              <a:t>In the </a:t>
            </a:r>
            <a:r>
              <a:rPr lang="en-US" sz="1400" b="1" dirty="0"/>
              <a:t>Document type</a:t>
            </a:r>
            <a:r>
              <a:rPr lang="en-US" sz="1400" dirty="0"/>
              <a:t> field, select the document to create and click Next.</a:t>
            </a:r>
          </a:p>
          <a:p>
            <a:pPr marL="342900" indent="-342900">
              <a:spcAft>
                <a:spcPts val="1000"/>
              </a:spcAft>
              <a:buFont typeface="+mj-lt"/>
              <a:buAutoNum type="arabicPeriod"/>
              <a:tabLst>
                <a:tab pos="1828800" algn="l"/>
              </a:tabLst>
            </a:pPr>
            <a:r>
              <a:rPr lang="en-US" sz="1400" dirty="0"/>
              <a:t>In the </a:t>
            </a:r>
            <a:r>
              <a:rPr lang="en-US" sz="1400" b="1" dirty="0"/>
              <a:t>Title</a:t>
            </a:r>
            <a:r>
              <a:rPr lang="en-US" sz="1400" dirty="0"/>
              <a:t> field, type a title for the document. </a:t>
            </a:r>
          </a:p>
          <a:p>
            <a:pPr marL="342900" indent="-342900">
              <a:spcAft>
                <a:spcPts val="1000"/>
              </a:spcAft>
              <a:buFont typeface="+mj-lt"/>
              <a:buAutoNum type="arabicPeriod"/>
              <a:tabLst>
                <a:tab pos="1828800" algn="l"/>
              </a:tabLst>
            </a:pPr>
            <a:r>
              <a:rPr lang="en-US" sz="1400" dirty="0"/>
              <a:t>In the </a:t>
            </a:r>
            <a:r>
              <a:rPr lang="en-US" sz="1400" b="1" dirty="0"/>
              <a:t>File Under</a:t>
            </a:r>
            <a:r>
              <a:rPr lang="en-US" sz="1400" dirty="0"/>
              <a:t> field, type the name of a folder or folder path to store the document.</a:t>
            </a:r>
          </a:p>
          <a:p>
            <a:pPr marL="342900" indent="-342900">
              <a:spcAft>
                <a:spcPts val="1000"/>
              </a:spcAft>
              <a:buFont typeface="+mj-lt"/>
              <a:buAutoNum type="arabicPeriod"/>
              <a:tabLst>
                <a:tab pos="1828800" algn="l"/>
              </a:tabLst>
            </a:pPr>
            <a:r>
              <a:rPr lang="en-US" sz="1400" dirty="0"/>
              <a:t>In the </a:t>
            </a:r>
            <a:r>
              <a:rPr lang="en-US" sz="1400" b="1" dirty="0"/>
              <a:t>Keywords</a:t>
            </a:r>
            <a:r>
              <a:rPr lang="en-US" sz="1400" dirty="0"/>
              <a:t> field, type keywords to assist with searching for the document.</a:t>
            </a:r>
          </a:p>
          <a:p>
            <a:pPr marL="342900" indent="-342900">
              <a:spcAft>
                <a:spcPts val="1000"/>
              </a:spcAft>
              <a:buFont typeface="+mj-lt"/>
              <a:buAutoNum type="arabicPeriod"/>
              <a:tabLst>
                <a:tab pos="1828800" algn="l"/>
              </a:tabLst>
            </a:pPr>
            <a:r>
              <a:rPr lang="en-US" sz="1400" dirty="0"/>
              <a:t>On the </a:t>
            </a:r>
            <a:r>
              <a:rPr lang="en-US" sz="1400" b="1" dirty="0"/>
              <a:t>Process Info</a:t>
            </a:r>
            <a:r>
              <a:rPr lang="en-US" sz="1400" dirty="0"/>
              <a:t> tab, you can add readers who can access the document.</a:t>
            </a:r>
          </a:p>
          <a:p>
            <a:pPr marL="342900" indent="-342900">
              <a:spcAft>
                <a:spcPts val="1000"/>
              </a:spcAft>
              <a:buFont typeface="+mj-lt"/>
              <a:buAutoNum type="arabicPeriod"/>
              <a:tabLst>
                <a:tab pos="1828800" algn="l"/>
              </a:tabLst>
            </a:pPr>
            <a:r>
              <a:rPr lang="en-US" sz="1400" dirty="0"/>
              <a:t>Click </a:t>
            </a:r>
            <a:r>
              <a:rPr lang="en-US" sz="1400" b="1" dirty="0"/>
              <a:t>Next</a:t>
            </a:r>
            <a:r>
              <a:rPr lang="en-US" sz="1400" dirty="0" smtClean="0"/>
              <a:t>.</a:t>
            </a:r>
          </a:p>
          <a:p>
            <a:pPr marL="342900" indent="-342900">
              <a:spcAft>
                <a:spcPts val="1000"/>
              </a:spcAft>
              <a:buFont typeface="+mj-lt"/>
              <a:buAutoNum type="arabicPeriod" startAt="10"/>
              <a:tabLst>
                <a:tab pos="1828800" algn="l"/>
              </a:tabLst>
            </a:pPr>
            <a:r>
              <a:rPr lang="en-US" sz="1400" dirty="0"/>
              <a:t>The document appears in its native format. From the application, edit the content of the document as needed. When you finish, save and close the document.</a:t>
            </a:r>
          </a:p>
          <a:p>
            <a:pPr marL="342900" indent="-342900">
              <a:spcAft>
                <a:spcPts val="1000"/>
              </a:spcAft>
              <a:buFont typeface="+mj-lt"/>
              <a:buAutoNum type="arabicPeriod" startAt="10"/>
              <a:tabLst>
                <a:tab pos="1828800" algn="l"/>
              </a:tabLst>
            </a:pPr>
            <a:r>
              <a:rPr lang="en-US" sz="1400" dirty="0"/>
              <a:t>Click </a:t>
            </a:r>
            <a:r>
              <a:rPr lang="en-US" sz="1400" b="1" dirty="0"/>
              <a:t>Check In and Finish</a:t>
            </a:r>
            <a:r>
              <a:rPr lang="en-US" sz="1400" dirty="0"/>
              <a:t>. The system creates the folder structure and stores the document in the </a:t>
            </a:r>
            <a:r>
              <a:rPr lang="en-US" sz="1400" b="1" dirty="0"/>
              <a:t>General</a:t>
            </a:r>
            <a:r>
              <a:rPr lang="en-US" sz="1400" dirty="0"/>
              <a:t> cabinet under </a:t>
            </a:r>
            <a:r>
              <a:rPr lang="en-US" sz="1400" b="1" dirty="0"/>
              <a:t>Letters</a:t>
            </a:r>
            <a:r>
              <a:rPr lang="en-US" sz="1400" dirty="0"/>
              <a:t>, </a:t>
            </a:r>
            <a:r>
              <a:rPr lang="en-US" sz="1400" b="1" dirty="0"/>
              <a:t>Memos</a:t>
            </a:r>
            <a:r>
              <a:rPr lang="en-US" sz="1400" dirty="0"/>
              <a:t>, or </a:t>
            </a:r>
            <a:r>
              <a:rPr lang="en-US" sz="1400" b="1" dirty="0"/>
              <a:t>Notes</a:t>
            </a:r>
            <a:r>
              <a:rPr lang="en-US" sz="1400" dirty="0"/>
              <a:t>. </a:t>
            </a:r>
          </a:p>
          <a:p>
            <a:pPr marL="342900" indent="-342900">
              <a:spcAft>
                <a:spcPts val="1000"/>
              </a:spcAft>
              <a:buFont typeface="+mj-lt"/>
              <a:buAutoNum type="arabicPeriod" startAt="12"/>
              <a:tabLst>
                <a:tab pos="1828800" algn="l"/>
              </a:tabLst>
            </a:pPr>
            <a:r>
              <a:rPr lang="en-US" sz="1400" dirty="0"/>
              <a:t>Right-click the document to change the lifecycle state from </a:t>
            </a:r>
            <a:r>
              <a:rPr lang="en-US" sz="1400" b="1" dirty="0"/>
              <a:t>Not Issued</a:t>
            </a:r>
            <a:r>
              <a:rPr lang="en-US" sz="1400" dirty="0"/>
              <a:t> to </a:t>
            </a:r>
            <a:r>
              <a:rPr lang="en-US" sz="1400" b="1" dirty="0"/>
              <a:t>Issue document</a:t>
            </a:r>
            <a:r>
              <a:rPr lang="en-US" sz="1400" dirty="0"/>
              <a:t> or </a:t>
            </a:r>
            <a:r>
              <a:rPr lang="en-US" sz="1400" b="1" dirty="0"/>
              <a:t>Retain as a historic copy</a:t>
            </a:r>
            <a:r>
              <a:rPr lang="en-US" sz="1400" dirty="0"/>
              <a:t>. You cannot submit non-controlled documents for review and approval.</a:t>
            </a:r>
          </a:p>
          <a:p>
            <a:pPr marL="342900" indent="-342900">
              <a:spcAft>
                <a:spcPts val="1000"/>
              </a:spcAft>
              <a:buFont typeface="+mj-lt"/>
              <a:buAutoNum type="arabicPeriod"/>
              <a:tabLst>
                <a:tab pos="1828800" algn="l"/>
              </a:tabLst>
            </a:pPr>
            <a:endParaRPr lang="en-US" sz="1400" dirty="0"/>
          </a:p>
        </p:txBody>
      </p:sp>
    </p:spTree>
    <p:extLst>
      <p:ext uri="{BB962C8B-B14F-4D97-AF65-F5344CB8AC3E}">
        <p14:creationId xmlns:p14="http://schemas.microsoft.com/office/powerpoint/2010/main" val="39248277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Arial Rounded MT Bold" pitchFamily="34" charset="0"/>
              </a:rPr>
              <a:t>Content Template</a:t>
            </a:r>
            <a:r>
              <a:rPr lang="en-US" dirty="0"/>
              <a:t/>
            </a:r>
            <a:br>
              <a:rPr lang="en-US" dirty="0"/>
            </a:br>
            <a:endParaRPr lang="en-US" dirty="0"/>
          </a:p>
        </p:txBody>
      </p:sp>
    </p:spTree>
    <p:extLst>
      <p:ext uri="{BB962C8B-B14F-4D97-AF65-F5344CB8AC3E}">
        <p14:creationId xmlns:p14="http://schemas.microsoft.com/office/powerpoint/2010/main" val="14202539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17647" y="160868"/>
            <a:ext cx="3949554" cy="443412"/>
          </a:xfrm>
        </p:spPr>
        <p:txBody>
          <a:bodyPr>
            <a:normAutofit/>
          </a:bodyPr>
          <a:lstStyle/>
          <a:p>
            <a:pPr lvl="0" algn="ctr">
              <a:defRPr/>
            </a:pPr>
            <a:r>
              <a:rPr lang="en-US" sz="3200" dirty="0"/>
              <a:t>Content Template</a:t>
            </a:r>
            <a:endParaRPr lang="en-US" dirty="0"/>
          </a:p>
        </p:txBody>
      </p:sp>
      <p:sp>
        <p:nvSpPr>
          <p:cNvPr id="12" name="Content Placeholder 11"/>
          <p:cNvSpPr>
            <a:spLocks noGrp="1"/>
          </p:cNvSpPr>
          <p:nvPr>
            <p:ph idx="13"/>
          </p:nvPr>
        </p:nvSpPr>
        <p:spPr/>
        <p:txBody>
          <a:bodyPr/>
          <a:lstStyle/>
          <a:p>
            <a:r>
              <a:rPr lang="en-US" i="1" dirty="0"/>
              <a:t>Click </a:t>
            </a:r>
            <a:r>
              <a:rPr lang="en-US" b="1" i="1" dirty="0"/>
              <a:t>Play</a:t>
            </a:r>
            <a:r>
              <a:rPr lang="en-US" i="1" dirty="0"/>
              <a:t> to continue.</a:t>
            </a:r>
          </a:p>
        </p:txBody>
      </p:sp>
      <p:sp>
        <p:nvSpPr>
          <p:cNvPr id="10" name="Rectangle 9"/>
          <p:cNvSpPr/>
          <p:nvPr/>
        </p:nvSpPr>
        <p:spPr>
          <a:xfrm>
            <a:off x="12827000"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Arial" panose="020B0604020202020204" pitchFamily="34" charset="0"/>
                <a:cs typeface="Arial" panose="020B0604020202020204" pitchFamily="34" charset="0"/>
              </a:rPr>
              <a:t>Please add the graphic description here.</a:t>
            </a:r>
          </a:p>
        </p:txBody>
      </p:sp>
      <p:sp>
        <p:nvSpPr>
          <p:cNvPr id="13" name="Rectangle 12"/>
          <p:cNvSpPr/>
          <p:nvPr/>
        </p:nvSpPr>
        <p:spPr>
          <a:xfrm>
            <a:off x="-1733108"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10972800" y="6480425"/>
            <a:ext cx="1540806"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chemeClr val="bg1"/>
                </a:solidFill>
                <a:latin typeface="Arial" panose="020B0604020202020204" pitchFamily="34" charset="0"/>
                <a:cs typeface="Arial" panose="020B0604020202020204" pitchFamily="34" charset="0"/>
              </a:rPr>
              <a:t>© Cognizant</a:t>
            </a:r>
            <a:r>
              <a:rPr lang="en-US" sz="1200" b="0" baseline="0" dirty="0">
                <a:solidFill>
                  <a:schemeClr val="bg1"/>
                </a:solidFill>
                <a:latin typeface="Arial" panose="020B0604020202020204" pitchFamily="34" charset="0"/>
                <a:cs typeface="Arial" panose="020B0604020202020204" pitchFamily="34" charset="0"/>
              </a:rPr>
              <a:t> </a:t>
            </a:r>
            <a:r>
              <a:rPr lang="en-US" sz="1200" b="0" dirty="0">
                <a:solidFill>
                  <a:schemeClr val="bg1"/>
                </a:solidFill>
                <a:latin typeface="Arial" panose="020B0604020202020204" pitchFamily="34" charset="0"/>
                <a:cs typeface="Arial" panose="020B0604020202020204" pitchFamily="34" charset="0"/>
              </a:rPr>
              <a:t>2020 | </a:t>
            </a:r>
          </a:p>
        </p:txBody>
      </p:sp>
      <p:sp>
        <p:nvSpPr>
          <p:cNvPr id="2" name="Rectangle 1"/>
          <p:cNvSpPr/>
          <p:nvPr/>
        </p:nvSpPr>
        <p:spPr>
          <a:xfrm>
            <a:off x="779680" y="832978"/>
            <a:ext cx="9143254" cy="2328843"/>
          </a:xfrm>
          <a:prstGeom prst="rect">
            <a:avLst/>
          </a:prstGeom>
        </p:spPr>
        <p:txBody>
          <a:bodyPr wrap="square">
            <a:spAutoFit/>
          </a:bodyPr>
          <a:lstStyle/>
          <a:p>
            <a:pPr marL="285750" indent="-285750">
              <a:spcAft>
                <a:spcPts val="1000"/>
              </a:spcAft>
              <a:buFont typeface="Arial" panose="020B0604020202020204" pitchFamily="34" charset="0"/>
              <a:buChar char="•"/>
              <a:tabLst>
                <a:tab pos="1828800" algn="l"/>
              </a:tabLst>
            </a:pPr>
            <a:r>
              <a:rPr lang="en-US" sz="1400" dirty="0"/>
              <a:t>The content for a newly-created document is based on a content template. Depending on the document that a user creates, Documentum for Research and Development automatically selects one or more appropriate content templates. </a:t>
            </a:r>
          </a:p>
          <a:p>
            <a:pPr marL="285750" indent="-285750">
              <a:spcAft>
                <a:spcPts val="1000"/>
              </a:spcAft>
              <a:buFont typeface="Arial" panose="020B0604020202020204" pitchFamily="34" charset="0"/>
              <a:buChar char="•"/>
              <a:tabLst>
                <a:tab pos="1828800" algn="l"/>
              </a:tabLst>
            </a:pPr>
            <a:r>
              <a:rPr lang="en-US" sz="1400" dirty="0"/>
              <a:t>A member of the template authors group for a specific domain can create or modify content templates for that domain. </a:t>
            </a:r>
          </a:p>
          <a:p>
            <a:pPr marL="285750" indent="-285750">
              <a:spcAft>
                <a:spcPts val="1000"/>
              </a:spcAft>
              <a:buFont typeface="Arial" panose="020B0604020202020204" pitchFamily="34" charset="0"/>
              <a:buChar char="•"/>
              <a:tabLst>
                <a:tab pos="1828800" algn="l"/>
              </a:tabLst>
            </a:pPr>
            <a:r>
              <a:rPr lang="en-US" sz="1400" dirty="0"/>
              <a:t>The artifacts (document types) that a template author assigns to a content template control the templates that are available to users when documents are created. </a:t>
            </a:r>
          </a:p>
          <a:p>
            <a:pPr marL="285750" indent="-285750">
              <a:spcAft>
                <a:spcPts val="1000"/>
              </a:spcAft>
              <a:buFont typeface="Arial" panose="020B0604020202020204" pitchFamily="34" charset="0"/>
              <a:buChar char="•"/>
              <a:tabLst>
                <a:tab pos="1828800" algn="l"/>
              </a:tabLst>
            </a:pPr>
            <a:r>
              <a:rPr lang="en-US" sz="1400" dirty="0"/>
              <a:t>When a content template is created the version of 0.1 is assigned with status set to Draft. The template author can then send the document to the template approvers of the corresponding domain for approval. </a:t>
            </a:r>
          </a:p>
          <a:p>
            <a:pPr marL="285750" indent="-285750">
              <a:spcAft>
                <a:spcPts val="1000"/>
              </a:spcAft>
              <a:buFont typeface="Arial" panose="020B0604020202020204" pitchFamily="34" charset="0"/>
              <a:buChar char="•"/>
              <a:tabLst>
                <a:tab pos="1828800" algn="l"/>
              </a:tabLst>
            </a:pPr>
            <a:r>
              <a:rPr lang="en-US" sz="1400" dirty="0"/>
              <a:t>Only </a:t>
            </a:r>
            <a:r>
              <a:rPr lang="en-US" sz="1400" b="1" dirty="0"/>
              <a:t>Approved</a:t>
            </a:r>
            <a:r>
              <a:rPr lang="en-US" sz="1400" dirty="0"/>
              <a:t> versions of templates are available for selection when users create a new document.</a:t>
            </a:r>
          </a:p>
        </p:txBody>
      </p:sp>
    </p:spTree>
    <p:extLst>
      <p:ext uri="{BB962C8B-B14F-4D97-AF65-F5344CB8AC3E}">
        <p14:creationId xmlns:p14="http://schemas.microsoft.com/office/powerpoint/2010/main" val="23913338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17647" y="160868"/>
            <a:ext cx="3949554" cy="443412"/>
          </a:xfrm>
        </p:spPr>
        <p:txBody>
          <a:bodyPr>
            <a:normAutofit/>
          </a:bodyPr>
          <a:lstStyle/>
          <a:p>
            <a:pPr lvl="0" algn="ctr">
              <a:defRPr/>
            </a:pPr>
            <a:r>
              <a:rPr lang="en-US" sz="3200" dirty="0"/>
              <a:t>Content Template</a:t>
            </a:r>
            <a:endParaRPr lang="en-US" dirty="0"/>
          </a:p>
        </p:txBody>
      </p:sp>
      <p:sp>
        <p:nvSpPr>
          <p:cNvPr id="12" name="Content Placeholder 11"/>
          <p:cNvSpPr>
            <a:spLocks noGrp="1"/>
          </p:cNvSpPr>
          <p:nvPr>
            <p:ph idx="13"/>
          </p:nvPr>
        </p:nvSpPr>
        <p:spPr/>
        <p:txBody>
          <a:bodyPr/>
          <a:lstStyle/>
          <a:p>
            <a:r>
              <a:rPr lang="en-US" i="1" dirty="0"/>
              <a:t>Click </a:t>
            </a:r>
            <a:r>
              <a:rPr lang="en-US" b="1" i="1" dirty="0"/>
              <a:t>Play</a:t>
            </a:r>
            <a:r>
              <a:rPr lang="en-US" i="1" dirty="0"/>
              <a:t> to continue.</a:t>
            </a:r>
          </a:p>
        </p:txBody>
      </p:sp>
      <p:sp>
        <p:nvSpPr>
          <p:cNvPr id="10" name="Rectangle 9"/>
          <p:cNvSpPr/>
          <p:nvPr/>
        </p:nvSpPr>
        <p:spPr>
          <a:xfrm>
            <a:off x="12827000"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Arial" panose="020B0604020202020204" pitchFamily="34" charset="0"/>
                <a:cs typeface="Arial" panose="020B0604020202020204" pitchFamily="34" charset="0"/>
              </a:rPr>
              <a:t>Please add the graphic description here.</a:t>
            </a:r>
          </a:p>
        </p:txBody>
      </p:sp>
      <p:sp>
        <p:nvSpPr>
          <p:cNvPr id="13" name="Rectangle 12"/>
          <p:cNvSpPr/>
          <p:nvPr/>
        </p:nvSpPr>
        <p:spPr>
          <a:xfrm>
            <a:off x="-1733108"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10972800" y="6480425"/>
            <a:ext cx="1540806"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chemeClr val="bg1"/>
                </a:solidFill>
                <a:latin typeface="Arial" panose="020B0604020202020204" pitchFamily="34" charset="0"/>
                <a:cs typeface="Arial" panose="020B0604020202020204" pitchFamily="34" charset="0"/>
              </a:rPr>
              <a:t>© Cognizant</a:t>
            </a:r>
            <a:r>
              <a:rPr lang="en-US" sz="1200" b="0" baseline="0" dirty="0">
                <a:solidFill>
                  <a:schemeClr val="bg1"/>
                </a:solidFill>
                <a:latin typeface="Arial" panose="020B0604020202020204" pitchFamily="34" charset="0"/>
                <a:cs typeface="Arial" panose="020B0604020202020204" pitchFamily="34" charset="0"/>
              </a:rPr>
              <a:t> </a:t>
            </a:r>
            <a:r>
              <a:rPr lang="en-US" sz="1200" b="0" dirty="0">
                <a:solidFill>
                  <a:schemeClr val="bg1"/>
                </a:solidFill>
                <a:latin typeface="Arial" panose="020B0604020202020204" pitchFamily="34" charset="0"/>
                <a:cs typeface="Arial" panose="020B0604020202020204" pitchFamily="34" charset="0"/>
              </a:rPr>
              <a:t>2020 | </a:t>
            </a:r>
          </a:p>
        </p:txBody>
      </p:sp>
      <p:sp>
        <p:nvSpPr>
          <p:cNvPr id="2" name="Rectangle 1"/>
          <p:cNvSpPr/>
          <p:nvPr/>
        </p:nvSpPr>
        <p:spPr>
          <a:xfrm>
            <a:off x="779680" y="832978"/>
            <a:ext cx="9143254" cy="2929007"/>
          </a:xfrm>
          <a:prstGeom prst="rect">
            <a:avLst/>
          </a:prstGeom>
        </p:spPr>
        <p:txBody>
          <a:bodyPr wrap="square">
            <a:spAutoFit/>
          </a:bodyPr>
          <a:lstStyle/>
          <a:p>
            <a:pPr>
              <a:spcAft>
                <a:spcPts val="1000"/>
              </a:spcAft>
              <a:tabLst>
                <a:tab pos="1828800" algn="l"/>
              </a:tabLst>
            </a:pPr>
            <a:r>
              <a:rPr lang="en-US" sz="1400" b="1" dirty="0"/>
              <a:t>Creating a Content Template :</a:t>
            </a:r>
          </a:p>
          <a:p>
            <a:pPr marL="342900" indent="-342900">
              <a:spcAft>
                <a:spcPts val="1000"/>
              </a:spcAft>
              <a:buFont typeface="+mj-lt"/>
              <a:buAutoNum type="arabicPeriod"/>
              <a:tabLst>
                <a:tab pos="1828800" algn="l"/>
              </a:tabLst>
            </a:pPr>
            <a:r>
              <a:rPr lang="en-US" sz="1400" dirty="0"/>
              <a:t>Log in as a member of the </a:t>
            </a:r>
            <a:r>
              <a:rPr lang="en-US" sz="1400" b="1" dirty="0"/>
              <a:t>template author </a:t>
            </a:r>
            <a:r>
              <a:rPr lang="en-US" sz="1400" dirty="0"/>
              <a:t>group for a particular domain (for example, </a:t>
            </a:r>
            <a:r>
              <a:rPr lang="en-US" sz="1400" dirty="0" err="1"/>
              <a:t>cd_clinical_template_author</a:t>
            </a:r>
            <a:r>
              <a:rPr lang="en-US" sz="1400" dirty="0"/>
              <a:t>).</a:t>
            </a:r>
          </a:p>
          <a:p>
            <a:pPr marL="342900" indent="-342900">
              <a:spcAft>
                <a:spcPts val="1000"/>
              </a:spcAft>
              <a:buFont typeface="+mj-lt"/>
              <a:buAutoNum type="arabicPeriod"/>
              <a:tabLst>
                <a:tab pos="1828800" algn="l"/>
              </a:tabLst>
            </a:pPr>
            <a:r>
              <a:rPr lang="en-US" sz="1400" dirty="0"/>
              <a:t>Select </a:t>
            </a:r>
            <a:r>
              <a:rPr lang="en-US" sz="1400" b="1" dirty="0"/>
              <a:t>New &gt; Content </a:t>
            </a:r>
            <a:r>
              <a:rPr lang="en-US" sz="1400" dirty="0"/>
              <a:t>from the menu bar.</a:t>
            </a:r>
          </a:p>
          <a:p>
            <a:pPr marL="342900" indent="-342900">
              <a:spcAft>
                <a:spcPts val="1000"/>
              </a:spcAft>
              <a:buFont typeface="+mj-lt"/>
              <a:buAutoNum type="arabicPeriod"/>
              <a:tabLst>
                <a:tab pos="1828800" algn="l"/>
              </a:tabLst>
            </a:pPr>
            <a:r>
              <a:rPr lang="en-US" sz="1400" dirty="0"/>
              <a:t>Select Content </a:t>
            </a:r>
            <a:r>
              <a:rPr lang="en-US" sz="1400" b="1" dirty="0"/>
              <a:t>Template Creation Profile</a:t>
            </a:r>
            <a:r>
              <a:rPr lang="en-US" sz="1400" dirty="0"/>
              <a:t> and click Next.</a:t>
            </a:r>
          </a:p>
          <a:p>
            <a:pPr marL="342900" indent="-342900">
              <a:spcAft>
                <a:spcPts val="1000"/>
              </a:spcAft>
              <a:buFont typeface="+mj-lt"/>
              <a:buAutoNum type="arabicPeriod"/>
              <a:tabLst>
                <a:tab pos="1828800" algn="l"/>
              </a:tabLst>
            </a:pPr>
            <a:r>
              <a:rPr lang="en-US" sz="1400" dirty="0"/>
              <a:t>On the </a:t>
            </a:r>
            <a:r>
              <a:rPr lang="en-US" sz="1400" b="1" dirty="0"/>
              <a:t>Edit Properties</a:t>
            </a:r>
            <a:r>
              <a:rPr lang="en-US" sz="1400" dirty="0"/>
              <a:t> page, type a name for the template in the Name field.</a:t>
            </a:r>
          </a:p>
          <a:p>
            <a:pPr marL="342900" indent="-342900">
              <a:spcAft>
                <a:spcPts val="1000"/>
              </a:spcAft>
              <a:buFont typeface="+mj-lt"/>
              <a:buAutoNum type="arabicPeriod"/>
              <a:tabLst>
                <a:tab pos="1828800" algn="l"/>
              </a:tabLst>
            </a:pPr>
            <a:r>
              <a:rPr lang="en-US" sz="1400" dirty="0"/>
              <a:t>In the </a:t>
            </a:r>
            <a:r>
              <a:rPr lang="en-US" sz="1400" b="1" dirty="0"/>
              <a:t>Applicable Artifacts</a:t>
            </a:r>
            <a:r>
              <a:rPr lang="en-US" sz="1400" dirty="0"/>
              <a:t> area, select artifacts (document types) that will use the template and click OK. This template will be available for selection when documents with listed artifacts are created.</a:t>
            </a:r>
          </a:p>
          <a:p>
            <a:pPr marL="342900" indent="-342900">
              <a:spcAft>
                <a:spcPts val="1000"/>
              </a:spcAft>
              <a:buFont typeface="+mj-lt"/>
              <a:buAutoNum type="arabicPeriod"/>
              <a:tabLst>
                <a:tab pos="1828800" algn="l"/>
              </a:tabLst>
            </a:pPr>
            <a:r>
              <a:rPr lang="en-US" sz="1400" dirty="0"/>
              <a:t>Click </a:t>
            </a:r>
            <a:r>
              <a:rPr lang="en-US" sz="1400" b="1" dirty="0"/>
              <a:t>Next</a:t>
            </a:r>
            <a:r>
              <a:rPr lang="en-US" sz="1400" dirty="0"/>
              <a:t>.</a:t>
            </a:r>
          </a:p>
          <a:p>
            <a:pPr marL="342900" indent="-342900">
              <a:spcAft>
                <a:spcPts val="1000"/>
              </a:spcAft>
              <a:buFont typeface="+mj-lt"/>
              <a:buAutoNum type="arabicPeriod"/>
              <a:tabLst>
                <a:tab pos="1828800" algn="l"/>
              </a:tabLst>
            </a:pPr>
            <a:r>
              <a:rPr lang="en-US" sz="1400" dirty="0"/>
              <a:t>Edit the content, if necessary, and click </a:t>
            </a:r>
            <a:r>
              <a:rPr lang="en-US" sz="1400" b="1" dirty="0"/>
              <a:t>Check In and Finish</a:t>
            </a:r>
            <a:r>
              <a:rPr lang="en-US" sz="1400" dirty="0"/>
              <a:t>. The content template appears in the Templates/D2 folder.</a:t>
            </a:r>
          </a:p>
        </p:txBody>
      </p:sp>
    </p:spTree>
    <p:extLst>
      <p:ext uri="{BB962C8B-B14F-4D97-AF65-F5344CB8AC3E}">
        <p14:creationId xmlns:p14="http://schemas.microsoft.com/office/powerpoint/2010/main" val="30178213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ubtitle 12"/>
          <p:cNvSpPr>
            <a:spLocks noGrp="1"/>
          </p:cNvSpPr>
          <p:nvPr>
            <p:ph type="subTitle" idx="1"/>
          </p:nvPr>
        </p:nvSpPr>
        <p:spPr/>
        <p:txBody>
          <a:bodyPr/>
          <a:lstStyle/>
          <a:p>
            <a:r>
              <a:rPr lang="en-US" i="1" dirty="0"/>
              <a:t>Click the browser close button to exit the course.</a:t>
            </a:r>
          </a:p>
        </p:txBody>
      </p:sp>
      <p:sp>
        <p:nvSpPr>
          <p:cNvPr id="9" name="Rectangle 8"/>
          <p:cNvSpPr/>
          <p:nvPr/>
        </p:nvSpPr>
        <p:spPr>
          <a:xfrm>
            <a:off x="12827000"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Arial" panose="020B0604020202020204" pitchFamily="34" charset="0"/>
                <a:cs typeface="Arial" panose="020B0604020202020204" pitchFamily="34" charset="0"/>
              </a:rPr>
              <a:t>Please add the graphic description here.</a:t>
            </a:r>
          </a:p>
        </p:txBody>
      </p:sp>
      <p:sp>
        <p:nvSpPr>
          <p:cNvPr id="10" name="Rectangle 9"/>
          <p:cNvSpPr/>
          <p:nvPr/>
        </p:nvSpPr>
        <p:spPr>
          <a:xfrm>
            <a:off x="-1733108"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Arial" panose="020B0604020202020204" pitchFamily="34" charset="0"/>
                <a:cs typeface="Arial" panose="020B0604020202020204" pitchFamily="34" charset="0"/>
              </a:rPr>
              <a:t>This is the Thank You slide. </a:t>
            </a:r>
          </a:p>
        </p:txBody>
      </p:sp>
      <p:sp>
        <p:nvSpPr>
          <p:cNvPr id="2" name="Content Placeholder 1"/>
          <p:cNvSpPr>
            <a:spLocks noGrp="1"/>
          </p:cNvSpPr>
          <p:nvPr>
            <p:ph idx="16"/>
          </p:nvPr>
        </p:nvSpPr>
        <p:spPr/>
        <p:txBody>
          <a:bodyPr/>
          <a:lstStyle/>
          <a:p>
            <a:r>
              <a:rPr lang="en-US" dirty="0" smtClean="0"/>
              <a:t>Thank You</a:t>
            </a:r>
            <a:endParaRPr lang="en-US" dirty="0"/>
          </a:p>
        </p:txBody>
      </p:sp>
    </p:spTree>
    <p:extLst>
      <p:ext uri="{BB962C8B-B14F-4D97-AF65-F5344CB8AC3E}">
        <p14:creationId xmlns:p14="http://schemas.microsoft.com/office/powerpoint/2010/main" val="20939612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Arial Rounded MT Bold" pitchFamily="34" charset="0"/>
              </a:rPr>
              <a:t>Document Category in LS</a:t>
            </a:r>
            <a:r>
              <a:rPr lang="en-US" dirty="0"/>
              <a:t/>
            </a:r>
            <a:br>
              <a:rPr lang="en-US" dirty="0"/>
            </a:br>
            <a:endParaRPr lang="en-US" dirty="0"/>
          </a:p>
        </p:txBody>
      </p:sp>
    </p:spTree>
    <p:extLst>
      <p:ext uri="{BB962C8B-B14F-4D97-AF65-F5344CB8AC3E}">
        <p14:creationId xmlns:p14="http://schemas.microsoft.com/office/powerpoint/2010/main" val="436891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p:cNvSpPr>
            <a:spLocks noGrp="1"/>
          </p:cNvSpPr>
          <p:nvPr>
            <p:ph idx="13"/>
          </p:nvPr>
        </p:nvSpPr>
        <p:spPr/>
        <p:txBody>
          <a:bodyPr/>
          <a:lstStyle/>
          <a:p>
            <a:r>
              <a:rPr lang="en-US" i="1" dirty="0"/>
              <a:t>Click </a:t>
            </a:r>
            <a:r>
              <a:rPr lang="en-US" b="1" i="1" dirty="0"/>
              <a:t>Play</a:t>
            </a:r>
            <a:r>
              <a:rPr lang="en-US" i="1" dirty="0"/>
              <a:t> to continue.</a:t>
            </a:r>
          </a:p>
        </p:txBody>
      </p:sp>
      <p:sp>
        <p:nvSpPr>
          <p:cNvPr id="10" name="Rectangle 9"/>
          <p:cNvSpPr/>
          <p:nvPr/>
        </p:nvSpPr>
        <p:spPr>
          <a:xfrm>
            <a:off x="12827000"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Arial" panose="020B0604020202020204" pitchFamily="34" charset="0"/>
                <a:cs typeface="Arial" panose="020B0604020202020204" pitchFamily="34" charset="0"/>
              </a:rPr>
              <a:t>Please add the graphic description here.</a:t>
            </a:r>
          </a:p>
        </p:txBody>
      </p:sp>
      <p:sp>
        <p:nvSpPr>
          <p:cNvPr id="13" name="Rectangle 12"/>
          <p:cNvSpPr/>
          <p:nvPr/>
        </p:nvSpPr>
        <p:spPr>
          <a:xfrm>
            <a:off x="-1733108"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10972800" y="6480425"/>
            <a:ext cx="1540806"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chemeClr val="bg1"/>
                </a:solidFill>
                <a:latin typeface="Arial" panose="020B0604020202020204" pitchFamily="34" charset="0"/>
                <a:cs typeface="Arial" panose="020B0604020202020204" pitchFamily="34" charset="0"/>
              </a:rPr>
              <a:t>© Cognizant</a:t>
            </a:r>
            <a:r>
              <a:rPr lang="en-US" sz="1200" b="0" baseline="0" dirty="0">
                <a:solidFill>
                  <a:schemeClr val="bg1"/>
                </a:solidFill>
                <a:latin typeface="Arial" panose="020B0604020202020204" pitchFamily="34" charset="0"/>
                <a:cs typeface="Arial" panose="020B0604020202020204" pitchFamily="34" charset="0"/>
              </a:rPr>
              <a:t> </a:t>
            </a:r>
            <a:r>
              <a:rPr lang="en-US" sz="1200" b="0" dirty="0">
                <a:solidFill>
                  <a:schemeClr val="bg1"/>
                </a:solidFill>
                <a:latin typeface="Arial" panose="020B0604020202020204" pitchFamily="34" charset="0"/>
                <a:cs typeface="Arial" panose="020B0604020202020204" pitchFamily="34" charset="0"/>
              </a:rPr>
              <a:t>2020 | </a:t>
            </a:r>
          </a:p>
        </p:txBody>
      </p:sp>
      <p:sp>
        <p:nvSpPr>
          <p:cNvPr id="11" name="Title 1"/>
          <p:cNvSpPr>
            <a:spLocks noGrp="1"/>
          </p:cNvSpPr>
          <p:nvPr>
            <p:ph type="title"/>
          </p:nvPr>
        </p:nvSpPr>
        <p:spPr>
          <a:xfrm>
            <a:off x="274320" y="182880"/>
            <a:ext cx="7315200" cy="421399"/>
          </a:xfrm>
        </p:spPr>
        <p:txBody>
          <a:bodyPr>
            <a:normAutofit/>
          </a:bodyPr>
          <a:lstStyle/>
          <a:p>
            <a:r>
              <a:rPr lang="en-US" dirty="0"/>
              <a:t>Document Category</a:t>
            </a:r>
            <a:endParaRPr lang="en-US" dirty="0">
              <a:solidFill>
                <a:schemeClr val="tx2"/>
              </a:solidFill>
            </a:endParaRPr>
          </a:p>
        </p:txBody>
      </p:sp>
      <p:sp>
        <p:nvSpPr>
          <p:cNvPr id="15" name="Content Placeholder 3"/>
          <p:cNvSpPr>
            <a:spLocks noGrp="1"/>
          </p:cNvSpPr>
          <p:nvPr>
            <p:ph idx="1"/>
          </p:nvPr>
        </p:nvSpPr>
        <p:spPr>
          <a:xfrm>
            <a:off x="403412" y="898263"/>
            <a:ext cx="7315200" cy="2851573"/>
          </a:xfrm>
        </p:spPr>
        <p:txBody>
          <a:bodyPr/>
          <a:lstStyle/>
          <a:p>
            <a:pPr>
              <a:spcAft>
                <a:spcPts val="1000"/>
              </a:spcAft>
              <a:tabLst>
                <a:tab pos="1828800" algn="l"/>
              </a:tabLst>
            </a:pPr>
            <a:r>
              <a:rPr lang="en-US" dirty="0">
                <a:ea typeface="Arial Unicode MS" pitchFamily="34" charset="-128"/>
              </a:rPr>
              <a:t>The LS Solution provides four levels of document control described as below. </a:t>
            </a:r>
          </a:p>
          <a:p>
            <a:pPr>
              <a:spcAft>
                <a:spcPts val="1000"/>
              </a:spcAft>
              <a:tabLst>
                <a:tab pos="1828800" algn="l"/>
              </a:tabLst>
            </a:pPr>
            <a:r>
              <a:rPr lang="en-US" dirty="0">
                <a:ea typeface="Arial Unicode MS" pitchFamily="34" charset="-128"/>
              </a:rPr>
              <a:t>Category 1</a:t>
            </a:r>
          </a:p>
          <a:p>
            <a:pPr>
              <a:spcAft>
                <a:spcPts val="1000"/>
              </a:spcAft>
              <a:tabLst>
                <a:tab pos="1828800" algn="l"/>
              </a:tabLst>
            </a:pPr>
            <a:r>
              <a:rPr lang="en-US" dirty="0">
                <a:ea typeface="Arial Unicode MS" pitchFamily="34" charset="-128"/>
              </a:rPr>
              <a:t>Category 2</a:t>
            </a:r>
          </a:p>
          <a:p>
            <a:pPr>
              <a:spcAft>
                <a:spcPts val="1000"/>
              </a:spcAft>
              <a:tabLst>
                <a:tab pos="1828800" algn="l"/>
              </a:tabLst>
            </a:pPr>
            <a:r>
              <a:rPr lang="en-US" dirty="0">
                <a:ea typeface="Arial Unicode MS" pitchFamily="34" charset="-128"/>
              </a:rPr>
              <a:t>Category 3</a:t>
            </a:r>
          </a:p>
          <a:p>
            <a:pPr>
              <a:spcAft>
                <a:spcPts val="1000"/>
              </a:spcAft>
              <a:tabLst>
                <a:tab pos="1828800" algn="l"/>
              </a:tabLst>
            </a:pPr>
            <a:r>
              <a:rPr lang="en-US" dirty="0">
                <a:ea typeface="Arial Unicode MS" pitchFamily="34" charset="-128"/>
              </a:rPr>
              <a:t>Category 4</a:t>
            </a:r>
          </a:p>
          <a:p>
            <a:pPr>
              <a:spcAft>
                <a:spcPts val="1000"/>
              </a:spcAft>
              <a:tabLst>
                <a:tab pos="1828800" algn="l"/>
              </a:tabLst>
            </a:pPr>
            <a:endParaRPr lang="en-US" dirty="0">
              <a:ea typeface="Arial Unicode MS" pitchFamily="34" charset="-128"/>
            </a:endParaRPr>
          </a:p>
          <a:p>
            <a:pPr>
              <a:spcAft>
                <a:spcPts val="1000"/>
              </a:spcAft>
              <a:tabLst>
                <a:tab pos="1828800" algn="l"/>
              </a:tabLst>
            </a:pPr>
            <a:r>
              <a:rPr lang="en-US" dirty="0">
                <a:ea typeface="Arial Unicode MS" pitchFamily="34" charset="-128"/>
              </a:rPr>
              <a:t>However, in LS R&amp;D and SSV, documents are classified as Category 2, Category 3 or Category 4 (R&amp;D only).  The system has the level of flexibility to allow different Artifacts within a Group to be assigned different categories.</a:t>
            </a:r>
          </a:p>
          <a:p>
            <a:endParaRPr lang="en-US" dirty="0"/>
          </a:p>
        </p:txBody>
      </p:sp>
    </p:spTree>
    <p:extLst>
      <p:ext uri="{BB962C8B-B14F-4D97-AF65-F5344CB8AC3E}">
        <p14:creationId xmlns:p14="http://schemas.microsoft.com/office/powerpoint/2010/main" val="20116375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Category 1</a:t>
            </a:r>
          </a:p>
        </p:txBody>
      </p:sp>
      <p:sp>
        <p:nvSpPr>
          <p:cNvPr id="7" name="Content Placeholder 6"/>
          <p:cNvSpPr>
            <a:spLocks noGrp="1"/>
          </p:cNvSpPr>
          <p:nvPr>
            <p:ph idx="1"/>
          </p:nvPr>
        </p:nvSpPr>
        <p:spPr>
          <a:xfrm>
            <a:off x="274320" y="822960"/>
            <a:ext cx="12252960" cy="4299373"/>
          </a:xfrm>
        </p:spPr>
        <p:txBody>
          <a:bodyPr>
            <a:normAutofit/>
          </a:bodyPr>
          <a:lstStyle/>
          <a:p>
            <a:pPr>
              <a:spcAft>
                <a:spcPts val="1000"/>
              </a:spcAft>
              <a:tabLst>
                <a:tab pos="1828800" algn="l"/>
              </a:tabLst>
            </a:pPr>
            <a:r>
              <a:rPr lang="en-US" sz="1400" dirty="0">
                <a:ea typeface="Arial Unicode MS" pitchFamily="34" charset="-128"/>
              </a:rPr>
              <a:t>Documents within Category 1 receive the highest level of control.  Typically these types of documents:</a:t>
            </a:r>
          </a:p>
          <a:p>
            <a:pPr>
              <a:spcAft>
                <a:spcPts val="1000"/>
              </a:spcAft>
              <a:tabLst>
                <a:tab pos="1828800" algn="l"/>
              </a:tabLst>
            </a:pPr>
            <a:r>
              <a:rPr lang="en-US" sz="1400" dirty="0">
                <a:ea typeface="Arial Unicode MS" pitchFamily="34" charset="-128"/>
              </a:rPr>
              <a:t>Fall under the governance of 21 CRF Part 11 for electronic records</a:t>
            </a:r>
          </a:p>
          <a:p>
            <a:pPr>
              <a:spcAft>
                <a:spcPts val="1000"/>
              </a:spcAft>
              <a:tabLst>
                <a:tab pos="1828800" algn="l"/>
              </a:tabLst>
            </a:pPr>
            <a:r>
              <a:rPr lang="en-US" sz="1400" dirty="0">
                <a:ea typeface="Arial Unicode MS" pitchFamily="34" charset="-128"/>
              </a:rPr>
              <a:t>Require a Change Request to be in place and approved prior to a new revision of the document being created</a:t>
            </a:r>
          </a:p>
          <a:p>
            <a:pPr>
              <a:spcAft>
                <a:spcPts val="1000"/>
              </a:spcAft>
              <a:tabLst>
                <a:tab pos="1828800" algn="l"/>
              </a:tabLst>
            </a:pPr>
            <a:r>
              <a:rPr lang="en-US" sz="1400" dirty="0">
                <a:ea typeface="Arial Unicode MS" pitchFamily="34" charset="-128"/>
              </a:rPr>
              <a:t>Require a document control group or quality control group to approve the document in addition to the content approvers</a:t>
            </a:r>
          </a:p>
          <a:p>
            <a:pPr>
              <a:spcAft>
                <a:spcPts val="1000"/>
              </a:spcAft>
              <a:tabLst>
                <a:tab pos="1828800" algn="l"/>
              </a:tabLst>
            </a:pPr>
            <a:r>
              <a:rPr lang="en-US" sz="1400" dirty="0">
                <a:ea typeface="Arial Unicode MS" pitchFamily="34" charset="-128"/>
              </a:rPr>
              <a:t>An electronic signature is required for all Category 1 documents  </a:t>
            </a:r>
          </a:p>
          <a:p>
            <a:pPr>
              <a:spcAft>
                <a:spcPts val="1000"/>
              </a:spcAft>
              <a:tabLst>
                <a:tab pos="1828800" algn="l"/>
              </a:tabLst>
            </a:pPr>
            <a:r>
              <a:rPr lang="en-US" sz="1400" dirty="0">
                <a:ea typeface="Arial Unicode MS" pitchFamily="34" charset="-128"/>
              </a:rPr>
              <a:t>Require users to read and understand the document before it is made effective</a:t>
            </a:r>
          </a:p>
          <a:p>
            <a:pPr>
              <a:spcAft>
                <a:spcPts val="1000"/>
              </a:spcAft>
              <a:tabLst>
                <a:tab pos="1828800" algn="l"/>
              </a:tabLst>
            </a:pPr>
            <a:r>
              <a:rPr lang="en-US" sz="1400" dirty="0">
                <a:ea typeface="Arial Unicode MS" pitchFamily="34" charset="-128"/>
              </a:rPr>
              <a:t>Are placed in an “Effective” or “Released” status to indicate they are the current governing document for a particular procedure, work instruction or specification</a:t>
            </a:r>
          </a:p>
          <a:p>
            <a:pPr>
              <a:spcAft>
                <a:spcPts val="1000"/>
              </a:spcAft>
              <a:tabLst>
                <a:tab pos="1828800" algn="l"/>
              </a:tabLst>
            </a:pPr>
            <a:r>
              <a:rPr lang="en-US" sz="1400" dirty="0">
                <a:ea typeface="Arial Unicode MS" pitchFamily="34" charset="-128"/>
              </a:rPr>
              <a:t>There are no documents in RD and SSV assigned to Category 1 in the OOB LS Solution.  This is because these Regulatory documents typically do not require this level of control.  However, if the customer would like to govern any documents in RD and/or SSV with this level of control, this change can be made via the D2 </a:t>
            </a:r>
            <a:r>
              <a:rPr lang="en-US" sz="1400" dirty="0" smtClean="0">
                <a:ea typeface="Arial Unicode MS" pitchFamily="34" charset="-128"/>
              </a:rPr>
              <a:t>Configuration .</a:t>
            </a:r>
            <a:endParaRPr lang="pt-BR" sz="1400" i="1" dirty="0">
              <a:solidFill>
                <a:srgbClr val="328DFF"/>
              </a:solidFill>
            </a:endParaRPr>
          </a:p>
        </p:txBody>
      </p:sp>
      <p:sp>
        <p:nvSpPr>
          <p:cNvPr id="12" name="Content Placeholder 11"/>
          <p:cNvSpPr>
            <a:spLocks noGrp="1"/>
          </p:cNvSpPr>
          <p:nvPr>
            <p:ph idx="13"/>
          </p:nvPr>
        </p:nvSpPr>
        <p:spPr/>
        <p:txBody>
          <a:bodyPr/>
          <a:lstStyle/>
          <a:p>
            <a:r>
              <a:rPr lang="en-US" i="1" dirty="0"/>
              <a:t>Click </a:t>
            </a:r>
            <a:r>
              <a:rPr lang="en-US" b="1" i="1" dirty="0"/>
              <a:t>Play</a:t>
            </a:r>
            <a:r>
              <a:rPr lang="en-US" i="1" dirty="0"/>
              <a:t> to continue.</a:t>
            </a:r>
          </a:p>
        </p:txBody>
      </p:sp>
      <p:sp>
        <p:nvSpPr>
          <p:cNvPr id="10" name="Rectangle 9"/>
          <p:cNvSpPr/>
          <p:nvPr/>
        </p:nvSpPr>
        <p:spPr>
          <a:xfrm>
            <a:off x="12827000"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Arial" panose="020B0604020202020204" pitchFamily="34" charset="0"/>
                <a:cs typeface="Arial" panose="020B0604020202020204" pitchFamily="34" charset="0"/>
              </a:rPr>
              <a:t>Please add the graphic description here.</a:t>
            </a:r>
          </a:p>
        </p:txBody>
      </p:sp>
      <p:sp>
        <p:nvSpPr>
          <p:cNvPr id="13" name="Rectangle 12"/>
          <p:cNvSpPr/>
          <p:nvPr/>
        </p:nvSpPr>
        <p:spPr>
          <a:xfrm>
            <a:off x="-1733108"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10972800" y="6480425"/>
            <a:ext cx="1540806"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chemeClr val="bg1"/>
                </a:solidFill>
                <a:latin typeface="Arial" panose="020B0604020202020204" pitchFamily="34" charset="0"/>
                <a:cs typeface="Arial" panose="020B0604020202020204" pitchFamily="34" charset="0"/>
              </a:rPr>
              <a:t>© Cognizant</a:t>
            </a:r>
            <a:r>
              <a:rPr lang="en-US" sz="1200" b="0" baseline="0" dirty="0">
                <a:solidFill>
                  <a:schemeClr val="bg1"/>
                </a:solidFill>
                <a:latin typeface="Arial" panose="020B0604020202020204" pitchFamily="34" charset="0"/>
                <a:cs typeface="Arial" panose="020B0604020202020204" pitchFamily="34" charset="0"/>
              </a:rPr>
              <a:t> </a:t>
            </a:r>
            <a:r>
              <a:rPr lang="en-US" sz="1200" b="0" dirty="0">
                <a:solidFill>
                  <a:schemeClr val="bg1"/>
                </a:solidFill>
                <a:latin typeface="Arial" panose="020B0604020202020204" pitchFamily="34" charset="0"/>
                <a:cs typeface="Arial" panose="020B0604020202020204" pitchFamily="34" charset="0"/>
              </a:rPr>
              <a:t>2020 | </a:t>
            </a:r>
          </a:p>
        </p:txBody>
      </p:sp>
    </p:spTree>
    <p:extLst>
      <p:ext uri="{BB962C8B-B14F-4D97-AF65-F5344CB8AC3E}">
        <p14:creationId xmlns:p14="http://schemas.microsoft.com/office/powerpoint/2010/main" val="35113065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Category 2</a:t>
            </a:r>
          </a:p>
        </p:txBody>
      </p:sp>
      <p:sp>
        <p:nvSpPr>
          <p:cNvPr id="7" name="Content Placeholder 6"/>
          <p:cNvSpPr>
            <a:spLocks noGrp="1"/>
          </p:cNvSpPr>
          <p:nvPr>
            <p:ph idx="1"/>
          </p:nvPr>
        </p:nvSpPr>
        <p:spPr>
          <a:xfrm>
            <a:off x="274320" y="822960"/>
            <a:ext cx="12252960" cy="2800773"/>
          </a:xfrm>
        </p:spPr>
        <p:txBody>
          <a:bodyPr>
            <a:normAutofit/>
          </a:bodyPr>
          <a:lstStyle/>
          <a:p>
            <a:pPr>
              <a:spcAft>
                <a:spcPts val="1000"/>
              </a:spcAft>
              <a:tabLst>
                <a:tab pos="1828800" algn="l"/>
              </a:tabLst>
            </a:pPr>
            <a:r>
              <a:rPr lang="en-US" sz="1400" dirty="0">
                <a:ea typeface="Arial Unicode MS" pitchFamily="34" charset="-128"/>
              </a:rPr>
              <a:t>Documents within Category 2 are controlled documents, in that they require electronic approval for use and revision, but do not require the same level of control as Category 1 documents.  Typically these types of documents:</a:t>
            </a:r>
          </a:p>
          <a:p>
            <a:pPr>
              <a:spcAft>
                <a:spcPts val="1000"/>
              </a:spcAft>
              <a:tabLst>
                <a:tab pos="1828800" algn="l"/>
              </a:tabLst>
            </a:pPr>
            <a:r>
              <a:rPr lang="en-US" sz="1400" dirty="0">
                <a:ea typeface="Arial Unicode MS" pitchFamily="34" charset="-128"/>
              </a:rPr>
              <a:t>Fall under the governance of 21 CRF Part 11 for electronic records</a:t>
            </a:r>
          </a:p>
          <a:p>
            <a:pPr>
              <a:spcAft>
                <a:spcPts val="1000"/>
              </a:spcAft>
              <a:tabLst>
                <a:tab pos="1828800" algn="l"/>
              </a:tabLst>
            </a:pPr>
            <a:r>
              <a:rPr lang="en-US" sz="1400" dirty="0">
                <a:ea typeface="Arial Unicode MS" pitchFamily="34" charset="-128"/>
              </a:rPr>
              <a:t>Require either an electronic review and approval based on the company’s standard SOPs and business practices</a:t>
            </a:r>
          </a:p>
          <a:p>
            <a:pPr>
              <a:spcAft>
                <a:spcPts val="1000"/>
              </a:spcAft>
              <a:tabLst>
                <a:tab pos="1828800" algn="l"/>
              </a:tabLst>
            </a:pPr>
            <a:r>
              <a:rPr lang="en-US" sz="1400" dirty="0">
                <a:ea typeface="Arial Unicode MS" pitchFamily="34" charset="-128"/>
              </a:rPr>
              <a:t>Some types of Category 2 documents require an electronic signature page based on predicate rules and/or industry best practices.  In other cases, an electronic approval with an accompanying audit trail record is sufficient.</a:t>
            </a:r>
          </a:p>
          <a:p>
            <a:pPr>
              <a:spcAft>
                <a:spcPts val="1000"/>
              </a:spcAft>
              <a:tabLst>
                <a:tab pos="1828800" algn="l"/>
              </a:tabLst>
            </a:pPr>
            <a:r>
              <a:rPr lang="en-US" sz="1400" dirty="0">
                <a:ea typeface="Arial Unicode MS" pitchFamily="34" charset="-128"/>
              </a:rPr>
              <a:t>Have a final status of “Approved”  indicating they are an official electronic record and are ready for use</a:t>
            </a:r>
          </a:p>
        </p:txBody>
      </p:sp>
      <p:sp>
        <p:nvSpPr>
          <p:cNvPr id="12" name="Content Placeholder 11"/>
          <p:cNvSpPr>
            <a:spLocks noGrp="1"/>
          </p:cNvSpPr>
          <p:nvPr>
            <p:ph idx="13"/>
          </p:nvPr>
        </p:nvSpPr>
        <p:spPr/>
        <p:txBody>
          <a:bodyPr/>
          <a:lstStyle/>
          <a:p>
            <a:r>
              <a:rPr lang="en-US" i="1" dirty="0"/>
              <a:t>Click </a:t>
            </a:r>
            <a:r>
              <a:rPr lang="en-US" b="1" i="1" dirty="0"/>
              <a:t>Play</a:t>
            </a:r>
            <a:r>
              <a:rPr lang="en-US" i="1" dirty="0"/>
              <a:t> to continue.</a:t>
            </a:r>
          </a:p>
        </p:txBody>
      </p:sp>
      <p:sp>
        <p:nvSpPr>
          <p:cNvPr id="10" name="Rectangle 9"/>
          <p:cNvSpPr/>
          <p:nvPr/>
        </p:nvSpPr>
        <p:spPr>
          <a:xfrm>
            <a:off x="12827000"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Arial" panose="020B0604020202020204" pitchFamily="34" charset="0"/>
                <a:cs typeface="Arial" panose="020B0604020202020204" pitchFamily="34" charset="0"/>
              </a:rPr>
              <a:t>Please add the graphic description here.</a:t>
            </a:r>
          </a:p>
        </p:txBody>
      </p:sp>
      <p:sp>
        <p:nvSpPr>
          <p:cNvPr id="13" name="Rectangle 12"/>
          <p:cNvSpPr/>
          <p:nvPr/>
        </p:nvSpPr>
        <p:spPr>
          <a:xfrm>
            <a:off x="-1733108"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10972800" y="6480425"/>
            <a:ext cx="1540806"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chemeClr val="bg1"/>
                </a:solidFill>
                <a:latin typeface="Arial" panose="020B0604020202020204" pitchFamily="34" charset="0"/>
                <a:cs typeface="Arial" panose="020B0604020202020204" pitchFamily="34" charset="0"/>
              </a:rPr>
              <a:t>© Cognizant</a:t>
            </a:r>
            <a:r>
              <a:rPr lang="en-US" sz="1200" b="0" baseline="0" dirty="0">
                <a:solidFill>
                  <a:schemeClr val="bg1"/>
                </a:solidFill>
                <a:latin typeface="Arial" panose="020B0604020202020204" pitchFamily="34" charset="0"/>
                <a:cs typeface="Arial" panose="020B0604020202020204" pitchFamily="34" charset="0"/>
              </a:rPr>
              <a:t> </a:t>
            </a:r>
            <a:r>
              <a:rPr lang="en-US" sz="1200" b="0" dirty="0">
                <a:solidFill>
                  <a:schemeClr val="bg1"/>
                </a:solidFill>
                <a:latin typeface="Arial" panose="020B0604020202020204" pitchFamily="34" charset="0"/>
                <a:cs typeface="Arial" panose="020B0604020202020204" pitchFamily="34" charset="0"/>
              </a:rPr>
              <a:t>2020 | </a:t>
            </a:r>
          </a:p>
        </p:txBody>
      </p:sp>
    </p:spTree>
    <p:extLst>
      <p:ext uri="{BB962C8B-B14F-4D97-AF65-F5344CB8AC3E}">
        <p14:creationId xmlns:p14="http://schemas.microsoft.com/office/powerpoint/2010/main" val="15319153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Category 3 &amp; 4</a:t>
            </a:r>
          </a:p>
        </p:txBody>
      </p:sp>
      <p:sp>
        <p:nvSpPr>
          <p:cNvPr id="7" name="Content Placeholder 6"/>
          <p:cNvSpPr>
            <a:spLocks noGrp="1"/>
          </p:cNvSpPr>
          <p:nvPr>
            <p:ph idx="1"/>
          </p:nvPr>
        </p:nvSpPr>
        <p:spPr>
          <a:xfrm>
            <a:off x="274320" y="822960"/>
            <a:ext cx="12252960" cy="2800773"/>
          </a:xfrm>
        </p:spPr>
        <p:txBody>
          <a:bodyPr>
            <a:normAutofit/>
          </a:bodyPr>
          <a:lstStyle/>
          <a:p>
            <a:pPr>
              <a:spcAft>
                <a:spcPts val="1000"/>
              </a:spcAft>
              <a:tabLst>
                <a:tab pos="1828800" algn="l"/>
              </a:tabLst>
            </a:pPr>
            <a:r>
              <a:rPr lang="en-US" sz="1400" b="1" dirty="0">
                <a:ea typeface="Arial Unicode MS" pitchFamily="34" charset="-128"/>
              </a:rPr>
              <a:t>Category 3 : </a:t>
            </a:r>
          </a:p>
          <a:p>
            <a:pPr>
              <a:spcAft>
                <a:spcPts val="1000"/>
              </a:spcAft>
              <a:tabLst>
                <a:tab pos="1828800" algn="l"/>
              </a:tabLst>
            </a:pPr>
            <a:r>
              <a:rPr lang="en-US" sz="1400" dirty="0">
                <a:ea typeface="Arial Unicode MS" pitchFamily="34" charset="-128"/>
              </a:rPr>
              <a:t>Documents within Category 3 require an electronic approval, but can be self-approved by either the author or the user who imported the document into the system.  Category 3 documents are official electronic records and fall under the governance of 21 CFR Part 11.</a:t>
            </a:r>
          </a:p>
          <a:p>
            <a:pPr>
              <a:spcAft>
                <a:spcPts val="1000"/>
              </a:spcAft>
              <a:tabLst>
                <a:tab pos="1828800" algn="l"/>
              </a:tabLst>
            </a:pPr>
            <a:endParaRPr lang="en-US" sz="1400" dirty="0">
              <a:ea typeface="Arial Unicode MS" pitchFamily="34" charset="-128"/>
            </a:endParaRPr>
          </a:p>
          <a:p>
            <a:pPr>
              <a:spcAft>
                <a:spcPts val="1000"/>
              </a:spcAft>
              <a:tabLst>
                <a:tab pos="1828800" algn="l"/>
              </a:tabLst>
            </a:pPr>
            <a:r>
              <a:rPr lang="en-US" sz="1400" b="1" dirty="0">
                <a:ea typeface="Arial Unicode MS" pitchFamily="34" charset="-128"/>
              </a:rPr>
              <a:t>Category 4 :</a:t>
            </a:r>
          </a:p>
          <a:p>
            <a:pPr>
              <a:spcAft>
                <a:spcPts val="1000"/>
              </a:spcAft>
              <a:tabLst>
                <a:tab pos="1828800" algn="l"/>
              </a:tabLst>
            </a:pPr>
            <a:r>
              <a:rPr lang="en-US" sz="1400" dirty="0">
                <a:ea typeface="Arial Unicode MS" pitchFamily="34" charset="-128"/>
              </a:rPr>
              <a:t>Documents assigned to Category 4 are uncontrolled and do not have assigned lifecycle states.  Only LS RD includes inventory for Category 4 documents.</a:t>
            </a:r>
          </a:p>
        </p:txBody>
      </p:sp>
      <p:sp>
        <p:nvSpPr>
          <p:cNvPr id="12" name="Content Placeholder 11"/>
          <p:cNvSpPr>
            <a:spLocks noGrp="1"/>
          </p:cNvSpPr>
          <p:nvPr>
            <p:ph idx="13"/>
          </p:nvPr>
        </p:nvSpPr>
        <p:spPr/>
        <p:txBody>
          <a:bodyPr/>
          <a:lstStyle/>
          <a:p>
            <a:r>
              <a:rPr lang="en-US" i="1" dirty="0"/>
              <a:t>Click </a:t>
            </a:r>
            <a:r>
              <a:rPr lang="en-US" b="1" i="1" dirty="0"/>
              <a:t>Play</a:t>
            </a:r>
            <a:r>
              <a:rPr lang="en-US" i="1" dirty="0"/>
              <a:t> to continue.</a:t>
            </a:r>
          </a:p>
        </p:txBody>
      </p:sp>
      <p:sp>
        <p:nvSpPr>
          <p:cNvPr id="10" name="Rectangle 9"/>
          <p:cNvSpPr/>
          <p:nvPr/>
        </p:nvSpPr>
        <p:spPr>
          <a:xfrm>
            <a:off x="12827000"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Arial" panose="020B0604020202020204" pitchFamily="34" charset="0"/>
                <a:cs typeface="Arial" panose="020B0604020202020204" pitchFamily="34" charset="0"/>
              </a:rPr>
              <a:t>Please add the graphic description here.</a:t>
            </a:r>
          </a:p>
        </p:txBody>
      </p:sp>
      <p:sp>
        <p:nvSpPr>
          <p:cNvPr id="13" name="Rectangle 12"/>
          <p:cNvSpPr/>
          <p:nvPr/>
        </p:nvSpPr>
        <p:spPr>
          <a:xfrm>
            <a:off x="-1733108"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10972800" y="6480425"/>
            <a:ext cx="1540806"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chemeClr val="bg1"/>
                </a:solidFill>
                <a:latin typeface="Arial" panose="020B0604020202020204" pitchFamily="34" charset="0"/>
                <a:cs typeface="Arial" panose="020B0604020202020204" pitchFamily="34" charset="0"/>
              </a:rPr>
              <a:t>© Cognizant</a:t>
            </a:r>
            <a:r>
              <a:rPr lang="en-US" sz="1200" b="0" baseline="0" dirty="0">
                <a:solidFill>
                  <a:schemeClr val="bg1"/>
                </a:solidFill>
                <a:latin typeface="Arial" panose="020B0604020202020204" pitchFamily="34" charset="0"/>
                <a:cs typeface="Arial" panose="020B0604020202020204" pitchFamily="34" charset="0"/>
              </a:rPr>
              <a:t> </a:t>
            </a:r>
            <a:r>
              <a:rPr lang="en-US" sz="1200" b="0" dirty="0">
                <a:solidFill>
                  <a:schemeClr val="bg1"/>
                </a:solidFill>
                <a:latin typeface="Arial" panose="020B0604020202020204" pitchFamily="34" charset="0"/>
                <a:cs typeface="Arial" panose="020B0604020202020204" pitchFamily="34" charset="0"/>
              </a:rPr>
              <a:t>2020 | </a:t>
            </a:r>
          </a:p>
        </p:txBody>
      </p:sp>
    </p:spTree>
    <p:extLst>
      <p:ext uri="{BB962C8B-B14F-4D97-AF65-F5344CB8AC3E}">
        <p14:creationId xmlns:p14="http://schemas.microsoft.com/office/powerpoint/2010/main" val="4708462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Arial Rounded MT Bold" pitchFamily="34" charset="0"/>
              </a:rPr>
              <a:t>Lifecycle States</a:t>
            </a:r>
            <a:r>
              <a:rPr lang="en-US" dirty="0"/>
              <a:t/>
            </a:r>
            <a:br>
              <a:rPr lang="en-US" dirty="0"/>
            </a:br>
            <a:endParaRPr lang="en-US" dirty="0"/>
          </a:p>
        </p:txBody>
      </p:sp>
    </p:spTree>
    <p:extLst>
      <p:ext uri="{BB962C8B-B14F-4D97-AF65-F5344CB8AC3E}">
        <p14:creationId xmlns:p14="http://schemas.microsoft.com/office/powerpoint/2010/main" val="1197333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Lifecycle States</a:t>
            </a:r>
          </a:p>
        </p:txBody>
      </p:sp>
      <p:sp>
        <p:nvSpPr>
          <p:cNvPr id="7" name="Content Placeholder 6"/>
          <p:cNvSpPr>
            <a:spLocks noGrp="1"/>
          </p:cNvSpPr>
          <p:nvPr>
            <p:ph idx="1"/>
          </p:nvPr>
        </p:nvSpPr>
        <p:spPr>
          <a:xfrm>
            <a:off x="274320" y="822960"/>
            <a:ext cx="12252960" cy="3486573"/>
          </a:xfrm>
        </p:spPr>
        <p:txBody>
          <a:bodyPr>
            <a:normAutofit/>
          </a:bodyPr>
          <a:lstStyle/>
          <a:p>
            <a:endParaRPr lang="en-US" dirty="0"/>
          </a:p>
          <a:p>
            <a:pPr marL="0" indent="0">
              <a:buNone/>
            </a:pPr>
            <a:endParaRPr lang="pt-BR" i="1" dirty="0">
              <a:solidFill>
                <a:srgbClr val="328DFF"/>
              </a:solidFill>
            </a:endParaRPr>
          </a:p>
        </p:txBody>
      </p:sp>
      <p:sp>
        <p:nvSpPr>
          <p:cNvPr id="12" name="Content Placeholder 11"/>
          <p:cNvSpPr>
            <a:spLocks noGrp="1"/>
          </p:cNvSpPr>
          <p:nvPr>
            <p:ph idx="13"/>
          </p:nvPr>
        </p:nvSpPr>
        <p:spPr/>
        <p:txBody>
          <a:bodyPr/>
          <a:lstStyle/>
          <a:p>
            <a:r>
              <a:rPr lang="en-US" i="1" dirty="0"/>
              <a:t>Click </a:t>
            </a:r>
            <a:r>
              <a:rPr lang="en-US" b="1" i="1" dirty="0"/>
              <a:t>Play</a:t>
            </a:r>
            <a:r>
              <a:rPr lang="en-US" i="1" dirty="0"/>
              <a:t> to continue.</a:t>
            </a:r>
          </a:p>
        </p:txBody>
      </p:sp>
      <p:sp>
        <p:nvSpPr>
          <p:cNvPr id="10" name="Rectangle 9"/>
          <p:cNvSpPr/>
          <p:nvPr/>
        </p:nvSpPr>
        <p:spPr>
          <a:xfrm>
            <a:off x="12827000"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Arial" panose="020B0604020202020204" pitchFamily="34" charset="0"/>
                <a:cs typeface="Arial" panose="020B0604020202020204" pitchFamily="34" charset="0"/>
              </a:rPr>
              <a:t>Please add the graphic description here.</a:t>
            </a:r>
          </a:p>
        </p:txBody>
      </p:sp>
      <p:sp>
        <p:nvSpPr>
          <p:cNvPr id="13" name="Rectangle 12"/>
          <p:cNvSpPr/>
          <p:nvPr/>
        </p:nvSpPr>
        <p:spPr>
          <a:xfrm>
            <a:off x="-1733108"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10972800" y="6480425"/>
            <a:ext cx="1540806"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chemeClr val="bg1"/>
                </a:solidFill>
                <a:latin typeface="Arial" panose="020B0604020202020204" pitchFamily="34" charset="0"/>
                <a:cs typeface="Arial" panose="020B0604020202020204" pitchFamily="34" charset="0"/>
              </a:rPr>
              <a:t>© Cognizant</a:t>
            </a:r>
            <a:r>
              <a:rPr lang="en-US" sz="1200" b="0" baseline="0" dirty="0">
                <a:solidFill>
                  <a:schemeClr val="bg1"/>
                </a:solidFill>
                <a:latin typeface="Arial" panose="020B0604020202020204" pitchFamily="34" charset="0"/>
                <a:cs typeface="Arial" panose="020B0604020202020204" pitchFamily="34" charset="0"/>
              </a:rPr>
              <a:t> </a:t>
            </a:r>
            <a:r>
              <a:rPr lang="en-US" sz="1200" b="0" dirty="0">
                <a:solidFill>
                  <a:schemeClr val="bg1"/>
                </a:solidFill>
                <a:latin typeface="Arial" panose="020B0604020202020204" pitchFamily="34" charset="0"/>
                <a:cs typeface="Arial" panose="020B0604020202020204" pitchFamily="34" charset="0"/>
              </a:rPr>
              <a:t>2020 | </a:t>
            </a:r>
          </a:p>
        </p:txBody>
      </p:sp>
      <p:graphicFrame>
        <p:nvGraphicFramePr>
          <p:cNvPr id="5" name="Table 4"/>
          <p:cNvGraphicFramePr>
            <a:graphicFrameLocks noGrp="1"/>
          </p:cNvGraphicFramePr>
          <p:nvPr>
            <p:extLst>
              <p:ext uri="{D42A27DB-BD31-4B8C-83A1-F6EECF244321}">
                <p14:modId xmlns:p14="http://schemas.microsoft.com/office/powerpoint/2010/main" val="2114721314"/>
              </p:ext>
            </p:extLst>
          </p:nvPr>
        </p:nvGraphicFramePr>
        <p:xfrm>
          <a:off x="427567" y="822960"/>
          <a:ext cx="10993966" cy="5044440"/>
        </p:xfrm>
        <a:graphic>
          <a:graphicData uri="http://schemas.openxmlformats.org/drawingml/2006/table">
            <a:tbl>
              <a:tblPr firstRow="1" bandRow="1">
                <a:tableStyleId>{5C22544A-7EE6-4342-B048-85BDC9FD1C3A}</a:tableStyleId>
              </a:tblPr>
              <a:tblGrid>
                <a:gridCol w="5496983">
                  <a:extLst>
                    <a:ext uri="{9D8B030D-6E8A-4147-A177-3AD203B41FA5}">
                      <a16:colId xmlns:a16="http://schemas.microsoft.com/office/drawing/2014/main" val="2628917132"/>
                    </a:ext>
                  </a:extLst>
                </a:gridCol>
                <a:gridCol w="5496983">
                  <a:extLst>
                    <a:ext uri="{9D8B030D-6E8A-4147-A177-3AD203B41FA5}">
                      <a16:colId xmlns:a16="http://schemas.microsoft.com/office/drawing/2014/main" val="1283453792"/>
                    </a:ext>
                  </a:extLst>
                </a:gridCol>
              </a:tblGrid>
              <a:tr h="5868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t>Status</a:t>
                      </a:r>
                    </a:p>
                    <a:p>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t>Description</a:t>
                      </a:r>
                    </a:p>
                    <a:p>
                      <a:endParaRPr lang="en-US" sz="1400" dirty="0"/>
                    </a:p>
                  </a:txBody>
                  <a:tcPr/>
                </a:tc>
                <a:extLst>
                  <a:ext uri="{0D108BD9-81ED-4DB2-BD59-A6C34878D82A}">
                    <a16:rowId xmlns:a16="http://schemas.microsoft.com/office/drawing/2014/main" val="2124025936"/>
                  </a:ext>
                </a:extLst>
              </a:tr>
              <a:tr h="340022">
                <a:tc>
                  <a:txBody>
                    <a:bodyPr/>
                    <a:lstStyle/>
                    <a:p>
                      <a:r>
                        <a:rPr lang="en-US" sz="1400" dirty="0" smtClean="0"/>
                        <a:t>Draft</a:t>
                      </a:r>
                      <a:endParaRPr lang="en-US" sz="1400" dirty="0"/>
                    </a:p>
                  </a:txBody>
                  <a:tcPr/>
                </a:tc>
                <a:tc>
                  <a:txBody>
                    <a:bodyPr/>
                    <a:lstStyle/>
                    <a:p>
                      <a:r>
                        <a:rPr lang="en-US" sz="1400" dirty="0" smtClean="0"/>
                        <a:t>Initial state of newly created and imported documents.</a:t>
                      </a:r>
                      <a:endParaRPr lang="en-US" sz="1400" dirty="0"/>
                    </a:p>
                  </a:txBody>
                  <a:tcPr/>
                </a:tc>
                <a:extLst>
                  <a:ext uri="{0D108BD9-81ED-4DB2-BD59-A6C34878D82A}">
                    <a16:rowId xmlns:a16="http://schemas.microsoft.com/office/drawing/2014/main" val="3304229005"/>
                  </a:ext>
                </a:extLst>
              </a:tr>
              <a:tr h="340022">
                <a:tc>
                  <a:txBody>
                    <a:bodyPr/>
                    <a:lstStyle/>
                    <a:p>
                      <a:r>
                        <a:rPr lang="en-US" sz="1400" dirty="0" smtClean="0"/>
                        <a:t>For Review</a:t>
                      </a:r>
                      <a:endParaRPr lang="en-US" sz="1400" dirty="0"/>
                    </a:p>
                  </a:txBody>
                  <a:tcPr/>
                </a:tc>
                <a:tc>
                  <a:txBody>
                    <a:bodyPr/>
                    <a:lstStyle/>
                    <a:p>
                      <a:r>
                        <a:rPr lang="en-US" sz="1400" dirty="0" smtClean="0"/>
                        <a:t>Indicates documents submitted for review to Reviewers.</a:t>
                      </a:r>
                      <a:endParaRPr lang="en-US" sz="1400" dirty="0"/>
                    </a:p>
                  </a:txBody>
                  <a:tcPr/>
                </a:tc>
                <a:extLst>
                  <a:ext uri="{0D108BD9-81ED-4DB2-BD59-A6C34878D82A}">
                    <a16:rowId xmlns:a16="http://schemas.microsoft.com/office/drawing/2014/main" val="3935305551"/>
                  </a:ext>
                </a:extLst>
              </a:tr>
              <a:tr h="586888">
                <a:tc>
                  <a:txBody>
                    <a:bodyPr/>
                    <a:lstStyle/>
                    <a:p>
                      <a:r>
                        <a:rPr lang="en-US" sz="1400" dirty="0" smtClean="0"/>
                        <a:t>Reviewed</a:t>
                      </a:r>
                      <a:endParaRPr lang="en-US" sz="1400" dirty="0"/>
                    </a:p>
                  </a:txBody>
                  <a:tcPr/>
                </a:tc>
                <a:tc>
                  <a:txBody>
                    <a:bodyPr/>
                    <a:lstStyle/>
                    <a:p>
                      <a:r>
                        <a:rPr lang="en-US" sz="1400" dirty="0" smtClean="0"/>
                        <a:t>A document that has completed at least one review cycle.</a:t>
                      </a:r>
                      <a:endParaRPr lang="en-US" sz="1400" dirty="0"/>
                    </a:p>
                  </a:txBody>
                  <a:tcPr/>
                </a:tc>
                <a:extLst>
                  <a:ext uri="{0D108BD9-81ED-4DB2-BD59-A6C34878D82A}">
                    <a16:rowId xmlns:a16="http://schemas.microsoft.com/office/drawing/2014/main" val="1941516210"/>
                  </a:ext>
                </a:extLst>
              </a:tr>
              <a:tr h="586888">
                <a:tc>
                  <a:txBody>
                    <a:bodyPr/>
                    <a:lstStyle/>
                    <a:p>
                      <a:r>
                        <a:rPr lang="en-US" sz="1400" dirty="0" smtClean="0"/>
                        <a:t>Formatting Review</a:t>
                      </a:r>
                      <a:endParaRPr lang="en-US" sz="1400" dirty="0"/>
                    </a:p>
                  </a:txBody>
                  <a:tcPr/>
                </a:tc>
                <a:tc>
                  <a:txBody>
                    <a:bodyPr/>
                    <a:lstStyle/>
                    <a:p>
                      <a:r>
                        <a:rPr lang="en-US" sz="1400" dirty="0" smtClean="0"/>
                        <a:t>The content of the document is complete and the document is undergoing a formatting/QA review.</a:t>
                      </a:r>
                      <a:endParaRPr lang="en-US" sz="1400" dirty="0"/>
                    </a:p>
                  </a:txBody>
                  <a:tcPr/>
                </a:tc>
                <a:extLst>
                  <a:ext uri="{0D108BD9-81ED-4DB2-BD59-A6C34878D82A}">
                    <a16:rowId xmlns:a16="http://schemas.microsoft.com/office/drawing/2014/main" val="1020920803"/>
                  </a:ext>
                </a:extLst>
              </a:tr>
              <a:tr h="838411">
                <a:tc>
                  <a:txBody>
                    <a:bodyPr/>
                    <a:lstStyle/>
                    <a:p>
                      <a:r>
                        <a:rPr lang="en-US" sz="1400" dirty="0" smtClean="0"/>
                        <a:t>For Approval</a:t>
                      </a:r>
                      <a:endParaRPr lang="en-US" sz="1400" dirty="0"/>
                    </a:p>
                  </a:txBody>
                  <a:tcPr/>
                </a:tc>
                <a:tc>
                  <a:txBody>
                    <a:bodyPr/>
                    <a:lstStyle/>
                    <a:p>
                      <a:r>
                        <a:rPr lang="en-US" sz="1400" dirty="0" smtClean="0"/>
                        <a:t>Indicates documents submitted for approval which may result in eSignature page added to the PDF rendition of the document depending on its classification.</a:t>
                      </a:r>
                      <a:endParaRPr lang="en-US" sz="1400" dirty="0"/>
                    </a:p>
                  </a:txBody>
                  <a:tcPr/>
                </a:tc>
                <a:extLst>
                  <a:ext uri="{0D108BD9-81ED-4DB2-BD59-A6C34878D82A}">
                    <a16:rowId xmlns:a16="http://schemas.microsoft.com/office/drawing/2014/main" val="986895395"/>
                  </a:ext>
                </a:extLst>
              </a:tr>
              <a:tr h="340022">
                <a:tc>
                  <a:txBody>
                    <a:bodyPr/>
                    <a:lstStyle/>
                    <a:p>
                      <a:r>
                        <a:rPr lang="en-US" sz="1400" dirty="0" smtClean="0"/>
                        <a:t>Approved</a:t>
                      </a:r>
                      <a:endParaRPr lang="en-US" sz="1400" dirty="0"/>
                    </a:p>
                  </a:txBody>
                  <a:tcPr/>
                </a:tc>
                <a:tc>
                  <a:txBody>
                    <a:bodyPr/>
                    <a:lstStyle/>
                    <a:p>
                      <a:r>
                        <a:rPr lang="en-US" sz="1400" dirty="0" smtClean="0"/>
                        <a:t>A document that has received all required approvals.</a:t>
                      </a:r>
                      <a:endParaRPr lang="en-US" sz="1400" dirty="0"/>
                    </a:p>
                  </a:txBody>
                  <a:tcPr/>
                </a:tc>
                <a:extLst>
                  <a:ext uri="{0D108BD9-81ED-4DB2-BD59-A6C34878D82A}">
                    <a16:rowId xmlns:a16="http://schemas.microsoft.com/office/drawing/2014/main" val="2207548145"/>
                  </a:ext>
                </a:extLst>
              </a:tr>
              <a:tr h="586888">
                <a:tc>
                  <a:txBody>
                    <a:bodyPr/>
                    <a:lstStyle/>
                    <a:p>
                      <a:r>
                        <a:rPr lang="en-US" sz="1400" dirty="0" smtClean="0"/>
                        <a:t>Superseded</a:t>
                      </a:r>
                      <a:endParaRPr lang="en-US" sz="1400" dirty="0"/>
                    </a:p>
                  </a:txBody>
                  <a:tcPr/>
                </a:tc>
                <a:tc>
                  <a:txBody>
                    <a:bodyPr/>
                    <a:lstStyle/>
                    <a:p>
                      <a:r>
                        <a:rPr lang="en-US" sz="1400" dirty="0" smtClean="0"/>
                        <a:t>Historical versions of official electronic records that have a newer version in effect.</a:t>
                      </a:r>
                      <a:endParaRPr lang="en-US" sz="1400" dirty="0"/>
                    </a:p>
                  </a:txBody>
                  <a:tcPr/>
                </a:tc>
                <a:extLst>
                  <a:ext uri="{0D108BD9-81ED-4DB2-BD59-A6C34878D82A}">
                    <a16:rowId xmlns:a16="http://schemas.microsoft.com/office/drawing/2014/main" val="662387880"/>
                  </a:ext>
                </a:extLst>
              </a:tr>
              <a:tr h="838411">
                <a:tc>
                  <a:txBody>
                    <a:bodyPr/>
                    <a:lstStyle/>
                    <a:p>
                      <a:r>
                        <a:rPr lang="en-US" sz="1400" dirty="0" smtClean="0"/>
                        <a:t>Withdrawn</a:t>
                      </a:r>
                      <a:endParaRPr lang="en-US" sz="1400" dirty="0"/>
                    </a:p>
                  </a:txBody>
                  <a:tcPr/>
                </a:tc>
                <a:tc>
                  <a:txBody>
                    <a:bodyPr/>
                    <a:lstStyle/>
                    <a:p>
                      <a:r>
                        <a:rPr lang="en-US" sz="1400" dirty="0" smtClean="0"/>
                        <a:t>Historical versions of official electronic records that are no longer in use.  Withdrawn is typically synonymous with “Obsolete”.</a:t>
                      </a:r>
                      <a:endParaRPr lang="en-US" sz="1400" dirty="0"/>
                    </a:p>
                  </a:txBody>
                  <a:tcPr/>
                </a:tc>
                <a:extLst>
                  <a:ext uri="{0D108BD9-81ED-4DB2-BD59-A6C34878D82A}">
                    <a16:rowId xmlns:a16="http://schemas.microsoft.com/office/drawing/2014/main" val="2229355859"/>
                  </a:ext>
                </a:extLst>
              </a:tr>
            </a:tbl>
          </a:graphicData>
        </a:graphic>
      </p:graphicFrame>
    </p:spTree>
    <p:extLst>
      <p:ext uri="{BB962C8B-B14F-4D97-AF65-F5344CB8AC3E}">
        <p14:creationId xmlns:p14="http://schemas.microsoft.com/office/powerpoint/2010/main" val="5865941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3148D5DF9188E4C9ADDC44FF8E4024D" ma:contentTypeVersion="7" ma:contentTypeDescription="Create a new document." ma:contentTypeScope="" ma:versionID="948f264bb97f8eecc93a5478e7602f9d">
  <xsd:schema xmlns:xsd="http://www.w3.org/2001/XMLSchema" xmlns:xs="http://www.w3.org/2001/XMLSchema" xmlns:p="http://schemas.microsoft.com/office/2006/metadata/properties" xmlns:ns2="2f548aa9-be05-481f-81ea-32f418c4b351" xmlns:ns3="7c154cf9-7096-4a45-9885-3db6e60c7dfb" targetNamespace="http://schemas.microsoft.com/office/2006/metadata/properties" ma:root="true" ma:fieldsID="4e3cb3481a60fada618b156dde55cd76" ns2:_="" ns3:_="">
    <xsd:import namespace="2f548aa9-be05-481f-81ea-32f418c4b351"/>
    <xsd:import namespace="7c154cf9-7096-4a45-9885-3db6e60c7dfb"/>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f548aa9-be05-481f-81ea-32f418c4b35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LengthInSeconds" ma:index="14"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c154cf9-7096-4a45-9885-3db6e60c7dfb"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B7B77B0-FD23-446E-88EA-72FAB6376DEB}">
  <ds:schemaRefs>
    <ds:schemaRef ds:uri="http://schemas.microsoft.com/sharepoint/v3/contenttype/forms"/>
  </ds:schemaRefs>
</ds:datastoreItem>
</file>

<file path=customXml/itemProps2.xml><?xml version="1.0" encoding="utf-8"?>
<ds:datastoreItem xmlns:ds="http://schemas.openxmlformats.org/officeDocument/2006/customXml" ds:itemID="{40C3F1E8-9300-4333-87DD-884930064ABD}"/>
</file>

<file path=customXml/itemProps3.xml><?xml version="1.0" encoding="utf-8"?>
<ds:datastoreItem xmlns:ds="http://schemas.openxmlformats.org/officeDocument/2006/customXml" ds:itemID="{F54C0316-23B8-4F6E-BC8B-AB1E25EA9ED4}">
  <ds:schemaRefs>
    <ds:schemaRef ds:uri="http://schemas.microsoft.com/office/2006/documentManagement/types"/>
    <ds:schemaRef ds:uri="http://purl.org/dc/elements/1.1/"/>
    <ds:schemaRef ds:uri="http://schemas.microsoft.com/office/infopath/2007/PartnerControls"/>
    <ds:schemaRef ds:uri="http://purl.org/dc/terms/"/>
    <ds:schemaRef ds:uri="http://schemas.microsoft.com/office/2006/metadata/properties"/>
    <ds:schemaRef ds:uri="http://purl.org/dc/dcmitype/"/>
    <ds:schemaRef ds:uri="http://www.w3.org/XML/1998/namespace"/>
    <ds:schemaRef ds:uri="http://schemas.openxmlformats.org/package/2006/metadata/core-properties"/>
    <ds:schemaRef ds:uri="4ea15517-5742-4f00-b561-52819dce1bb7"/>
  </ds:schemaRefs>
</ds:datastoreItem>
</file>

<file path=docProps/app.xml><?xml version="1.0" encoding="utf-8"?>
<Properties xmlns="http://schemas.openxmlformats.org/officeDocument/2006/extended-properties" xmlns:vt="http://schemas.openxmlformats.org/officeDocument/2006/docPropsVTypes">
  <Template>Office Theme</Template>
  <TotalTime>6762</TotalTime>
  <Words>2733</Words>
  <Application>Microsoft Office PowerPoint</Application>
  <PresentationFormat>Custom</PresentationFormat>
  <Paragraphs>299</Paragraphs>
  <Slides>26</Slides>
  <Notes>21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26</vt:i4>
      </vt:variant>
    </vt:vector>
  </HeadingPairs>
  <TitlesOfParts>
    <vt:vector size="35" baseType="lpstr">
      <vt:lpstr>Arial</vt:lpstr>
      <vt:lpstr>Arial Rounded MT Bold</vt:lpstr>
      <vt:lpstr>Arial Unicode MS</vt:lpstr>
      <vt:lpstr>Calibri</vt:lpstr>
      <vt:lpstr>Calibri Light</vt:lpstr>
      <vt:lpstr>Courier New</vt:lpstr>
      <vt:lpstr>Wingdings</vt:lpstr>
      <vt:lpstr>Office Theme</vt:lpstr>
      <vt:lpstr>Custom Design</vt:lpstr>
      <vt:lpstr>PowerPoint Presentation</vt:lpstr>
      <vt:lpstr>Agenda</vt:lpstr>
      <vt:lpstr>Document Category in LS </vt:lpstr>
      <vt:lpstr>Document Category</vt:lpstr>
      <vt:lpstr>Category 1</vt:lpstr>
      <vt:lpstr>Category 2</vt:lpstr>
      <vt:lpstr>Category 3 &amp; 4</vt:lpstr>
      <vt:lpstr>Lifecycle States </vt:lpstr>
      <vt:lpstr>Lifecycle States</vt:lpstr>
      <vt:lpstr>Lifecycle States</vt:lpstr>
      <vt:lpstr>Creating Controlled Documents </vt:lpstr>
      <vt:lpstr>Controlled Documents - Drug product</vt:lpstr>
      <vt:lpstr>Controlled Documents – Drug product</vt:lpstr>
      <vt:lpstr>Controlled Documents – Drug product</vt:lpstr>
      <vt:lpstr>Controlled Documents – Medical Device</vt:lpstr>
      <vt:lpstr>Controlled Documents – Medical Device</vt:lpstr>
      <vt:lpstr>Controlled Documents – Medical Device</vt:lpstr>
      <vt:lpstr>Controlled Documents – Medical Device</vt:lpstr>
      <vt:lpstr>Controlled Documents – Medical Device</vt:lpstr>
      <vt:lpstr>Controlled Documents – Medical Device</vt:lpstr>
      <vt:lpstr>Creating Non-Controlled Documents </vt:lpstr>
      <vt:lpstr>Non-Controlled Documents</vt:lpstr>
      <vt:lpstr>Content Template </vt:lpstr>
      <vt:lpstr>Content Template</vt:lpstr>
      <vt:lpstr>Content Template</vt:lpstr>
      <vt:lpstr>PowerPoint Presentation</vt:lpstr>
    </vt:vector>
  </TitlesOfParts>
  <Company>Cognizant Technology Solutions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Ghosh, Ishita (Cognizant)</dc:creator>
  <cp:lastModifiedBy>Venkatarao, Kiruba Shankar (Cognizant)</cp:lastModifiedBy>
  <cp:revision>282</cp:revision>
  <dcterms:created xsi:type="dcterms:W3CDTF">2019-03-15T09:26:44Z</dcterms:created>
  <dcterms:modified xsi:type="dcterms:W3CDTF">2021-02-18T12:22:12Z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0x01010093148D5DF9188E4C9ADDC44FF8E4024D</vt:lpwstr>
  </property>
</Properties>
</file>