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1"/>
  </p:notesMasterIdLst>
  <p:handoutMasterIdLst>
    <p:handoutMasterId r:id="rId22"/>
  </p:handoutMasterIdLst>
  <p:sldIdLst>
    <p:sldId id="256" r:id="rId6"/>
    <p:sldId id="258" r:id="rId7"/>
    <p:sldId id="280" r:id="rId8"/>
    <p:sldId id="310" r:id="rId9"/>
    <p:sldId id="311" r:id="rId10"/>
    <p:sldId id="312" r:id="rId11"/>
    <p:sldId id="313" r:id="rId12"/>
    <p:sldId id="314" r:id="rId13"/>
    <p:sldId id="295" r:id="rId14"/>
    <p:sldId id="296" r:id="rId15"/>
    <p:sldId id="315" r:id="rId16"/>
    <p:sldId id="316" r:id="rId17"/>
    <p:sldId id="317" r:id="rId18"/>
    <p:sldId id="318" r:id="rId19"/>
    <p:sldId id="270" r:id="rId20"/>
  </p:sldIdLst>
  <p:sldSz cx="12827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0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Smita (Cognizant)" initials="GS(" lastIdx="6" clrIdx="0">
    <p:extLst>
      <p:ext uri="{19B8F6BF-5375-455C-9EA6-DF929625EA0E}">
        <p15:presenceInfo xmlns:p15="http://schemas.microsoft.com/office/powerpoint/2012/main" userId="S-1-5-21-1178368992-402679808-390482200-8251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DFF"/>
    <a:srgbClr val="F2F2F2"/>
    <a:srgbClr val="404040"/>
    <a:srgbClr val="0033A0"/>
    <a:srgbClr val="FFFFFF"/>
    <a:srgbClr val="00B140"/>
    <a:srgbClr val="3CC26C"/>
    <a:srgbClr val="196B5C"/>
    <a:srgbClr val="27BCE7"/>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64A62-8C8A-73FD-8802-BD590CFC7AF5}" v="50" dt="2020-04-17T10:32:56.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6395" autoAdjust="0"/>
  </p:normalViewPr>
  <p:slideViewPr>
    <p:cSldViewPr snapToGrid="0" showGuides="1">
      <p:cViewPr varScale="1">
        <p:scale>
          <a:sx n="89" d="100"/>
          <a:sy n="89" d="100"/>
        </p:scale>
        <p:origin x="528" y="78"/>
      </p:cViewPr>
      <p:guideLst>
        <p:guide orient="horz" pos="2184"/>
        <p:guide pos="40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Ishita (Cognizant)" userId="S::343197@cognizant.com::3b074cb7-7daa-4476-9f99-65d00998e6c0" providerId="AD" clId="Web-{E1364A62-8C8A-73FD-8802-BD590CFC7AF5}"/>
    <pc:docChg chg="modSld">
      <pc:chgData name="Ghosh, Ishita (Cognizant)" userId="S::343197@cognizant.com::3b074cb7-7daa-4476-9f99-65d00998e6c0" providerId="AD" clId="Web-{E1364A62-8C8A-73FD-8802-BD590CFC7AF5}" dt="2020-04-17T10:32:56.367" v="53"/>
      <pc:docMkLst>
        <pc:docMk/>
      </pc:docMkLst>
      <pc:sldChg chg="addSp delSp modSp">
        <pc:chgData name="Ghosh, Ishita (Cognizant)" userId="S::343197@cognizant.com::3b074cb7-7daa-4476-9f99-65d00998e6c0" providerId="AD" clId="Web-{E1364A62-8C8A-73FD-8802-BD590CFC7AF5}" dt="2020-04-17T10:19:43.859" v="39"/>
        <pc:sldMkLst>
          <pc:docMk/>
          <pc:sldMk cId="586594147" sldId="257"/>
        </pc:sldMkLst>
        <pc:spChg chg="add del">
          <ac:chgData name="Ghosh, Ishita (Cognizant)" userId="S::343197@cognizant.com::3b074cb7-7daa-4476-9f99-65d00998e6c0" providerId="AD" clId="Web-{E1364A62-8C8A-73FD-8802-BD590CFC7AF5}" dt="2020-04-17T10:19:43.859" v="39"/>
          <ac:spMkLst>
            <pc:docMk/>
            <pc:sldMk cId="586594147" sldId="257"/>
            <ac:spMk id="16" creationId="{00000000-0000-0000-0000-000000000000}"/>
          </ac:spMkLst>
        </pc:spChg>
        <pc:spChg chg="mod">
          <ac:chgData name="Ghosh, Ishita (Cognizant)" userId="S::343197@cognizant.com::3b074cb7-7daa-4476-9f99-65d00998e6c0" providerId="AD" clId="Web-{E1364A62-8C8A-73FD-8802-BD590CFC7AF5}" dt="2020-04-17T10:12:35.826" v="22" actId="1076"/>
          <ac:spMkLst>
            <pc:docMk/>
            <pc:sldMk cId="586594147" sldId="257"/>
            <ac:spMk id="18" creationId="{00000000-0000-0000-0000-000000000000}"/>
          </ac:spMkLst>
        </pc:spChg>
        <pc:spChg chg="mod">
          <ac:chgData name="Ghosh, Ishita (Cognizant)" userId="S::343197@cognizant.com::3b074cb7-7daa-4476-9f99-65d00998e6c0" providerId="AD" clId="Web-{E1364A62-8C8A-73FD-8802-BD590CFC7AF5}" dt="2020-04-17T10:18:39.500" v="37" actId="1076"/>
          <ac:spMkLst>
            <pc:docMk/>
            <pc:sldMk cId="586594147" sldId="257"/>
            <ac:spMk id="19" creationId="{00000000-0000-0000-0000-000000000000}"/>
          </ac:spMkLst>
        </pc:spChg>
      </pc:sldChg>
      <pc:sldChg chg="modSp">
        <pc:chgData name="Ghosh, Ishita (Cognizant)" userId="S::343197@cognizant.com::3b074cb7-7daa-4476-9f99-65d00998e6c0" providerId="AD" clId="Web-{E1364A62-8C8A-73FD-8802-BD590CFC7AF5}" dt="2020-04-17T10:14:58.436" v="28" actId="14100"/>
        <pc:sldMkLst>
          <pc:docMk/>
          <pc:sldMk cId="543901807" sldId="266"/>
        </pc:sldMkLst>
        <pc:spChg chg="mod">
          <ac:chgData name="Ghosh, Ishita (Cognizant)" userId="S::343197@cognizant.com::3b074cb7-7daa-4476-9f99-65d00998e6c0" providerId="AD" clId="Web-{E1364A62-8C8A-73FD-8802-BD590CFC7AF5}" dt="2020-04-17T10:14:58.436" v="28" actId="14100"/>
          <ac:spMkLst>
            <pc:docMk/>
            <pc:sldMk cId="543901807" sldId="266"/>
            <ac:spMk id="20" creationId="{00000000-0000-0000-0000-000000000000}"/>
          </ac:spMkLst>
        </pc:spChg>
      </pc:sldChg>
      <pc:sldChg chg="addSp delSp modSp">
        <pc:chgData name="Ghosh, Ishita (Cognizant)" userId="S::343197@cognizant.com::3b074cb7-7daa-4476-9f99-65d00998e6c0" providerId="AD" clId="Web-{E1364A62-8C8A-73FD-8802-BD590CFC7AF5}" dt="2020-04-17T10:32:56.367" v="53"/>
        <pc:sldMkLst>
          <pc:docMk/>
          <pc:sldMk cId="170825257" sldId="279"/>
        </pc:sldMkLst>
        <pc:spChg chg="del">
          <ac:chgData name="Ghosh, Ishita (Cognizant)" userId="S::343197@cognizant.com::3b074cb7-7daa-4476-9f99-65d00998e6c0" providerId="AD" clId="Web-{E1364A62-8C8A-73FD-8802-BD590CFC7AF5}" dt="2020-04-17T10:32:56.314" v="52"/>
          <ac:spMkLst>
            <pc:docMk/>
            <pc:sldMk cId="170825257" sldId="279"/>
            <ac:spMk id="9" creationId="{00000000-0000-0000-0000-000000000000}"/>
          </ac:spMkLst>
        </pc:spChg>
        <pc:spChg chg="mod">
          <ac:chgData name="Ghosh, Ishita (Cognizant)" userId="S::343197@cognizant.com::3b074cb7-7daa-4476-9f99-65d00998e6c0" providerId="AD" clId="Web-{E1364A62-8C8A-73FD-8802-BD590CFC7AF5}" dt="2020-04-17T10:05:38.699" v="5" actId="1076"/>
          <ac:spMkLst>
            <pc:docMk/>
            <pc:sldMk cId="170825257" sldId="279"/>
            <ac:spMk id="10" creationId="{00000000-0000-0000-0000-000000000000}"/>
          </ac:spMkLst>
        </pc:spChg>
        <pc:picChg chg="add del mod ord">
          <ac:chgData name="Ghosh, Ishita (Cognizant)" userId="S::343197@cognizant.com::3b074cb7-7daa-4476-9f99-65d00998e6c0" providerId="AD" clId="Web-{E1364A62-8C8A-73FD-8802-BD590CFC7AF5}" dt="2020-04-17T10:32:56.367" v="53"/>
          <ac:picMkLst>
            <pc:docMk/>
            <pc:sldMk cId="170825257" sldId="279"/>
            <ac:picMk id="4" creationId="{7D620F87-C343-4D70-B77E-289DA283FE77}"/>
          </ac:picMkLst>
        </pc:picChg>
      </pc:sldChg>
      <pc:sldChg chg="addSp delSp modSp">
        <pc:chgData name="Ghosh, Ishita (Cognizant)" userId="S::343197@cognizant.com::3b074cb7-7daa-4476-9f99-65d00998e6c0" providerId="AD" clId="Web-{E1364A62-8C8A-73FD-8802-BD590CFC7AF5}" dt="2020-04-17T10:21:05.454" v="51" actId="1076"/>
        <pc:sldMkLst>
          <pc:docMk/>
          <pc:sldMk cId="2011637557" sldId="280"/>
        </pc:sldMkLst>
        <pc:spChg chg="add del mod">
          <ac:chgData name="Ghosh, Ishita (Cognizant)" userId="S::343197@cognizant.com::3b074cb7-7daa-4476-9f99-65d00998e6c0" providerId="AD" clId="Web-{E1364A62-8C8A-73FD-8802-BD590CFC7AF5}" dt="2020-04-17T10:21:02.625" v="50"/>
          <ac:spMkLst>
            <pc:docMk/>
            <pc:sldMk cId="2011637557" sldId="280"/>
            <ac:spMk id="4" creationId="{193A9587-2DDE-4917-9589-FA76F4380C61}"/>
          </ac:spMkLst>
        </pc:spChg>
        <pc:spChg chg="mod">
          <ac:chgData name="Ghosh, Ishita (Cognizant)" userId="S::343197@cognizant.com::3b074cb7-7daa-4476-9f99-65d00998e6c0" providerId="AD" clId="Web-{E1364A62-8C8A-73FD-8802-BD590CFC7AF5}" dt="2020-04-17T10:21:05.454" v="51" actId="1076"/>
          <ac:spMkLst>
            <pc:docMk/>
            <pc:sldMk cId="2011637557" sldId="280"/>
            <ac:spMk id="16" creationId="{00000000-0000-0000-0000-000000000000}"/>
          </ac:spMkLst>
        </pc:spChg>
        <pc:graphicFrameChg chg="mod">
          <ac:chgData name="Ghosh, Ishita (Cognizant)" userId="S::343197@cognizant.com::3b074cb7-7daa-4476-9f99-65d00998e6c0" providerId="AD" clId="Web-{E1364A62-8C8A-73FD-8802-BD590CFC7AF5}" dt="2020-04-17T10:18:37.468" v="36" actId="14100"/>
          <ac:graphicFrameMkLst>
            <pc:docMk/>
            <pc:sldMk cId="2011637557" sldId="280"/>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79D7E-E070-4818-B67E-BDA1704251DE}" type="datetimeFigureOut">
              <a:rPr lang="en-US" smtClean="0"/>
              <a:t>2/18/2021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7EBB72-B6F4-4719-B922-4BA942571240}" type="slidenum">
              <a:rPr lang="en-US" smtClean="0"/>
              <a:t>‹#›</a:t>
            </a:fld>
            <a:endParaRPr lang="en-US"/>
          </a:p>
        </p:txBody>
      </p:sp>
    </p:spTree>
    <p:extLst>
      <p:ext uri="{BB962C8B-B14F-4D97-AF65-F5344CB8AC3E}">
        <p14:creationId xmlns:p14="http://schemas.microsoft.com/office/powerpoint/2010/main" val="1525540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A5C17-BE5A-4B5D-BB02-B68CAF6F8B1C}" type="datetimeFigureOut">
              <a:rPr lang="en-US" smtClean="0"/>
              <a:t>2/18/2021</a:t>
            </a:fld>
            <a:endParaRPr lang="en-US"/>
          </a:p>
        </p:txBody>
      </p:sp>
      <p:sp>
        <p:nvSpPr>
          <p:cNvPr id="4" name="Slide Image Placeholder 3"/>
          <p:cNvSpPr>
            <a:spLocks noGrp="1" noRot="1" noChangeAspect="1"/>
          </p:cNvSpPr>
          <p:nvPr>
            <p:ph type="sldImg" idx="2"/>
          </p:nvPr>
        </p:nvSpPr>
        <p:spPr>
          <a:xfrm>
            <a:off x="542925" y="1143000"/>
            <a:ext cx="5772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83B7E-5FE7-4B1F-858D-1F510AA2E701}" type="slidenum">
              <a:rPr lang="en-US" smtClean="0"/>
              <a:t>‹#›</a:t>
            </a:fld>
            <a:endParaRPr lang="en-US"/>
          </a:p>
        </p:txBody>
      </p:sp>
    </p:spTree>
    <p:extLst>
      <p:ext uri="{BB962C8B-B14F-4D97-AF65-F5344CB8AC3E}">
        <p14:creationId xmlns:p14="http://schemas.microsoft.com/office/powerpoint/2010/main" val="301659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1</a:t>
            </a:fld>
            <a:endParaRPr lang="en-US"/>
          </a:p>
        </p:txBody>
      </p:sp>
    </p:spTree>
    <p:extLst>
      <p:ext uri="{BB962C8B-B14F-4D97-AF65-F5344CB8AC3E}">
        <p14:creationId xmlns:p14="http://schemas.microsoft.com/office/powerpoint/2010/main" val="426095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10</a:t>
            </a:fld>
            <a:endParaRPr lang="en-US"/>
          </a:p>
        </p:txBody>
      </p:sp>
    </p:spTree>
    <p:extLst>
      <p:ext uri="{BB962C8B-B14F-4D97-AF65-F5344CB8AC3E}">
        <p14:creationId xmlns:p14="http://schemas.microsoft.com/office/powerpoint/2010/main" val="3602521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11</a:t>
            </a:fld>
            <a:endParaRPr lang="en-US"/>
          </a:p>
        </p:txBody>
      </p:sp>
    </p:spTree>
    <p:extLst>
      <p:ext uri="{BB962C8B-B14F-4D97-AF65-F5344CB8AC3E}">
        <p14:creationId xmlns:p14="http://schemas.microsoft.com/office/powerpoint/2010/main" val="134483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12</a:t>
            </a:fld>
            <a:endParaRPr lang="en-US"/>
          </a:p>
        </p:txBody>
      </p:sp>
    </p:spTree>
    <p:extLst>
      <p:ext uri="{BB962C8B-B14F-4D97-AF65-F5344CB8AC3E}">
        <p14:creationId xmlns:p14="http://schemas.microsoft.com/office/powerpoint/2010/main" val="902545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13</a:t>
            </a:fld>
            <a:endParaRPr lang="en-US"/>
          </a:p>
        </p:txBody>
      </p:sp>
    </p:spTree>
    <p:extLst>
      <p:ext uri="{BB962C8B-B14F-4D97-AF65-F5344CB8AC3E}">
        <p14:creationId xmlns:p14="http://schemas.microsoft.com/office/powerpoint/2010/main" val="172316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14</a:t>
            </a:fld>
            <a:endParaRPr lang="en-US"/>
          </a:p>
        </p:txBody>
      </p:sp>
    </p:spTree>
    <p:extLst>
      <p:ext uri="{BB962C8B-B14F-4D97-AF65-F5344CB8AC3E}">
        <p14:creationId xmlns:p14="http://schemas.microsoft.com/office/powerpoint/2010/main" val="411016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p:txBody>
      </p:sp>
      <p:sp>
        <p:nvSpPr>
          <p:cNvPr id="4" name="Slide Number Placeholder 3"/>
          <p:cNvSpPr>
            <a:spLocks noGrp="1"/>
          </p:cNvSpPr>
          <p:nvPr>
            <p:ph type="sldNum" sz="quarter" idx="10"/>
          </p:nvPr>
        </p:nvSpPr>
        <p:spPr/>
        <p:txBody>
          <a:bodyPr/>
          <a:lstStyle/>
          <a:p>
            <a:fld id="{48F83B7E-5FE7-4B1F-858D-1F510AA2E701}" type="slidenum">
              <a:rPr lang="en-US" smtClean="0"/>
              <a:t>15</a:t>
            </a:fld>
            <a:endParaRPr lang="en-US"/>
          </a:p>
        </p:txBody>
      </p:sp>
    </p:spTree>
    <p:extLst>
      <p:ext uri="{BB962C8B-B14F-4D97-AF65-F5344CB8AC3E}">
        <p14:creationId xmlns:p14="http://schemas.microsoft.com/office/powerpoint/2010/main" val="256503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2</a:t>
            </a:fld>
            <a:endParaRPr lang="en-US"/>
          </a:p>
        </p:txBody>
      </p:sp>
    </p:spTree>
    <p:extLst>
      <p:ext uri="{BB962C8B-B14F-4D97-AF65-F5344CB8AC3E}">
        <p14:creationId xmlns:p14="http://schemas.microsoft.com/office/powerpoint/2010/main" val="282432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3</a:t>
            </a:fld>
            <a:endParaRPr lang="en-US"/>
          </a:p>
        </p:txBody>
      </p:sp>
    </p:spTree>
    <p:extLst>
      <p:ext uri="{BB962C8B-B14F-4D97-AF65-F5344CB8AC3E}">
        <p14:creationId xmlns:p14="http://schemas.microsoft.com/office/powerpoint/2010/main" val="242752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4</a:t>
            </a:fld>
            <a:endParaRPr lang="en-US"/>
          </a:p>
        </p:txBody>
      </p:sp>
    </p:spTree>
    <p:extLst>
      <p:ext uri="{BB962C8B-B14F-4D97-AF65-F5344CB8AC3E}">
        <p14:creationId xmlns:p14="http://schemas.microsoft.com/office/powerpoint/2010/main" val="185310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5</a:t>
            </a:fld>
            <a:endParaRPr lang="en-US"/>
          </a:p>
        </p:txBody>
      </p:sp>
    </p:spTree>
    <p:extLst>
      <p:ext uri="{BB962C8B-B14F-4D97-AF65-F5344CB8AC3E}">
        <p14:creationId xmlns:p14="http://schemas.microsoft.com/office/powerpoint/2010/main" val="12801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6</a:t>
            </a:fld>
            <a:endParaRPr lang="en-US"/>
          </a:p>
        </p:txBody>
      </p:sp>
    </p:spTree>
    <p:extLst>
      <p:ext uri="{BB962C8B-B14F-4D97-AF65-F5344CB8AC3E}">
        <p14:creationId xmlns:p14="http://schemas.microsoft.com/office/powerpoint/2010/main" val="145657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7</a:t>
            </a:fld>
            <a:endParaRPr lang="en-US"/>
          </a:p>
        </p:txBody>
      </p:sp>
    </p:spTree>
    <p:extLst>
      <p:ext uri="{BB962C8B-B14F-4D97-AF65-F5344CB8AC3E}">
        <p14:creationId xmlns:p14="http://schemas.microsoft.com/office/powerpoint/2010/main" val="410469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8</a:t>
            </a:fld>
            <a:endParaRPr lang="en-US"/>
          </a:p>
        </p:txBody>
      </p:sp>
    </p:spTree>
    <p:extLst>
      <p:ext uri="{BB962C8B-B14F-4D97-AF65-F5344CB8AC3E}">
        <p14:creationId xmlns:p14="http://schemas.microsoft.com/office/powerpoint/2010/main" val="1508739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Please add the audio note here.</a:t>
            </a:r>
          </a:p>
          <a:p>
            <a:endParaRPr lang="en-US" dirty="0"/>
          </a:p>
        </p:txBody>
      </p:sp>
      <p:sp>
        <p:nvSpPr>
          <p:cNvPr id="4" name="Slide Number Placeholder 3"/>
          <p:cNvSpPr>
            <a:spLocks noGrp="1"/>
          </p:cNvSpPr>
          <p:nvPr>
            <p:ph type="sldNum" sz="quarter" idx="10"/>
          </p:nvPr>
        </p:nvSpPr>
        <p:spPr/>
        <p:txBody>
          <a:bodyPr/>
          <a:lstStyle/>
          <a:p>
            <a:fld id="{48F83B7E-5FE7-4B1F-858D-1F510AA2E701}" type="slidenum">
              <a:rPr lang="en-US" smtClean="0"/>
              <a:t>9</a:t>
            </a:fld>
            <a:endParaRPr lang="en-US"/>
          </a:p>
        </p:txBody>
      </p:sp>
    </p:spTree>
    <p:extLst>
      <p:ext uri="{BB962C8B-B14F-4D97-AF65-F5344CB8AC3E}">
        <p14:creationId xmlns:p14="http://schemas.microsoft.com/office/powerpoint/2010/main" val="1521445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64" y="3562"/>
            <a:ext cx="4072030" cy="907723"/>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515"/>
          <a:stretch/>
        </p:blipFill>
        <p:spPr>
          <a:xfrm>
            <a:off x="7305674" y="0"/>
            <a:ext cx="5521325" cy="6858000"/>
          </a:xfrm>
          <a:prstGeom prst="rect">
            <a:avLst/>
          </a:prstGeom>
        </p:spPr>
      </p:pic>
      <p:sp>
        <p:nvSpPr>
          <p:cNvPr id="2" name="Title 1"/>
          <p:cNvSpPr>
            <a:spLocks noGrp="1"/>
          </p:cNvSpPr>
          <p:nvPr>
            <p:ph type="ctrTitle" hasCustomPrompt="1"/>
          </p:nvPr>
        </p:nvSpPr>
        <p:spPr>
          <a:xfrm>
            <a:off x="324461" y="2275010"/>
            <a:ext cx="3937932" cy="384823"/>
          </a:xfrm>
        </p:spPr>
        <p:txBody>
          <a:bodyPr anchor="t">
            <a:normAutofit/>
          </a:bodyPr>
          <a:lstStyle>
            <a:lvl1pPr algn="l">
              <a:defRPr sz="2000"/>
            </a:lvl1pPr>
          </a:lstStyle>
          <a:p>
            <a:r>
              <a:rPr lang="en-US" dirty="0"/>
              <a:t>Welcome to the module on</a:t>
            </a:r>
          </a:p>
        </p:txBody>
      </p:sp>
      <p:sp>
        <p:nvSpPr>
          <p:cNvPr id="3" name="Subtitle 2"/>
          <p:cNvSpPr>
            <a:spLocks noGrp="1"/>
          </p:cNvSpPr>
          <p:nvPr>
            <p:ph type="subTitle" idx="1"/>
          </p:nvPr>
        </p:nvSpPr>
        <p:spPr>
          <a:xfrm>
            <a:off x="329184" y="4656731"/>
            <a:ext cx="4066118" cy="337573"/>
          </a:xfrm>
        </p:spPr>
        <p:txBody>
          <a:bodyPr>
            <a:normAutofit/>
          </a:bodyPr>
          <a:lstStyle>
            <a:lvl1pPr marL="0" indent="0" algn="l">
              <a:buNone/>
              <a:defRPr sz="1200" i="1">
                <a:solidFill>
                  <a:srgbClr val="328D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TextBox 10"/>
          <p:cNvSpPr txBox="1"/>
          <p:nvPr userDrawn="1"/>
        </p:nvSpPr>
        <p:spPr>
          <a:xfrm>
            <a:off x="10972800" y="6480425"/>
            <a:ext cx="1414170"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a:t>
            </a:r>
          </a:p>
        </p:txBody>
      </p:sp>
      <p:sp>
        <p:nvSpPr>
          <p:cNvPr id="18" name="Content Placeholder 2"/>
          <p:cNvSpPr>
            <a:spLocks noGrp="1"/>
          </p:cNvSpPr>
          <p:nvPr>
            <p:ph idx="15" hasCustomPrompt="1"/>
          </p:nvPr>
        </p:nvSpPr>
        <p:spPr>
          <a:xfrm>
            <a:off x="332964" y="1947710"/>
            <a:ext cx="3929429" cy="314325"/>
          </a:xfrm>
        </p:spPr>
        <p:txBody>
          <a:bodyPr>
            <a:normAutofit/>
          </a:bodyPr>
          <a:lstStyle>
            <a:lvl1pPr marL="0" indent="0">
              <a:buFont typeface="Arial" panose="020B0604020202020204" pitchFamily="34" charset="0"/>
              <a:buNone/>
              <a:defRPr sz="1200">
                <a:solidFill>
                  <a:srgbClr val="404040"/>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fr-FR" dirty="0"/>
              <a:t>Course duration 00 </a:t>
            </a:r>
            <a:r>
              <a:rPr lang="fr-FR" dirty="0" err="1"/>
              <a:t>hr</a:t>
            </a:r>
            <a:r>
              <a:rPr lang="fr-FR" dirty="0"/>
              <a:t>. 00 </a:t>
            </a:r>
            <a:r>
              <a:rPr lang="fr-FR" dirty="0" err="1"/>
              <a:t>mins</a:t>
            </a:r>
            <a:r>
              <a:rPr lang="fr-FR" dirty="0"/>
              <a:t>.</a:t>
            </a:r>
            <a:endParaRPr lang="en-US" dirty="0"/>
          </a:p>
        </p:txBody>
      </p:sp>
      <p:sp>
        <p:nvSpPr>
          <p:cNvPr id="19" name="Content Placeholder 2"/>
          <p:cNvSpPr>
            <a:spLocks noGrp="1"/>
          </p:cNvSpPr>
          <p:nvPr>
            <p:ph idx="16" hasCustomPrompt="1"/>
          </p:nvPr>
        </p:nvSpPr>
        <p:spPr>
          <a:xfrm>
            <a:off x="329184" y="2659833"/>
            <a:ext cx="5943600" cy="1980100"/>
          </a:xfrm>
        </p:spPr>
        <p:txBody>
          <a:bodyPr>
            <a:noAutofit/>
          </a:bodyPr>
          <a:lstStyle>
            <a:lvl1pPr marL="0" indent="0">
              <a:buFont typeface="Arial" panose="020B0604020202020204" pitchFamily="34" charset="0"/>
              <a:buNone/>
              <a:defRPr sz="4800" b="1">
                <a:solidFill>
                  <a:schemeClr val="tx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Dummy </a:t>
            </a:r>
          </a:p>
          <a:p>
            <a:r>
              <a:rPr lang="en-US" dirty="0"/>
              <a:t>Course Title</a:t>
            </a:r>
          </a:p>
        </p:txBody>
      </p:sp>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6" name="Rectangle 5"/>
          <p:cNvSpPr/>
          <p:nvPr userDrawn="1"/>
        </p:nvSpPr>
        <p:spPr>
          <a:xfrm>
            <a:off x="7258050" y="594360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534150" y="1371600"/>
            <a:ext cx="4937760" cy="4171950"/>
          </a:xfrm>
          <a:prstGeom prst="rect">
            <a:avLst/>
          </a:prstGeom>
          <a:gradFill>
            <a:gsLst>
              <a:gs pos="11000">
                <a:srgbClr val="0033A0"/>
              </a:gs>
              <a:gs pos="100000">
                <a:srgbClr val="328DFF">
                  <a:alpha val="6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29184" y="5029200"/>
            <a:ext cx="1116751" cy="4000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Start</a:t>
            </a:r>
          </a:p>
        </p:txBody>
      </p:sp>
    </p:spTree>
    <p:extLst>
      <p:ext uri="{BB962C8B-B14F-4D97-AF65-F5344CB8AC3E}">
        <p14:creationId xmlns:p14="http://schemas.microsoft.com/office/powerpoint/2010/main" val="262707385"/>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Y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600"/>
            <a:ext cx="7126605" cy="4114800"/>
          </a:xfrm>
        </p:spPr>
        <p:txBody>
          <a:bodyPr/>
          <a:lstStyle>
            <a:lvl1pPr marL="285750" indent="-285750">
              <a:buFont typeface="Arial" panose="020B0604020202020204" pitchFamily="34" charset="0"/>
              <a:buChar char="•"/>
              <a:defRPr>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11455400" y="5784850"/>
            <a:ext cx="137160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58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16" name="Rectangle 15"/>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20" name="TextBox 1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65093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z Instruction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3150"/>
            <a:ext cx="12827000" cy="4711700"/>
          </a:xfrm>
          <a:prstGeom prst="rect">
            <a:avLst/>
          </a:prstGeom>
        </p:spPr>
      </p:pic>
      <p:sp>
        <p:nvSpPr>
          <p:cNvPr id="2" name="Title 1"/>
          <p:cNvSpPr>
            <a:spLocks noGrp="1"/>
          </p:cNvSpPr>
          <p:nvPr>
            <p:ph type="title"/>
          </p:nvPr>
        </p:nvSpPr>
        <p:spPr>
          <a:xfrm>
            <a:off x="274320" y="182880"/>
            <a:ext cx="7629937"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1371599"/>
            <a:ext cx="7202805" cy="4067175"/>
          </a:xfrm>
        </p:spPr>
        <p:txBody>
          <a:bodyPr>
            <a:normAutofit/>
          </a:bodyPr>
          <a:lstStyle>
            <a:lvl1pPr marL="285750" indent="-285750">
              <a:buFont typeface="Arial" panose="020B0604020202020204" pitchFamily="34" charset="0"/>
              <a:buChar char="•"/>
              <a:defRPr sz="1200">
                <a:solidFill>
                  <a:schemeClr val="bg1"/>
                </a:solidFill>
              </a:defRPr>
            </a:lvl1pPr>
            <a:lvl2pPr marL="742950" indent="-285750">
              <a:buFont typeface="Arial" panose="020B0604020202020204" pitchFamily="34" charset="0"/>
              <a:buChar char="−"/>
              <a:defRPr sz="1200">
                <a:solidFill>
                  <a:schemeClr val="bg1"/>
                </a:solidFill>
              </a:defRPr>
            </a:lvl2pPr>
            <a:lvl3pPr marL="1200150" indent="-285750">
              <a:buFont typeface="Courier New" panose="02070309020205020404" pitchFamily="49" charset="0"/>
              <a:buChar char="o"/>
              <a:defRPr sz="1200">
                <a:solidFill>
                  <a:schemeClr val="bg1"/>
                </a:solidFill>
              </a:defRPr>
            </a:lvl3pPr>
            <a:lvl4pPr marL="1657350" indent="-285750">
              <a:buFont typeface="Wingdings" panose="05000000000000000000" pitchFamily="2" charset="2"/>
              <a:buChar char="§"/>
              <a:defRPr sz="1200">
                <a:solidFill>
                  <a:schemeClr val="bg1"/>
                </a:solidFill>
              </a:defRPr>
            </a:lvl4pPr>
            <a:lvl5pPr marL="2114550" indent="-285750">
              <a:buFont typeface="Arial" panose="020B0604020202020204" pitchFamily="34" charset="0"/>
              <a:buChar char="•"/>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602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ss">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7650" y="1551261"/>
            <a:ext cx="3333296" cy="421399"/>
          </a:xfrm>
        </p:spPr>
        <p:txBody>
          <a:bodyPr/>
          <a:lstStyle/>
          <a:p>
            <a:r>
              <a:rPr lang="en-US" dirty="0"/>
              <a:t>Click to edit Master title style</a:t>
            </a:r>
          </a:p>
        </p:txBody>
      </p:sp>
      <p:sp>
        <p:nvSpPr>
          <p:cNvPr id="3" name="Content Placeholder 2"/>
          <p:cNvSpPr>
            <a:spLocks noGrp="1"/>
          </p:cNvSpPr>
          <p:nvPr>
            <p:ph idx="1"/>
          </p:nvPr>
        </p:nvSpPr>
        <p:spPr>
          <a:xfrm>
            <a:off x="1188720"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45079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il">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826998"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8758" y="80842"/>
            <a:ext cx="2803022" cy="624840"/>
          </a:xfrm>
          <a:prstGeom prst="rect">
            <a:avLst/>
          </a:prstGeom>
        </p:spPr>
      </p:pic>
      <p:sp>
        <p:nvSpPr>
          <p:cNvPr id="2" name="Title 1"/>
          <p:cNvSpPr>
            <a:spLocks noGrp="1"/>
          </p:cNvSpPr>
          <p:nvPr>
            <p:ph type="title"/>
          </p:nvPr>
        </p:nvSpPr>
        <p:spPr>
          <a:xfrm>
            <a:off x="768096" y="1554480"/>
            <a:ext cx="3190799"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1188719" y="2560320"/>
            <a:ext cx="3200400" cy="2651760"/>
          </a:xfrm>
        </p:spPr>
        <p:txBody>
          <a:bodyPr/>
          <a:lstStyle>
            <a:lvl1pPr marL="0" indent="0" algn="ctr">
              <a:buFont typeface="Arial" panose="020B0604020202020204" pitchFamily="34" charset="0"/>
              <a:buNone/>
              <a:defRPr>
                <a:solidFill>
                  <a:schemeClr val="tx1"/>
                </a:solidFill>
              </a:defRPr>
            </a:lvl1pPr>
            <a:lvl2pPr marL="457200" indent="0" algn="ctr">
              <a:buFont typeface="Arial" panose="020B0604020202020204" pitchFamily="34" charset="0"/>
              <a:buNone/>
              <a:defRPr>
                <a:solidFill>
                  <a:schemeClr val="tx1"/>
                </a:solidFill>
              </a:defRPr>
            </a:lvl2pPr>
            <a:lvl3pPr marL="914400" indent="0" algn="ctr">
              <a:buFont typeface="Arial" panose="020B0604020202020204" pitchFamily="34" charset="0"/>
              <a:buNone/>
              <a:defRPr>
                <a:solidFill>
                  <a:schemeClr val="tx1"/>
                </a:solidFill>
              </a:defRPr>
            </a:lvl3pPr>
            <a:lvl4pPr marL="1371600" indent="0" algn="ctr">
              <a:buFont typeface="Arial" panose="020B0604020202020204" pitchFamily="34" charset="0"/>
              <a:buNone/>
              <a:defRPr>
                <a:solidFill>
                  <a:schemeClr val="tx1"/>
                </a:solidFill>
              </a:defRPr>
            </a:lvl4pPr>
            <a:lvl5pPr marL="1828800" indent="0" algn="ctr">
              <a:buFont typeface="Arial" panose="020B0604020202020204" pitchFamily="34" charset="0"/>
              <a:buNone/>
              <a:defRPr>
                <a:solidFill>
                  <a:schemeClr val="tx1"/>
                </a:solidFill>
              </a:defRPr>
            </a:lvl5pPr>
          </a:lstStyle>
          <a:p>
            <a:pPr lvl="0"/>
            <a:endParaRPr lang="en-US" dirty="0"/>
          </a:p>
        </p:txBody>
      </p:sp>
      <p:sp>
        <p:nvSpPr>
          <p:cNvPr id="11" name="TextBox 10"/>
          <p:cNvSpPr txBox="1"/>
          <p:nvPr userDrawn="1"/>
        </p:nvSpPr>
        <p:spPr>
          <a:xfrm>
            <a:off x="10995877"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68182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000" y="0"/>
            <a:ext cx="8636000" cy="6858000"/>
          </a:xfrm>
          <a:prstGeom prst="rect">
            <a:avLst/>
          </a:prstGeom>
        </p:spPr>
      </p:pic>
      <p:sp>
        <p:nvSpPr>
          <p:cNvPr id="20" name="Title 1"/>
          <p:cNvSpPr txBox="1">
            <a:spLocks/>
          </p:cNvSpPr>
          <p:nvPr userDrawn="1"/>
        </p:nvSpPr>
        <p:spPr>
          <a:xfrm>
            <a:off x="2048486" y="3570410"/>
            <a:ext cx="4536034" cy="6674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B140"/>
                </a:solidFill>
                <a:latin typeface="Arial" panose="020B0604020202020204" pitchFamily="34" charset="0"/>
                <a:ea typeface="+mj-ea"/>
                <a:cs typeface="Arial" panose="020B0604020202020204" pitchFamily="34" charset="0"/>
              </a:defRPr>
            </a:lvl1pPr>
          </a:lstStyle>
          <a:p>
            <a:endParaRPr lang="en-US" b="1" dirty="0"/>
          </a:p>
        </p:txBody>
      </p:sp>
      <p:sp>
        <p:nvSpPr>
          <p:cNvPr id="12" name="Rectangle 11"/>
          <p:cNvSpPr/>
          <p:nvPr userDrawn="1"/>
        </p:nvSpPr>
        <p:spPr>
          <a:xfrm>
            <a:off x="2560320" y="1362075"/>
            <a:ext cx="7212330" cy="4133850"/>
          </a:xfrm>
          <a:prstGeom prst="rect">
            <a:avLst/>
          </a:prstGeom>
          <a:gradFill>
            <a:gsLst>
              <a:gs pos="11000">
                <a:srgbClr val="0033A0"/>
              </a:gs>
              <a:gs pos="100000">
                <a:srgbClr val="328DFF">
                  <a:alpha val="7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834641" y="1645920"/>
            <a:ext cx="6675120" cy="426769"/>
          </a:xfrm>
        </p:spPr>
        <p:txBody>
          <a:bodyPr anchor="t">
            <a:normAutofit/>
          </a:bodyPr>
          <a:lstStyle>
            <a:lvl1pPr algn="l">
              <a:defRPr sz="2000">
                <a:solidFill>
                  <a:schemeClr val="bg1"/>
                </a:solidFill>
              </a:defRPr>
            </a:lvl1pPr>
          </a:lstStyle>
          <a:p>
            <a:r>
              <a:rPr lang="en-US" dirty="0"/>
              <a:t>Dummy</a:t>
            </a:r>
          </a:p>
        </p:txBody>
      </p:sp>
      <p:sp>
        <p:nvSpPr>
          <p:cNvPr id="19" name="Content Placeholder 2"/>
          <p:cNvSpPr>
            <a:spLocks noGrp="1"/>
          </p:cNvSpPr>
          <p:nvPr>
            <p:ph idx="16" hasCustomPrompt="1"/>
          </p:nvPr>
        </p:nvSpPr>
        <p:spPr>
          <a:xfrm>
            <a:off x="2834640" y="2194559"/>
            <a:ext cx="6675120" cy="2011680"/>
          </a:xfrm>
        </p:spPr>
        <p:txBody>
          <a:bodyPr>
            <a:noAutofit/>
          </a:bodyPr>
          <a:lstStyle>
            <a:lvl1pPr marL="0" indent="0">
              <a:buFont typeface="Arial" panose="020B0604020202020204" pitchFamily="34" charset="0"/>
              <a:buNone/>
              <a:defRPr sz="4800" b="1">
                <a:solidFill>
                  <a:schemeClr val="bg1"/>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r>
              <a:rPr lang="en-US" dirty="0"/>
              <a:t>Thank</a:t>
            </a:r>
          </a:p>
        </p:txBody>
      </p:sp>
      <p:sp>
        <p:nvSpPr>
          <p:cNvPr id="3" name="Subtitle 2"/>
          <p:cNvSpPr>
            <a:spLocks noGrp="1"/>
          </p:cNvSpPr>
          <p:nvPr>
            <p:ph type="subTitle" idx="1"/>
          </p:nvPr>
        </p:nvSpPr>
        <p:spPr>
          <a:xfrm>
            <a:off x="2834640" y="4937760"/>
            <a:ext cx="4066118" cy="337573"/>
          </a:xfrm>
        </p:spPr>
        <p:txBody>
          <a:bodyPr>
            <a:normAutofit/>
          </a:bodyPr>
          <a:lstStyle>
            <a:lvl1pPr marL="0" indent="0" algn="l">
              <a:buNone/>
              <a:defRPr sz="1200" i="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440" y="8176"/>
            <a:ext cx="4072030" cy="907723"/>
          </a:xfrm>
          <a:prstGeom prst="rect">
            <a:avLst/>
          </a:prstGeom>
        </p:spPr>
      </p:pic>
      <p:sp>
        <p:nvSpPr>
          <p:cNvPr id="14" name="Rectangle 13"/>
          <p:cNvSpPr/>
          <p:nvPr userDrawn="1"/>
        </p:nvSpPr>
        <p:spPr>
          <a:xfrm flipH="1">
            <a:off x="0" y="6400800"/>
            <a:ext cx="457200" cy="4572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18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74320" y="202752"/>
            <a:ext cx="9658762"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37149"/>
            <a:ext cx="12135261"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82766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1856"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93669" y="1825625"/>
            <a:ext cx="54514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715806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3527" y="365126"/>
            <a:ext cx="1106328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3527" y="1681163"/>
            <a:ext cx="542642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3527" y="2505075"/>
            <a:ext cx="542642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93669" y="1681163"/>
            <a:ext cx="54531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3669" y="2505075"/>
            <a:ext cx="545314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161701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453146" y="987426"/>
            <a:ext cx="649366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6251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8567928" y="182880"/>
            <a:ext cx="4052697" cy="421399"/>
          </a:xfrm>
        </p:spPr>
        <p:txBody>
          <a:bodyPr/>
          <a:lstStyle>
            <a:lvl1pPr>
              <a:defRPr>
                <a:solidFill>
                  <a:schemeClr val="bg1"/>
                </a:solidFill>
              </a:defRPr>
            </a:lvl1pPr>
          </a:lstStyle>
          <a:p>
            <a:r>
              <a:rPr lang="en-US" dirty="0"/>
              <a:t>Click to edit Master title style</a:t>
            </a:r>
          </a:p>
        </p:txBody>
      </p:sp>
      <p:sp>
        <p:nvSpPr>
          <p:cNvPr id="8"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 y="5508"/>
            <a:ext cx="2743200" cy="611505"/>
          </a:xfrm>
          <a:prstGeom prst="rect">
            <a:avLst/>
          </a:prstGeom>
        </p:spPr>
      </p:pic>
      <p:sp>
        <p:nvSpPr>
          <p:cNvPr id="10" name="TextBox 9"/>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0228882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527" y="457200"/>
            <a:ext cx="4137041"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53146" y="987426"/>
            <a:ext cx="6493669"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3527" y="2057400"/>
            <a:ext cx="41370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569231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2052362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9322" y="365125"/>
            <a:ext cx="2765822"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1856" y="365125"/>
            <a:ext cx="8137128"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1856" y="6356351"/>
            <a:ext cx="2886075" cy="365125"/>
          </a:xfrm>
          <a:prstGeom prst="rect">
            <a:avLst/>
          </a:prstGeom>
        </p:spPr>
        <p:txBody>
          <a:bodyPr/>
          <a:lstStyle/>
          <a:p>
            <a:fld id="{14ABA42D-2FD5-448D-8D72-7CCF07E7C326}"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323042" y="6460603"/>
            <a:ext cx="444375" cy="277965"/>
          </a:xfrm>
          <a:prstGeom prst="rect">
            <a:avLst/>
          </a:prstGeom>
        </p:spPr>
        <p:txBody>
          <a:bodyPr/>
          <a:lstStyle/>
          <a:p>
            <a:fld id="{126DC933-4886-44DA-9C89-D6538E301F5A}" type="slidenum">
              <a:rPr lang="en-US" smtClean="0"/>
              <a:t>‹#›</a:t>
            </a:fld>
            <a:endParaRPr lang="en-US"/>
          </a:p>
        </p:txBody>
      </p:sp>
    </p:spTree>
    <p:extLst>
      <p:ext uri="{BB962C8B-B14F-4D97-AF65-F5344CB8AC3E}">
        <p14:creationId xmlns:p14="http://schemas.microsoft.com/office/powerpoint/2010/main" val="114157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1122363"/>
            <a:ext cx="962025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03375" y="3602038"/>
            <a:ext cx="96202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91996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289482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4713" y="1709738"/>
            <a:ext cx="11063287"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74713" y="4589463"/>
            <a:ext cx="1106328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50611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82650" y="1825625"/>
            <a:ext cx="54546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89700" y="1825625"/>
            <a:ext cx="5456238"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4054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4238" y="365125"/>
            <a:ext cx="11063287" cy="1325563"/>
          </a:xfrm>
        </p:spPr>
        <p:txBody>
          <a:bodyPr/>
          <a:lstStyle/>
          <a:p>
            <a:r>
              <a:rPr lang="en-US"/>
              <a:t>Click to edit Master title style</a:t>
            </a:r>
          </a:p>
        </p:txBody>
      </p:sp>
      <p:sp>
        <p:nvSpPr>
          <p:cNvPr id="3" name="Text Placeholder 2"/>
          <p:cNvSpPr>
            <a:spLocks noGrp="1"/>
          </p:cNvSpPr>
          <p:nvPr>
            <p:ph type="body" idx="1"/>
          </p:nvPr>
        </p:nvSpPr>
        <p:spPr>
          <a:xfrm>
            <a:off x="884238" y="1681163"/>
            <a:ext cx="54260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84238" y="2505075"/>
            <a:ext cx="54260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94463" y="1681163"/>
            <a:ext cx="545306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94463" y="2505075"/>
            <a:ext cx="545306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29439A-C759-4175-BCD8-A57BF95405DF}"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64292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9439A-C759-4175-BCD8-A57BF95405DF}"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5971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9439A-C759-4175-BCD8-A57BF95405DF}"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23620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6" name="TextBox 15"/>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1927167521"/>
      </p:ext>
    </p:extLst>
  </p:cSld>
  <p:clrMapOvr>
    <a:masterClrMapping/>
  </p:clrMapOvr>
  <p:extLst>
    <p:ext uri="{DCECCB84-F9BA-43D5-87BE-67443E8EF086}">
      <p15:sldGuideLst xmlns:p15="http://schemas.microsoft.com/office/powerpoint/2012/main">
        <p15:guide id="1" orient="horz" pos="4128" userDrawn="1">
          <p15:clr>
            <a:srgbClr val="FBAE40"/>
          </p15:clr>
        </p15:guide>
        <p15:guide id="2" pos="40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453063" y="987425"/>
            <a:ext cx="64944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587659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4238" y="457200"/>
            <a:ext cx="413702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453063" y="987425"/>
            <a:ext cx="649446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84238" y="2057400"/>
            <a:ext cx="41370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9439A-C759-4175-BCD8-A57BF95405DF}"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1725849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947783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0513" y="365125"/>
            <a:ext cx="276542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0" y="365125"/>
            <a:ext cx="814546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9439A-C759-4175-BCD8-A57BF95405DF}"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7C487-679B-4924-84AB-0F3CEDB55731}" type="slidenum">
              <a:rPr lang="en-US" smtClean="0"/>
              <a:t>‹#›</a:t>
            </a:fld>
            <a:endParaRPr lang="en-US"/>
          </a:p>
        </p:txBody>
      </p:sp>
    </p:spTree>
    <p:extLst>
      <p:ext uri="{BB962C8B-B14F-4D97-AF65-F5344CB8AC3E}">
        <p14:creationId xmlns:p14="http://schemas.microsoft.com/office/powerpoint/2010/main" val="33876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7500" y="0"/>
            <a:ext cx="4889500" cy="6858000"/>
          </a:xfrm>
          <a:prstGeom prst="rect">
            <a:avLst/>
          </a:prstGeom>
        </p:spPr>
      </p:pic>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13" name="Rectangle 12"/>
          <p:cNvSpPr/>
          <p:nvPr userDrawn="1"/>
        </p:nvSpPr>
        <p:spPr>
          <a:xfrm>
            <a:off x="7937500" y="4962526"/>
            <a:ext cx="4889500" cy="1895474"/>
          </a:xfrm>
          <a:prstGeom prst="rect">
            <a:avLst/>
          </a:prstGeom>
          <a:gradFill>
            <a:gsLst>
              <a:gs pos="11000">
                <a:srgbClr val="0033A0">
                  <a:alpha val="60000"/>
                </a:srgbClr>
              </a:gs>
              <a:gs pos="100000">
                <a:srgbClr val="328DFF">
                  <a:alpha val="3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886700" y="0"/>
            <a:ext cx="45719" cy="91440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9" name="TextBox 8"/>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3196975645"/>
      </p:ext>
    </p:extLst>
  </p:cSld>
  <p:clrMapOvr>
    <a:masterClrMapping/>
  </p:clrMapOvr>
  <p:extLst>
    <p:ext uri="{DCECCB84-F9BA-43D5-87BE-67443E8EF086}">
      <p15:sldGuideLst xmlns:p15="http://schemas.microsoft.com/office/powerpoint/2012/main">
        <p15:guide id="1" orient="horz" pos="4128">
          <p15:clr>
            <a:srgbClr val="FBAE40"/>
          </p15:clr>
        </p15:guide>
        <p15:guide id="2" pos="40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731520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731520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274320" y="6492240"/>
            <a:ext cx="7315200"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203402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827000" cy="6858000"/>
          </a:xfrm>
          <a:prstGeom prst="rect">
            <a:avLst/>
          </a:prstGeom>
        </p:spPr>
      </p:pic>
      <p:sp>
        <p:nvSpPr>
          <p:cNvPr id="2" name="Title 1"/>
          <p:cNvSpPr>
            <a:spLocks noGrp="1"/>
          </p:cNvSpPr>
          <p:nvPr>
            <p:ph type="title"/>
          </p:nvPr>
        </p:nvSpPr>
        <p:spPr>
          <a:xfrm>
            <a:off x="1172683" y="1828489"/>
            <a:ext cx="4999518" cy="971862"/>
          </a:xfrm>
        </p:spPr>
        <p:txBody>
          <a:bodyPr anchor="ctr">
            <a:normAutofit/>
          </a:bodyPr>
          <a:lstStyle>
            <a:lvl1pPr>
              <a:defRPr sz="3600" b="1">
                <a:solidFill>
                  <a:schemeClr val="tx1"/>
                </a:solidFill>
              </a:defRPr>
            </a:lvl1pPr>
          </a:lstStyle>
          <a:p>
            <a:r>
              <a:rPr lang="en-US" dirty="0"/>
              <a:t>Click to edit Master 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808" y="91441"/>
            <a:ext cx="2743200" cy="622521"/>
          </a:xfrm>
          <a:prstGeom prst="rect">
            <a:avLst/>
          </a:prstGeom>
        </p:spPr>
      </p:pic>
      <p:sp>
        <p:nvSpPr>
          <p:cNvPr id="12" name="TextBox 11"/>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
        <p:nvSpPr>
          <p:cNvPr id="14"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spTree>
    <p:extLst>
      <p:ext uri="{BB962C8B-B14F-4D97-AF65-F5344CB8AC3E}">
        <p14:creationId xmlns:p14="http://schemas.microsoft.com/office/powerpoint/2010/main" val="362482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llov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74320" y="822960"/>
            <a:ext cx="12252960" cy="5606362"/>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
        <p:nvSpPr>
          <p:cNvPr id="5" name="Rectangle 4"/>
          <p:cNvSpPr/>
          <p:nvPr userDrawn="1"/>
        </p:nvSpPr>
        <p:spPr>
          <a:xfrm>
            <a:off x="0" y="828675"/>
            <a:ext cx="182880" cy="5303520"/>
          </a:xfrm>
          <a:prstGeom prst="rect">
            <a:avLst/>
          </a:prstGeom>
          <a:gradFill>
            <a:gsLst>
              <a:gs pos="100000">
                <a:srgbClr val="0033A0"/>
              </a:gs>
              <a:gs pos="0">
                <a:srgbClr val="328D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4320" y="822960"/>
            <a:ext cx="12252960" cy="5606361"/>
          </a:xfrm>
        </p:spPr>
        <p:txBody>
          <a:bodyPr>
            <a:normAutofit/>
          </a:bodyPr>
          <a:lstStyle>
            <a:lvl1pPr marL="285750" indent="-285750">
              <a:buFont typeface="Arial" panose="020B0604020202020204" pitchFamily="34" charset="0"/>
              <a:buChar char="•"/>
              <a:defRPr sz="1200"/>
            </a:lvl1pPr>
            <a:lvl2pPr marL="742950" indent="-285750">
              <a:buFont typeface="Arial" panose="020B0604020202020204" pitchFamily="34" charset="0"/>
              <a:buChar char="−"/>
              <a:defRPr sz="1200"/>
            </a:lvl2pPr>
            <a:lvl3pPr marL="1200150" indent="-285750">
              <a:buFont typeface="Courier New" panose="02070309020205020404" pitchFamily="49" charset="0"/>
              <a:buChar char="o"/>
              <a:defRPr sz="1200"/>
            </a:lvl3pPr>
            <a:lvl4pPr marL="1657350" indent="-285750">
              <a:buFont typeface="Wingdings" panose="05000000000000000000" pitchFamily="2" charset="2"/>
              <a:buChar char="§"/>
              <a:defRPr sz="1200"/>
            </a:lvl4pPr>
            <a:lvl5pPr marL="2114550" indent="-285750">
              <a:buFont typeface="Arial" panose="020B0604020202020204" pitchFamily="34" charset="0"/>
              <a:buChar cha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spTree>
    <p:extLst>
      <p:ext uri="{BB962C8B-B14F-4D97-AF65-F5344CB8AC3E}">
        <p14:creationId xmlns:p14="http://schemas.microsoft.com/office/powerpoint/2010/main" val="3922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Rectangle 6"/>
          <p:cNvSpPr/>
          <p:nvPr userDrawn="1"/>
        </p:nvSpPr>
        <p:spPr>
          <a:xfrm>
            <a:off x="-2" y="2905125"/>
            <a:ext cx="12827001" cy="3314699"/>
          </a:xfrm>
          <a:prstGeom prst="rect">
            <a:avLst/>
          </a:prstGeom>
          <a:gradFill>
            <a:gsLst>
              <a:gs pos="11000">
                <a:srgbClr val="0033A0"/>
              </a:gs>
              <a:gs pos="100000">
                <a:srgbClr val="328D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p:cNvSpPr>
            <a:spLocks noGrp="1"/>
          </p:cNvSpPr>
          <p:nvPr>
            <p:ph type="title"/>
          </p:nvPr>
        </p:nvSpPr>
        <p:spPr>
          <a:xfrm>
            <a:off x="274321" y="2421255"/>
            <a:ext cx="5897880" cy="421399"/>
          </a:xfrm>
        </p:spPr>
        <p:txBody>
          <a:bodyPr/>
          <a:lstStyle/>
          <a:p>
            <a:r>
              <a:rPr lang="en-US"/>
              <a:t>Click to edit Master title style</a:t>
            </a:r>
            <a:endParaRPr lang="en-US" dirty="0"/>
          </a:p>
        </p:txBody>
      </p:sp>
      <p:sp>
        <p:nvSpPr>
          <p:cNvPr id="3" name="Content Placeholder 2"/>
          <p:cNvSpPr>
            <a:spLocks noGrp="1"/>
          </p:cNvSpPr>
          <p:nvPr>
            <p:ph idx="1"/>
          </p:nvPr>
        </p:nvSpPr>
        <p:spPr>
          <a:xfrm>
            <a:off x="274320" y="3143249"/>
            <a:ext cx="5897880" cy="2000251"/>
          </a:xfrm>
        </p:spPr>
        <p:txBody>
          <a:bodyPr/>
          <a:lstStyle>
            <a:lvl1pPr marL="0" indent="0">
              <a:buFont typeface="Arial" panose="020B0604020202020204" pitchFamily="34" charset="0"/>
              <a:buNone/>
              <a:defRPr>
                <a:solidFill>
                  <a:schemeClr val="bg1"/>
                </a:solidFill>
              </a:defRPr>
            </a:lvl1pPr>
            <a:lvl2pPr marL="742950" indent="-285750">
              <a:buFont typeface="Arial" panose="020B0604020202020204" pitchFamily="34" charset="0"/>
              <a:buChar char="−"/>
              <a:defRPr/>
            </a:lvl2pPr>
            <a:lvl3pPr marL="1200150" indent="-285750">
              <a:buFont typeface="Courier New" panose="02070309020205020404" pitchFamily="49" charset="0"/>
              <a:buChar char="o"/>
              <a:defRPr/>
            </a:lvl3pPr>
            <a:lvl4pPr marL="1657350" indent="-285750">
              <a:buFont typeface="Wingdings" panose="05000000000000000000" pitchFamily="2" charset="2"/>
              <a:buChar char="§"/>
              <a:defRPr/>
            </a:lvl4pPr>
            <a:lvl5pPr marL="2114550" indent="-285750">
              <a:buFont typeface="Arial" panose="020B0604020202020204" pitchFamily="34" charset="0"/>
              <a:buChar char="•"/>
              <a:defRPr/>
            </a:lvl5pPr>
          </a:lstStyle>
          <a:p>
            <a:pPr lvl="0"/>
            <a:endParaRPr lang="en-US" dirty="0"/>
          </a:p>
        </p:txBody>
      </p:sp>
      <p:sp>
        <p:nvSpPr>
          <p:cNvPr id="8" name="Content Placeholder 2"/>
          <p:cNvSpPr>
            <a:spLocks noGrp="1"/>
          </p:cNvSpPr>
          <p:nvPr>
            <p:ph idx="13"/>
          </p:nvPr>
        </p:nvSpPr>
        <p:spPr>
          <a:xfrm>
            <a:off x="274320" y="6492240"/>
            <a:ext cx="7267986" cy="274320"/>
          </a:xfrm>
        </p:spPr>
        <p:txBody>
          <a:bodyPr>
            <a:normAutofit/>
          </a:bodyPr>
          <a:lstStyle>
            <a:lvl1pPr marL="0" indent="0">
              <a:buFont typeface="Arial" panose="020B0604020202020204" pitchFamily="34" charset="0"/>
              <a:buNone/>
              <a:defRPr sz="1200" i="1">
                <a:solidFill>
                  <a:srgbClr val="328DFF"/>
                </a:solidFill>
              </a:defRPr>
            </a:lvl1pPr>
            <a:lvl2pPr marL="742950" indent="-285750">
              <a:buFont typeface="Arial" panose="020B0604020202020204" pitchFamily="34" charset="0"/>
              <a:buChar char="−"/>
              <a:defRPr>
                <a:solidFill>
                  <a:schemeClr val="bg1"/>
                </a:solidFill>
              </a:defRPr>
            </a:lvl2pPr>
            <a:lvl3pPr marL="1200150" indent="-285750">
              <a:buFont typeface="Courier New" panose="02070309020205020404" pitchFamily="49" charset="0"/>
              <a:buChar char="o"/>
              <a:defRPr>
                <a:solidFill>
                  <a:schemeClr val="bg1"/>
                </a:solidFill>
              </a:defRPr>
            </a:lvl3pPr>
            <a:lvl4pPr marL="1657350" indent="-285750">
              <a:buFont typeface="Wingdings" panose="05000000000000000000" pitchFamily="2" charset="2"/>
              <a:buChar char="§"/>
              <a:defRPr>
                <a:solidFill>
                  <a:schemeClr val="bg1"/>
                </a:solidFill>
              </a:defRPr>
            </a:lvl4pPr>
            <a:lvl5pPr marL="2114550" indent="-285750">
              <a:buFont typeface="Arial" panose="020B0604020202020204" pitchFamily="34" charset="0"/>
              <a:buChar char="•"/>
              <a:defRPr>
                <a:solidFill>
                  <a:schemeClr val="bg1"/>
                </a:solidFill>
              </a:defRPr>
            </a:lvl5pPr>
          </a:lstStyle>
          <a:p>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173" y="914400"/>
            <a:ext cx="4483100" cy="5943600"/>
          </a:xfrm>
          <a:prstGeom prst="rect">
            <a:avLst/>
          </a:prstGeom>
        </p:spPr>
      </p:pic>
      <p:sp>
        <p:nvSpPr>
          <p:cNvPr id="10" name="Rectangle 9"/>
          <p:cNvSpPr/>
          <p:nvPr userDrawn="1"/>
        </p:nvSpPr>
        <p:spPr>
          <a:xfrm>
            <a:off x="8311513" y="866774"/>
            <a:ext cx="2651760" cy="45720"/>
          </a:xfrm>
          <a:prstGeom prst="rect">
            <a:avLst/>
          </a:prstGeom>
          <a:solidFill>
            <a:srgbClr val="32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2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182880"/>
            <a:ext cx="9706387" cy="421399"/>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274320" y="822960"/>
            <a:ext cx="12262363" cy="5606362"/>
          </a:xfrm>
          <a:prstGeom prst="rect">
            <a:avLst/>
          </a:prstGeom>
        </p:spPr>
        <p:txBody>
          <a:bodyPr vert="horz" lIns="0" tIns="0" rIns="0" bIns="0" rtlCol="0">
            <a:normAutofit/>
          </a:bodyPr>
          <a:lstStyle/>
          <a:p>
            <a:pPr lvl="0"/>
            <a:endParaRPr lang="en-US" dirty="0"/>
          </a:p>
        </p:txBody>
      </p:sp>
      <p:sp>
        <p:nvSpPr>
          <p:cNvPr id="5" name="Footer Placeholder 4"/>
          <p:cNvSpPr>
            <a:spLocks noGrp="1"/>
          </p:cNvSpPr>
          <p:nvPr>
            <p:ph type="ftr" sz="quarter" idx="3"/>
          </p:nvPr>
        </p:nvSpPr>
        <p:spPr>
          <a:xfrm>
            <a:off x="274320" y="6492240"/>
            <a:ext cx="1690383" cy="277965"/>
          </a:xfrm>
          <a:prstGeom prst="rect">
            <a:avLst/>
          </a:prstGeom>
        </p:spPr>
        <p:txBody>
          <a:bodyPr vert="horz" lIns="91440" tIns="45720" rIns="91440" bIns="45720" rtlCol="0" anchor="ctr"/>
          <a:lstStyle>
            <a:lvl1pPr algn="l">
              <a:defRPr sz="1200" i="1">
                <a:solidFill>
                  <a:srgbClr val="328DFF"/>
                </a:solidFill>
                <a:latin typeface="Arial" panose="020B0604020202020204" pitchFamily="34" charset="0"/>
                <a:cs typeface="Arial" panose="020B0604020202020204" pitchFamily="34" charset="0"/>
              </a:defRPr>
            </a:lvl1pPr>
          </a:lstStyle>
          <a:p>
            <a:r>
              <a:rPr lang="en-US" dirty="0"/>
              <a:t>Click </a:t>
            </a:r>
            <a:r>
              <a:rPr lang="en-US" b="1" dirty="0"/>
              <a:t>Play</a:t>
            </a:r>
            <a:r>
              <a:rPr lang="en-US" dirty="0"/>
              <a:t> to continue</a:t>
            </a:r>
          </a:p>
        </p:txBody>
      </p:sp>
      <p:pic>
        <p:nvPicPr>
          <p:cNvPr id="10" name="Picture 9"/>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9957808" y="96948"/>
            <a:ext cx="2743200" cy="611505"/>
          </a:xfrm>
          <a:prstGeom prst="rect">
            <a:avLst/>
          </a:prstGeom>
        </p:spPr>
      </p:pic>
      <p:sp>
        <p:nvSpPr>
          <p:cNvPr id="11" name="TextBox 10"/>
          <p:cNvSpPr txBox="1"/>
          <p:nvPr userDrawn="1"/>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328DFF"/>
                </a:solidFill>
                <a:latin typeface="Arial" panose="020B0604020202020204" pitchFamily="34" charset="0"/>
                <a:cs typeface="Arial" panose="020B0604020202020204" pitchFamily="34" charset="0"/>
              </a:rPr>
              <a:t>© Cognizant</a:t>
            </a:r>
            <a:r>
              <a:rPr lang="en-US" sz="1200" b="0" baseline="0" dirty="0">
                <a:solidFill>
                  <a:srgbClr val="328DFF"/>
                </a:solidFill>
                <a:latin typeface="Arial" panose="020B0604020202020204" pitchFamily="34" charset="0"/>
                <a:cs typeface="Arial" panose="020B0604020202020204" pitchFamily="34" charset="0"/>
              </a:rPr>
              <a:t> </a:t>
            </a:r>
            <a:r>
              <a:rPr lang="en-US" sz="1200" b="0" dirty="0">
                <a:solidFill>
                  <a:srgbClr val="328DFF"/>
                </a:solidFill>
                <a:latin typeface="Arial" panose="020B0604020202020204" pitchFamily="34" charset="0"/>
                <a:cs typeface="Arial" panose="020B0604020202020204" pitchFamily="34" charset="0"/>
              </a:rPr>
              <a:t>2021 | </a:t>
            </a:r>
          </a:p>
        </p:txBody>
      </p:sp>
    </p:spTree>
    <p:extLst>
      <p:ext uri="{BB962C8B-B14F-4D97-AF65-F5344CB8AC3E}">
        <p14:creationId xmlns:p14="http://schemas.microsoft.com/office/powerpoint/2010/main" val="734553193"/>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88" r:id="rId3"/>
    <p:sldLayoutId id="2147483699" r:id="rId4"/>
    <p:sldLayoutId id="2147483698" r:id="rId5"/>
    <p:sldLayoutId id="2147483663" r:id="rId6"/>
    <p:sldLayoutId id="2147483662" r:id="rId7"/>
    <p:sldLayoutId id="2147483693" r:id="rId8"/>
    <p:sldLayoutId id="2147483697" r:id="rId9"/>
    <p:sldLayoutId id="2147483690" r:id="rId10"/>
    <p:sldLayoutId id="2147483691" r:id="rId11"/>
    <p:sldLayoutId id="2147483692" r:id="rId12"/>
    <p:sldLayoutId id="2147483694" r:id="rId13"/>
    <p:sldLayoutId id="2147483695" r:id="rId14"/>
    <p:sldLayoutId id="2147483696" r:id="rId15"/>
    <p:sldLayoutId id="2147483689" r:id="rId16"/>
    <p:sldLayoutId id="2147483664" r:id="rId17"/>
    <p:sldLayoutId id="2147483665"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2650" y="365125"/>
            <a:ext cx="11063288"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82650" y="1825625"/>
            <a:ext cx="1106328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2650" y="6356350"/>
            <a:ext cx="28860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9439A-C759-4175-BCD8-A57BF95405DF}" type="datetimeFigureOut">
              <a:rPr lang="en-US" smtClean="0"/>
              <a:t>2/18/2021</a:t>
            </a:fld>
            <a:endParaRPr lang="en-US"/>
          </a:p>
        </p:txBody>
      </p:sp>
      <p:sp>
        <p:nvSpPr>
          <p:cNvPr id="5" name="Footer Placeholder 4"/>
          <p:cNvSpPr>
            <a:spLocks noGrp="1"/>
          </p:cNvSpPr>
          <p:nvPr>
            <p:ph type="ftr" sz="quarter" idx="3"/>
          </p:nvPr>
        </p:nvSpPr>
        <p:spPr>
          <a:xfrm>
            <a:off x="4249738" y="6356350"/>
            <a:ext cx="43291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59863" y="6356350"/>
            <a:ext cx="28860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C487-679B-4924-84AB-0F3CEDB55731}" type="slidenum">
              <a:rPr lang="en-US" smtClean="0"/>
              <a:t>‹#›</a:t>
            </a:fld>
            <a:endParaRPr lang="en-US"/>
          </a:p>
        </p:txBody>
      </p:sp>
    </p:spTree>
    <p:extLst>
      <p:ext uri="{BB962C8B-B14F-4D97-AF65-F5344CB8AC3E}">
        <p14:creationId xmlns:p14="http://schemas.microsoft.com/office/powerpoint/2010/main" val="365916013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5"/>
          </p:nvPr>
        </p:nvSpPr>
        <p:spPr/>
        <p:txBody>
          <a:bodyPr/>
          <a:lstStyle/>
          <a:p>
            <a:r>
              <a:rPr lang="fr-FR" dirty="0"/>
              <a:t>Course Duration </a:t>
            </a:r>
            <a:r>
              <a:rPr lang="fr-FR" dirty="0" smtClean="0"/>
              <a:t>01 </a:t>
            </a:r>
            <a:r>
              <a:rPr lang="fr-FR" dirty="0" err="1"/>
              <a:t>hr</a:t>
            </a:r>
            <a:r>
              <a:rPr lang="fr-FR" dirty="0"/>
              <a:t>. 00 </a:t>
            </a:r>
            <a:r>
              <a:rPr lang="fr-FR" dirty="0" err="1"/>
              <a:t>mins</a:t>
            </a:r>
            <a:r>
              <a:rPr lang="fr-FR" dirty="0"/>
              <a:t>.</a:t>
            </a:r>
            <a:endParaRPr lang="en-US" dirty="0"/>
          </a:p>
        </p:txBody>
      </p:sp>
      <p:sp>
        <p:nvSpPr>
          <p:cNvPr id="2" name="Rectangle 1"/>
          <p:cNvSpPr/>
          <p:nvPr/>
        </p:nvSpPr>
        <p:spPr>
          <a:xfrm>
            <a:off x="-1733106" y="0"/>
            <a:ext cx="173310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Title slide. Please add the course title in the </a:t>
            </a:r>
            <a:r>
              <a:rPr lang="en-US" sz="1200" b="1" dirty="0">
                <a:solidFill>
                  <a:schemeClr val="bg1"/>
                </a:solidFill>
                <a:latin typeface="Arial" panose="020B0604020202020204" pitchFamily="34" charset="0"/>
                <a:cs typeface="Arial" panose="020B0604020202020204" pitchFamily="34" charset="0"/>
              </a:rPr>
              <a:t>Dummy Course Title </a:t>
            </a:r>
            <a:r>
              <a:rPr lang="en-US" sz="1200" dirty="0">
                <a:solidFill>
                  <a:schemeClr val="bg1"/>
                </a:solidFill>
                <a:latin typeface="Arial" panose="020B0604020202020204" pitchFamily="34" charset="0"/>
                <a:cs typeface="Arial" panose="020B0604020202020204" pitchFamily="34" charset="0"/>
              </a:rPr>
              <a:t>section and duration of the course in the </a:t>
            </a:r>
            <a:r>
              <a:rPr lang="en-US" sz="1200" b="1" dirty="0">
                <a:solidFill>
                  <a:schemeClr val="bg1"/>
                </a:solidFill>
                <a:latin typeface="Arial" panose="020B0604020202020204" pitchFamily="34" charset="0"/>
                <a:cs typeface="Arial" panose="020B0604020202020204" pitchFamily="34" charset="0"/>
              </a:rPr>
              <a:t>Course Duration</a:t>
            </a:r>
            <a:r>
              <a:rPr lang="en-US" sz="1200" dirty="0">
                <a:solidFill>
                  <a:schemeClr val="bg1"/>
                </a:solidFill>
                <a:latin typeface="Arial" panose="020B0604020202020204" pitchFamily="34" charset="0"/>
                <a:cs typeface="Arial" panose="020B0604020202020204" pitchFamily="34" charset="0"/>
              </a:rPr>
              <a:t> section.</a:t>
            </a:r>
          </a:p>
        </p:txBody>
      </p:sp>
      <p:sp>
        <p:nvSpPr>
          <p:cNvPr id="3" name="Rectangle 2"/>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4" name="Title 3"/>
          <p:cNvSpPr>
            <a:spLocks noGrp="1"/>
          </p:cNvSpPr>
          <p:nvPr>
            <p:ph type="ctrTitle"/>
          </p:nvPr>
        </p:nvSpPr>
        <p:spPr/>
        <p:txBody>
          <a:bodyPr/>
          <a:lstStyle/>
          <a:p>
            <a:endParaRPr lang="en-US" dirty="0"/>
          </a:p>
        </p:txBody>
      </p:sp>
      <p:sp>
        <p:nvSpPr>
          <p:cNvPr id="5" name="Content Placeholder 4"/>
          <p:cNvSpPr>
            <a:spLocks noGrp="1"/>
          </p:cNvSpPr>
          <p:nvPr>
            <p:ph idx="16"/>
          </p:nvPr>
        </p:nvSpPr>
        <p:spPr/>
        <p:txBody>
          <a:bodyPr/>
          <a:lstStyle/>
          <a:p>
            <a:r>
              <a:rPr lang="en-US" dirty="0">
                <a:latin typeface="Arial Rounded MT Bold" pitchFamily="34" charset="0"/>
              </a:rPr>
              <a:t>Virtual Documents</a:t>
            </a:r>
            <a:endParaRPr lang="en-US" dirty="0"/>
          </a:p>
          <a:p>
            <a:r>
              <a:rPr lang="en-US" dirty="0" smtClean="0">
                <a:latin typeface="Arial Rounded MT Bold" pitchFamily="34" charset="0"/>
              </a:rPr>
              <a:t>RD</a:t>
            </a:r>
            <a:endParaRPr lang="en-US" dirty="0">
              <a:latin typeface="Arial Rounded MT Bold" pitchFamily="34" charset="0"/>
            </a:endParaRPr>
          </a:p>
          <a:p>
            <a:endParaRPr lang="en-US" dirty="0"/>
          </a:p>
        </p:txBody>
      </p:sp>
      <p:sp>
        <p:nvSpPr>
          <p:cNvPr id="6" name="Subtitle 5"/>
          <p:cNvSpPr>
            <a:spLocks noGrp="1"/>
          </p:cNvSpPr>
          <p:nvPr>
            <p:ph type="subTitle" idx="1"/>
          </p:nvPr>
        </p:nvSpPr>
        <p:spPr/>
        <p:txBody>
          <a:bodyPr/>
          <a:lstStyle/>
          <a:p>
            <a:r>
              <a:rPr lang="en-US" dirty="0">
                <a:solidFill>
                  <a:schemeClr val="accent1">
                    <a:lumMod val="50000"/>
                  </a:schemeClr>
                </a:solidFill>
                <a:latin typeface="Arial Rounded MT Bold" pitchFamily="34" charset="0"/>
              </a:rPr>
              <a:t>D2LS Overview</a:t>
            </a:r>
            <a:endParaRPr lang="en-US" dirty="0">
              <a:solidFill>
                <a:schemeClr val="accent1">
                  <a:lumMod val="50000"/>
                </a:schemeClr>
              </a:solidFill>
            </a:endParaRPr>
          </a:p>
          <a:p>
            <a:endParaRPr lang="en-US" dirty="0"/>
          </a:p>
        </p:txBody>
      </p:sp>
    </p:spTree>
    <p:extLst>
      <p:ext uri="{BB962C8B-B14F-4D97-AF65-F5344CB8AC3E}">
        <p14:creationId xmlns:p14="http://schemas.microsoft.com/office/powerpoint/2010/main" val="162064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Working on Virtual Documents</a:t>
            </a:r>
          </a:p>
        </p:txBody>
      </p:sp>
      <p:sp>
        <p:nvSpPr>
          <p:cNvPr id="7" name="Content Placeholder 6"/>
          <p:cNvSpPr>
            <a:spLocks noGrp="1"/>
          </p:cNvSpPr>
          <p:nvPr>
            <p:ph idx="1"/>
          </p:nvPr>
        </p:nvSpPr>
        <p:spPr>
          <a:xfrm>
            <a:off x="274320" y="822960"/>
            <a:ext cx="12019280" cy="5129107"/>
          </a:xfrm>
        </p:spPr>
        <p:txBody>
          <a:bodyPr>
            <a:normAutofit fontScale="92500" lnSpcReduction="10000"/>
          </a:bodyPr>
          <a:lstStyle/>
          <a:p>
            <a:r>
              <a:rPr lang="en-US" sz="1600" b="1" dirty="0"/>
              <a:t>Editing components of virtual documents:</a:t>
            </a:r>
          </a:p>
          <a:p>
            <a:endParaRPr lang="en-US" sz="1600" b="1" dirty="0"/>
          </a:p>
          <a:p>
            <a:pPr lvl="1">
              <a:buFont typeface="Wingdings" panose="05000000000000000000" pitchFamily="2" charset="2"/>
              <a:buChar char="Ø"/>
            </a:pPr>
            <a:r>
              <a:rPr lang="en-US" sz="1600" dirty="0"/>
              <a:t>In the virtual document widget, right-click the component and select </a:t>
            </a:r>
            <a:r>
              <a:rPr lang="en-US" sz="1600" b="1" dirty="0"/>
              <a:t>Edit</a:t>
            </a:r>
            <a:r>
              <a:rPr lang="en-US" sz="1600" dirty="0"/>
              <a:t>.</a:t>
            </a:r>
          </a:p>
          <a:p>
            <a:pPr lvl="1">
              <a:buFont typeface="Wingdings" panose="05000000000000000000" pitchFamily="2" charset="2"/>
              <a:buChar char="Ø"/>
            </a:pPr>
            <a:endParaRPr lang="en-US" sz="1600" b="1" dirty="0"/>
          </a:p>
          <a:p>
            <a:r>
              <a:rPr lang="en-US" sz="1600" b="1" dirty="0"/>
              <a:t>Deleting virtual document:</a:t>
            </a:r>
          </a:p>
          <a:p>
            <a:endParaRPr lang="en-US" sz="1600" b="1" dirty="0"/>
          </a:p>
          <a:p>
            <a:pPr lvl="1">
              <a:buFont typeface="Wingdings" panose="05000000000000000000" pitchFamily="2" charset="2"/>
              <a:buChar char="Ø"/>
            </a:pPr>
            <a:r>
              <a:rPr lang="en-US" sz="1600" dirty="0"/>
              <a:t>In the Document list widget, right-click the virtual document and select </a:t>
            </a:r>
            <a:r>
              <a:rPr lang="en-US" sz="1600" b="1" dirty="0"/>
              <a:t>Delete</a:t>
            </a:r>
            <a:r>
              <a:rPr lang="en-US" sz="1600" dirty="0"/>
              <a:t>.</a:t>
            </a:r>
          </a:p>
          <a:p>
            <a:pPr lvl="1"/>
            <a:endParaRPr lang="en-US" sz="1600" dirty="0"/>
          </a:p>
          <a:p>
            <a:pPr lvl="1">
              <a:buFont typeface="Wingdings" panose="05000000000000000000" pitchFamily="2" charset="2"/>
              <a:buChar char="Ø"/>
            </a:pPr>
            <a:r>
              <a:rPr lang="en-US" sz="1600" dirty="0"/>
              <a:t>If you have D2 Bin installed, you can restore a virtual document root from the recycle bin. D2 does not restore components that were added to the virtual document (</a:t>
            </a:r>
            <a:r>
              <a:rPr lang="en-US" sz="1600" b="1" dirty="0"/>
              <a:t>only root document can be restored</a:t>
            </a:r>
            <a:r>
              <a:rPr lang="en-US" sz="1600" dirty="0"/>
              <a:t>).</a:t>
            </a:r>
          </a:p>
          <a:p>
            <a:pPr lvl="1"/>
            <a:endParaRPr lang="en-US" sz="1600" b="1" dirty="0"/>
          </a:p>
          <a:p>
            <a:r>
              <a:rPr lang="en-US" sz="1600" b="1" dirty="0"/>
              <a:t>Remove a component from a virtual document:</a:t>
            </a:r>
          </a:p>
          <a:p>
            <a:endParaRPr lang="en-US" sz="1600" b="1" dirty="0"/>
          </a:p>
          <a:p>
            <a:pPr lvl="1">
              <a:buFont typeface="Wingdings" panose="05000000000000000000" pitchFamily="2" charset="2"/>
              <a:buChar char="Ø"/>
            </a:pPr>
            <a:r>
              <a:rPr lang="en-US" sz="1600" dirty="0"/>
              <a:t>In the virtual document widget, right-click on the component and select </a:t>
            </a:r>
            <a:r>
              <a:rPr lang="en-US" sz="1600" b="1" dirty="0"/>
              <a:t>Delete Component</a:t>
            </a:r>
            <a:r>
              <a:rPr lang="en-US" sz="1600" dirty="0"/>
              <a:t>.</a:t>
            </a:r>
          </a:p>
          <a:p>
            <a:pPr lvl="1"/>
            <a:endParaRPr lang="en-US" sz="1600" b="1" dirty="0"/>
          </a:p>
          <a:p>
            <a:r>
              <a:rPr lang="en-US" sz="1600" b="1" dirty="0"/>
              <a:t>Set the version of a component to use with the virtual document:</a:t>
            </a:r>
          </a:p>
          <a:p>
            <a:endParaRPr lang="en-US" sz="1600" b="1" dirty="0"/>
          </a:p>
          <a:p>
            <a:pPr lvl="1">
              <a:buFont typeface="Wingdings" panose="05000000000000000000" pitchFamily="2" charset="2"/>
              <a:buChar char="Ø"/>
            </a:pPr>
            <a:r>
              <a:rPr lang="en-US" sz="1600" dirty="0"/>
              <a:t>In the virtual document widget, right-click the component and select </a:t>
            </a:r>
            <a:r>
              <a:rPr lang="en-US" sz="1600" b="1" dirty="0"/>
              <a:t>Set binding version</a:t>
            </a:r>
            <a:r>
              <a:rPr lang="en-US" sz="1600" dirty="0"/>
              <a:t>.</a:t>
            </a:r>
          </a:p>
          <a:p>
            <a:pPr lvl="1"/>
            <a:endParaRPr lang="en-US" sz="1600" dirty="0"/>
          </a:p>
          <a:p>
            <a:pPr lvl="1">
              <a:buFont typeface="Wingdings" panose="05000000000000000000" pitchFamily="2" charset="2"/>
              <a:buChar char="Ø"/>
            </a:pPr>
            <a:r>
              <a:rPr lang="en-US" sz="1600" dirty="0"/>
              <a:t>Select the version of the content to be used for the virtual document.</a:t>
            </a:r>
          </a:p>
          <a:p>
            <a:pPr lvl="1"/>
            <a:endParaRPr lang="en-US" sz="1600" dirty="0"/>
          </a:p>
          <a:p>
            <a:pPr lvl="1">
              <a:buFont typeface="Wingdings" panose="05000000000000000000" pitchFamily="2" charset="2"/>
              <a:buChar char="Ø"/>
            </a:pPr>
            <a:r>
              <a:rPr lang="en-US" sz="1600" dirty="0"/>
              <a:t>Click </a:t>
            </a:r>
            <a:r>
              <a:rPr lang="en-US" sz="1600" b="1" dirty="0"/>
              <a:t>OK</a:t>
            </a:r>
            <a:r>
              <a:rPr lang="en-US" sz="1600" dirty="0"/>
              <a:t>.</a:t>
            </a:r>
            <a:endParaRPr lang="en-US" sz="1600" b="1"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47084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Working on Virtual Documents</a:t>
            </a:r>
          </a:p>
        </p:txBody>
      </p:sp>
      <p:sp>
        <p:nvSpPr>
          <p:cNvPr id="7" name="Content Placeholder 6"/>
          <p:cNvSpPr>
            <a:spLocks noGrp="1"/>
          </p:cNvSpPr>
          <p:nvPr>
            <p:ph idx="1"/>
          </p:nvPr>
        </p:nvSpPr>
        <p:spPr>
          <a:xfrm>
            <a:off x="274320" y="822960"/>
            <a:ext cx="12019280" cy="1835573"/>
          </a:xfrm>
        </p:spPr>
        <p:txBody>
          <a:bodyPr>
            <a:normAutofit/>
          </a:bodyPr>
          <a:lstStyle/>
          <a:p>
            <a:r>
              <a:rPr lang="en-US" sz="1400" b="1" dirty="0"/>
              <a:t>Checking out and checking in a virtual document:</a:t>
            </a:r>
          </a:p>
          <a:p>
            <a:endParaRPr lang="en-US" sz="1400" b="1" dirty="0"/>
          </a:p>
          <a:p>
            <a:pPr lvl="1">
              <a:buFont typeface="Wingdings" panose="05000000000000000000" pitchFamily="2" charset="2"/>
              <a:buChar char="Ø"/>
            </a:pPr>
            <a:r>
              <a:rPr lang="en-US" sz="1400" dirty="0"/>
              <a:t>Select the virtual document, then navigate to </a:t>
            </a:r>
            <a:r>
              <a:rPr lang="en-US" sz="1400" b="1" dirty="0"/>
              <a:t>Content </a:t>
            </a:r>
            <a:r>
              <a:rPr lang="en-US" sz="1400" dirty="0"/>
              <a:t>&gt; </a:t>
            </a:r>
            <a:r>
              <a:rPr lang="en-US" sz="1400" b="1" dirty="0" err="1"/>
              <a:t>Checkin</a:t>
            </a:r>
            <a:r>
              <a:rPr lang="en-US" sz="1400" b="1" dirty="0"/>
              <a:t> </a:t>
            </a:r>
            <a:r>
              <a:rPr lang="en-US" sz="1400" dirty="0"/>
              <a:t>or </a:t>
            </a:r>
            <a:r>
              <a:rPr lang="en-US" sz="1400" b="1" dirty="0"/>
              <a:t>Content </a:t>
            </a:r>
            <a:r>
              <a:rPr lang="en-US" sz="1400" dirty="0"/>
              <a:t>&gt; </a:t>
            </a:r>
            <a:r>
              <a:rPr lang="en-US" sz="1400" b="1" dirty="0"/>
              <a:t>Checkout </a:t>
            </a:r>
            <a:r>
              <a:rPr lang="en-US" sz="1400" dirty="0"/>
              <a:t>from the menu bar.</a:t>
            </a:r>
          </a:p>
          <a:p>
            <a:pPr lvl="1"/>
            <a:endParaRPr lang="en-US" sz="1400" dirty="0"/>
          </a:p>
          <a:p>
            <a:pPr lvl="1">
              <a:buFont typeface="Wingdings" panose="05000000000000000000" pitchFamily="2" charset="2"/>
              <a:buChar char="Ø"/>
            </a:pPr>
            <a:r>
              <a:rPr lang="en-US" sz="1400" dirty="0"/>
              <a:t>When you cancel the checkout of a virtual document with no child components by navigating to </a:t>
            </a:r>
            <a:r>
              <a:rPr lang="en-US" sz="1400" b="1" dirty="0"/>
              <a:t>Content</a:t>
            </a:r>
            <a:r>
              <a:rPr lang="en-US" sz="1400" dirty="0"/>
              <a:t>&gt; </a:t>
            </a:r>
            <a:r>
              <a:rPr lang="en-US" sz="1400" b="1" dirty="0"/>
              <a:t>Cancel checkout </a:t>
            </a:r>
            <a:r>
              <a:rPr lang="en-US" sz="1400" dirty="0"/>
              <a:t>from the menu bar, the virtual document is reverted to a simple document.</a:t>
            </a:r>
            <a:endParaRPr lang="en-US" sz="1400" b="1"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3346158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Snapshot Creation:</a:t>
            </a:r>
          </a:p>
        </p:txBody>
      </p:sp>
      <p:sp>
        <p:nvSpPr>
          <p:cNvPr id="7" name="Content Placeholder 6"/>
          <p:cNvSpPr>
            <a:spLocks noGrp="1"/>
          </p:cNvSpPr>
          <p:nvPr>
            <p:ph idx="1"/>
          </p:nvPr>
        </p:nvSpPr>
        <p:spPr>
          <a:xfrm>
            <a:off x="274320" y="822960"/>
            <a:ext cx="12019280" cy="4384040"/>
          </a:xfrm>
        </p:spPr>
        <p:txBody>
          <a:bodyPr>
            <a:noAutofit/>
          </a:bodyPr>
          <a:lstStyle/>
          <a:p>
            <a:r>
              <a:rPr lang="en-US" sz="1400" b="1" dirty="0"/>
              <a:t>Creating a snapshot of the virtual document:</a:t>
            </a:r>
          </a:p>
          <a:p>
            <a:endParaRPr lang="en-US" sz="1400" b="1" dirty="0"/>
          </a:p>
          <a:p>
            <a:pPr lvl="1">
              <a:buFont typeface="Wingdings" panose="05000000000000000000" pitchFamily="2" charset="2"/>
              <a:buChar char="Ø"/>
            </a:pPr>
            <a:r>
              <a:rPr lang="en-US" sz="1400" dirty="0"/>
              <a:t>In the virtual document widget, click </a:t>
            </a:r>
            <a:r>
              <a:rPr lang="en-US" sz="1400" b="1" dirty="0"/>
              <a:t>Create Snapshot</a:t>
            </a:r>
            <a:r>
              <a:rPr lang="en-US" sz="1400" dirty="0"/>
              <a:t>.</a:t>
            </a:r>
          </a:p>
          <a:p>
            <a:pPr lvl="1">
              <a:buFont typeface="Wingdings" panose="05000000000000000000" pitchFamily="2" charset="2"/>
              <a:buChar char="Ø"/>
            </a:pPr>
            <a:r>
              <a:rPr lang="en-US" sz="1400" dirty="0"/>
              <a:t>Type a </a:t>
            </a:r>
            <a:r>
              <a:rPr lang="en-US" sz="1400" b="1" dirty="0"/>
              <a:t>Title</a:t>
            </a:r>
            <a:r>
              <a:rPr lang="en-US" sz="1400" dirty="0"/>
              <a:t>.</a:t>
            </a:r>
          </a:p>
          <a:p>
            <a:pPr lvl="1">
              <a:buFont typeface="Wingdings" panose="05000000000000000000" pitchFamily="2" charset="2"/>
              <a:buChar char="Ø"/>
            </a:pPr>
            <a:r>
              <a:rPr lang="en-US" sz="1400" dirty="0"/>
              <a:t>Click </a:t>
            </a:r>
            <a:r>
              <a:rPr lang="en-US" sz="1400" b="1" dirty="0"/>
              <a:t>OK</a:t>
            </a:r>
            <a:r>
              <a:rPr lang="en-US" sz="1400" dirty="0"/>
              <a:t>.</a:t>
            </a:r>
          </a:p>
          <a:p>
            <a:pPr lvl="1"/>
            <a:endParaRPr lang="en-US" sz="1400" dirty="0"/>
          </a:p>
          <a:p>
            <a:r>
              <a:rPr lang="en-US" sz="1400" b="1" dirty="0"/>
              <a:t>Viewing snapshot of the virtual document:</a:t>
            </a:r>
          </a:p>
          <a:p>
            <a:endParaRPr lang="en-US" sz="1400" b="1" dirty="0"/>
          </a:p>
          <a:p>
            <a:pPr lvl="1">
              <a:buFont typeface="Wingdings" panose="05000000000000000000" pitchFamily="2" charset="2"/>
              <a:buChar char="Ø"/>
            </a:pPr>
            <a:r>
              <a:rPr lang="en-US" sz="1400" dirty="0"/>
              <a:t>In the </a:t>
            </a:r>
            <a:r>
              <a:rPr lang="en-US" sz="1400" dirty="0" err="1"/>
              <a:t>doclist</a:t>
            </a:r>
            <a:r>
              <a:rPr lang="en-US" sz="1400" dirty="0"/>
              <a:t> widget, right-click the virtual document snapshot and select </a:t>
            </a:r>
            <a:r>
              <a:rPr lang="en-US" sz="1400" b="1" dirty="0"/>
              <a:t>Display snapshot</a:t>
            </a:r>
            <a:r>
              <a:rPr lang="en-US" sz="1400" dirty="0"/>
              <a:t>.</a:t>
            </a:r>
          </a:p>
          <a:p>
            <a:pPr lvl="1">
              <a:buFont typeface="Wingdings" panose="05000000000000000000" pitchFamily="2" charset="2"/>
              <a:buChar char="Ø"/>
            </a:pPr>
            <a:r>
              <a:rPr lang="en-US" sz="1400" dirty="0"/>
              <a:t>When viewing the snapshot of a Virtual Document in the Virtual Document widget, it appears disabled because you cannot edit it.</a:t>
            </a:r>
          </a:p>
          <a:p>
            <a:r>
              <a:rPr lang="en-US" sz="1400" b="1" dirty="0"/>
              <a:t>Note:- </a:t>
            </a:r>
            <a:r>
              <a:rPr lang="en-US" sz="1400" dirty="0"/>
              <a:t>From within the virtual document widget, a snapshot cannot be displayed. If you have D2 Bin installed, you can delete virtual document snapshots, but you cannot view them in the recycle bin.</a:t>
            </a:r>
          </a:p>
          <a:p>
            <a:endParaRPr lang="en-US" sz="1400" b="1" dirty="0"/>
          </a:p>
          <a:p>
            <a:r>
              <a:rPr lang="en-US" sz="1400" b="1" dirty="0"/>
              <a:t>Delete a snapshot of the virtual document:</a:t>
            </a:r>
          </a:p>
          <a:p>
            <a:endParaRPr lang="en-US" sz="1400" b="1" dirty="0"/>
          </a:p>
          <a:p>
            <a:pPr lvl="1">
              <a:buFont typeface="Wingdings" panose="05000000000000000000" pitchFamily="2" charset="2"/>
              <a:buChar char="Ø"/>
            </a:pPr>
            <a:r>
              <a:rPr lang="en-US" sz="1400" dirty="0"/>
              <a:t>In the </a:t>
            </a:r>
            <a:r>
              <a:rPr lang="en-US" sz="1400" dirty="0" err="1"/>
              <a:t>doclist</a:t>
            </a:r>
            <a:r>
              <a:rPr lang="en-US" sz="1400" dirty="0"/>
              <a:t> widget, right-click the virtual document snapshot and select </a:t>
            </a:r>
            <a:r>
              <a:rPr lang="en-US" sz="1400" b="1" dirty="0"/>
              <a:t>Delete</a:t>
            </a:r>
            <a:r>
              <a:rPr lang="en-US" sz="1400" dirty="0"/>
              <a:t>.</a:t>
            </a:r>
            <a:endParaRPr lang="en-US" sz="1400" b="1"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3967534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Icons Used in D2:</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984928047"/>
              </p:ext>
            </p:extLst>
          </p:nvPr>
        </p:nvGraphicFramePr>
        <p:xfrm>
          <a:off x="575224" y="670244"/>
          <a:ext cx="11650644" cy="5595088"/>
        </p:xfrm>
        <a:graphic>
          <a:graphicData uri="http://schemas.openxmlformats.org/drawingml/2006/table">
            <a:tbl>
              <a:tblPr firstRow="1" bandRow="1">
                <a:tableStyleId>{5C22544A-7EE6-4342-B048-85BDC9FD1C3A}</a:tableStyleId>
              </a:tblPr>
              <a:tblGrid>
                <a:gridCol w="3883548">
                  <a:extLst>
                    <a:ext uri="{9D8B030D-6E8A-4147-A177-3AD203B41FA5}">
                      <a16:colId xmlns:a16="http://schemas.microsoft.com/office/drawing/2014/main" val="4185017214"/>
                    </a:ext>
                  </a:extLst>
                </a:gridCol>
                <a:gridCol w="3883548">
                  <a:extLst>
                    <a:ext uri="{9D8B030D-6E8A-4147-A177-3AD203B41FA5}">
                      <a16:colId xmlns:a16="http://schemas.microsoft.com/office/drawing/2014/main" val="3124507899"/>
                    </a:ext>
                  </a:extLst>
                </a:gridCol>
                <a:gridCol w="3883548">
                  <a:extLst>
                    <a:ext uri="{9D8B030D-6E8A-4147-A177-3AD203B41FA5}">
                      <a16:colId xmlns:a16="http://schemas.microsoft.com/office/drawing/2014/main" val="2026773604"/>
                    </a:ext>
                  </a:extLst>
                </a:gridCol>
              </a:tblGrid>
              <a:tr h="379328">
                <a:tc>
                  <a:txBody>
                    <a:bodyPr/>
                    <a:lstStyle/>
                    <a:p>
                      <a:r>
                        <a:rPr lang="en-US" dirty="0" smtClean="0"/>
                        <a:t>Icon</a:t>
                      </a:r>
                      <a:endParaRPr lang="en-US" dirty="0"/>
                    </a:p>
                  </a:txBody>
                  <a:tcPr/>
                </a:tc>
                <a:tc>
                  <a:txBody>
                    <a:bodyPr/>
                    <a:lstStyle/>
                    <a:p>
                      <a:r>
                        <a:rPr lang="en-US" smtClean="0"/>
                        <a:t>Button Name</a:t>
                      </a:r>
                      <a:endParaRPr lang="en-US" dirty="0"/>
                    </a:p>
                  </a:txBody>
                  <a:tcPr/>
                </a:tc>
                <a:tc>
                  <a:txBody>
                    <a:bodyPr/>
                    <a:lstStyle/>
                    <a:p>
                      <a:r>
                        <a:rPr lang="en-US" smtClean="0"/>
                        <a:t>Description</a:t>
                      </a:r>
                      <a:endParaRPr lang="en-US" dirty="0"/>
                    </a:p>
                  </a:txBody>
                  <a:tcPr/>
                </a:tc>
                <a:extLst>
                  <a:ext uri="{0D108BD9-81ED-4DB2-BD59-A6C34878D82A}">
                    <a16:rowId xmlns:a16="http://schemas.microsoft.com/office/drawing/2014/main" val="3456542"/>
                  </a:ext>
                </a:extLst>
              </a:tr>
              <a:tr h="663824">
                <a:tc>
                  <a:txBody>
                    <a:bodyPr/>
                    <a:lstStyle/>
                    <a:p>
                      <a:endParaRPr lang="en-US" dirty="0"/>
                    </a:p>
                  </a:txBody>
                  <a:tcPr/>
                </a:tc>
                <a:tc>
                  <a:txBody>
                    <a:bodyPr/>
                    <a:lstStyle/>
                    <a:p>
                      <a:r>
                        <a:rPr lang="en-US" smtClean="0"/>
                        <a:t>Expand All</a:t>
                      </a:r>
                      <a:endParaRPr lang="en-US" dirty="0"/>
                    </a:p>
                  </a:txBody>
                  <a:tcPr/>
                </a:tc>
                <a:tc>
                  <a:txBody>
                    <a:bodyPr/>
                    <a:lstStyle/>
                    <a:p>
                      <a:r>
                        <a:rPr lang="en-US" dirty="0" smtClean="0"/>
                        <a:t>Expand all trees in the selected virtual document.</a:t>
                      </a:r>
                      <a:endParaRPr lang="en-US" dirty="0"/>
                    </a:p>
                  </a:txBody>
                  <a:tcPr/>
                </a:tc>
                <a:extLst>
                  <a:ext uri="{0D108BD9-81ED-4DB2-BD59-A6C34878D82A}">
                    <a16:rowId xmlns:a16="http://schemas.microsoft.com/office/drawing/2014/main" val="312757406"/>
                  </a:ext>
                </a:extLst>
              </a:tr>
              <a:tr h="663824">
                <a:tc>
                  <a:txBody>
                    <a:bodyPr/>
                    <a:lstStyle/>
                    <a:p>
                      <a:endParaRPr lang="en-US" dirty="0"/>
                    </a:p>
                  </a:txBody>
                  <a:tcPr/>
                </a:tc>
                <a:tc>
                  <a:txBody>
                    <a:bodyPr/>
                    <a:lstStyle/>
                    <a:p>
                      <a:r>
                        <a:rPr lang="en-US" smtClean="0"/>
                        <a:t>Collapse All</a:t>
                      </a:r>
                      <a:endParaRPr lang="en-US" dirty="0"/>
                    </a:p>
                  </a:txBody>
                  <a:tcPr/>
                </a:tc>
                <a:tc>
                  <a:txBody>
                    <a:bodyPr/>
                    <a:lstStyle/>
                    <a:p>
                      <a:r>
                        <a:rPr lang="en-US" dirty="0" smtClean="0"/>
                        <a:t>Collapse all trees in the selected virtual document.</a:t>
                      </a:r>
                      <a:endParaRPr lang="en-US" dirty="0"/>
                    </a:p>
                  </a:txBody>
                  <a:tcPr/>
                </a:tc>
                <a:extLst>
                  <a:ext uri="{0D108BD9-81ED-4DB2-BD59-A6C34878D82A}">
                    <a16:rowId xmlns:a16="http://schemas.microsoft.com/office/drawing/2014/main" val="3825376119"/>
                  </a:ext>
                </a:extLst>
              </a:tr>
              <a:tr h="948320">
                <a:tc>
                  <a:txBody>
                    <a:bodyPr/>
                    <a:lstStyle/>
                    <a:p>
                      <a:endParaRPr lang="en-US" dirty="0"/>
                    </a:p>
                  </a:txBody>
                  <a:tcPr/>
                </a:tc>
                <a:tc>
                  <a:txBody>
                    <a:bodyPr/>
                    <a:lstStyle/>
                    <a:p>
                      <a:r>
                        <a:rPr lang="en-US" dirty="0" smtClean="0"/>
                        <a:t>Move Up</a:t>
                      </a:r>
                      <a:endParaRPr lang="en-US" dirty="0"/>
                    </a:p>
                  </a:txBody>
                  <a:tcPr/>
                </a:tc>
                <a:tc>
                  <a:txBody>
                    <a:bodyPr/>
                    <a:lstStyle/>
                    <a:p>
                      <a:r>
                        <a:rPr lang="en-US" dirty="0" smtClean="0"/>
                        <a:t>Move the selected component up. You can also reorder component by dragging and dropping.</a:t>
                      </a:r>
                      <a:endParaRPr lang="en-US" dirty="0"/>
                    </a:p>
                  </a:txBody>
                  <a:tcPr/>
                </a:tc>
                <a:extLst>
                  <a:ext uri="{0D108BD9-81ED-4DB2-BD59-A6C34878D82A}">
                    <a16:rowId xmlns:a16="http://schemas.microsoft.com/office/drawing/2014/main" val="1895219700"/>
                  </a:ext>
                </a:extLst>
              </a:tr>
              <a:tr h="948320">
                <a:tc>
                  <a:txBody>
                    <a:bodyPr/>
                    <a:lstStyle/>
                    <a:p>
                      <a:endParaRPr lang="en-US" dirty="0"/>
                    </a:p>
                  </a:txBody>
                  <a:tcPr/>
                </a:tc>
                <a:tc>
                  <a:txBody>
                    <a:bodyPr/>
                    <a:lstStyle/>
                    <a:p>
                      <a:r>
                        <a:rPr lang="en-US" dirty="0" smtClean="0"/>
                        <a:t>Move Down</a:t>
                      </a:r>
                      <a:endParaRPr lang="en-US" dirty="0"/>
                    </a:p>
                  </a:txBody>
                  <a:tcPr/>
                </a:tc>
                <a:tc>
                  <a:txBody>
                    <a:bodyPr/>
                    <a:lstStyle/>
                    <a:p>
                      <a:r>
                        <a:rPr lang="en-US" sz="1800" b="0" i="0" u="none" strike="noStrike" kern="1200" baseline="0" dirty="0" smtClean="0">
                          <a:solidFill>
                            <a:schemeClr val="dk1"/>
                          </a:solidFill>
                          <a:latin typeface="+mn-lt"/>
                          <a:ea typeface="+mn-ea"/>
                          <a:cs typeface="+mn-cs"/>
                        </a:rPr>
                        <a:t>Move the selected component down. You can also reorder component by dragging and dropping.</a:t>
                      </a:r>
                      <a:endParaRPr lang="en-US" dirty="0"/>
                    </a:p>
                  </a:txBody>
                  <a:tcPr/>
                </a:tc>
                <a:extLst>
                  <a:ext uri="{0D108BD9-81ED-4DB2-BD59-A6C34878D82A}">
                    <a16:rowId xmlns:a16="http://schemas.microsoft.com/office/drawing/2014/main" val="2866015178"/>
                  </a:ext>
                </a:extLst>
              </a:tr>
              <a:tr h="663824">
                <a:tc>
                  <a:txBody>
                    <a:bodyPr/>
                    <a:lstStyle/>
                    <a:p>
                      <a:endParaRPr lang="en-US" dirty="0"/>
                    </a:p>
                  </a:txBody>
                  <a:tcPr/>
                </a:tc>
                <a:tc>
                  <a:txBody>
                    <a:bodyPr/>
                    <a:lstStyle/>
                    <a:p>
                      <a:r>
                        <a:rPr lang="en-US" dirty="0" smtClean="0"/>
                        <a:t>Show Virtual Document Number</a:t>
                      </a:r>
                      <a:endParaRPr lang="en-US" dirty="0"/>
                    </a:p>
                  </a:txBody>
                  <a:tcPr/>
                </a:tc>
                <a:tc>
                  <a:txBody>
                    <a:bodyPr/>
                    <a:lstStyle/>
                    <a:p>
                      <a:r>
                        <a:rPr lang="en-US" sz="1800" b="0" i="0" u="none" strike="noStrike" kern="1200" baseline="0" smtClean="0">
                          <a:solidFill>
                            <a:schemeClr val="dk1"/>
                          </a:solidFill>
                          <a:latin typeface="+mn-lt"/>
                          <a:ea typeface="+mn-ea"/>
                          <a:cs typeface="+mn-cs"/>
                        </a:rPr>
                        <a:t>Switch between an unordered list or an ordered list.</a:t>
                      </a:r>
                      <a:endParaRPr lang="en-US" dirty="0"/>
                    </a:p>
                  </a:txBody>
                  <a:tcPr/>
                </a:tc>
                <a:extLst>
                  <a:ext uri="{0D108BD9-81ED-4DB2-BD59-A6C34878D82A}">
                    <a16:rowId xmlns:a16="http://schemas.microsoft.com/office/drawing/2014/main" val="3575155945"/>
                  </a:ext>
                </a:extLst>
              </a:tr>
              <a:tr h="663824">
                <a:tc>
                  <a:txBody>
                    <a:bodyPr/>
                    <a:lstStyle/>
                    <a:p>
                      <a:endParaRPr lang="en-US" dirty="0"/>
                    </a:p>
                  </a:txBody>
                  <a:tcPr/>
                </a:tc>
                <a:tc>
                  <a:txBody>
                    <a:bodyPr/>
                    <a:lstStyle/>
                    <a:p>
                      <a:r>
                        <a:rPr lang="en-US" dirty="0" smtClean="0"/>
                        <a:t>Show Virtual Document </a:t>
                      </a:r>
                    </a:p>
                    <a:p>
                      <a:r>
                        <a:rPr lang="en-US" dirty="0" smtClean="0"/>
                        <a:t>Version Number</a:t>
                      </a:r>
                      <a:endParaRPr lang="en-US" dirty="0"/>
                    </a:p>
                  </a:txBody>
                  <a:tcPr/>
                </a:tc>
                <a:tc>
                  <a:txBody>
                    <a:bodyPr/>
                    <a:lstStyle/>
                    <a:p>
                      <a:r>
                        <a:rPr lang="en-US" sz="1800" b="0" i="0" u="none" strike="noStrike" kern="1200" baseline="0" dirty="0" smtClean="0">
                          <a:solidFill>
                            <a:schemeClr val="dk1"/>
                          </a:solidFill>
                          <a:latin typeface="+mn-lt"/>
                          <a:ea typeface="+mn-ea"/>
                          <a:cs typeface="+mn-cs"/>
                        </a:rPr>
                        <a:t>Show or hide the version number of each component.</a:t>
                      </a:r>
                      <a:endParaRPr lang="en-US" dirty="0"/>
                    </a:p>
                  </a:txBody>
                  <a:tcPr/>
                </a:tc>
                <a:extLst>
                  <a:ext uri="{0D108BD9-81ED-4DB2-BD59-A6C34878D82A}">
                    <a16:rowId xmlns:a16="http://schemas.microsoft.com/office/drawing/2014/main" val="3916001274"/>
                  </a:ext>
                </a:extLst>
              </a:tr>
              <a:tr h="663824">
                <a:tc>
                  <a:txBody>
                    <a:bodyPr/>
                    <a:lstStyle/>
                    <a:p>
                      <a:endParaRPr lang="en-US" dirty="0"/>
                    </a:p>
                  </a:txBody>
                  <a:tcPr/>
                </a:tc>
                <a:tc>
                  <a:txBody>
                    <a:bodyPr/>
                    <a:lstStyle/>
                    <a:p>
                      <a:r>
                        <a:rPr lang="en-US" smtClean="0"/>
                        <a:t>Create Snapshot</a:t>
                      </a:r>
                      <a:endParaRPr lang="en-US" dirty="0"/>
                    </a:p>
                  </a:txBody>
                  <a:tcPr/>
                </a:tc>
                <a:tc>
                  <a:txBody>
                    <a:bodyPr/>
                    <a:lstStyle/>
                    <a:p>
                      <a:r>
                        <a:rPr lang="en-US" dirty="0" smtClean="0"/>
                        <a:t>Create a snapshot of the virtual document.</a:t>
                      </a:r>
                      <a:endParaRPr lang="en-US" dirty="0"/>
                    </a:p>
                  </a:txBody>
                  <a:tcPr/>
                </a:tc>
                <a:extLst>
                  <a:ext uri="{0D108BD9-81ED-4DB2-BD59-A6C34878D82A}">
                    <a16:rowId xmlns:a16="http://schemas.microsoft.com/office/drawing/2014/main" val="2219201355"/>
                  </a:ext>
                </a:extLst>
              </a:tr>
            </a:tbl>
          </a:graphicData>
        </a:graphic>
      </p:graphicFrame>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9" name="Picture 8"/>
          <p:cNvPicPr>
            <a:picLocks noChangeAspect="1"/>
          </p:cNvPicPr>
          <p:nvPr/>
        </p:nvPicPr>
        <p:blipFill>
          <a:blip r:embed="rId3"/>
          <a:stretch>
            <a:fillRect/>
          </a:stretch>
        </p:blipFill>
        <p:spPr>
          <a:xfrm>
            <a:off x="685800" y="1219200"/>
            <a:ext cx="637112" cy="393778"/>
          </a:xfrm>
          <a:prstGeom prst="rect">
            <a:avLst/>
          </a:prstGeom>
        </p:spPr>
      </p:pic>
      <p:pic>
        <p:nvPicPr>
          <p:cNvPr id="11" name="Picture 10"/>
          <p:cNvPicPr>
            <a:picLocks noChangeAspect="1"/>
          </p:cNvPicPr>
          <p:nvPr/>
        </p:nvPicPr>
        <p:blipFill>
          <a:blip r:embed="rId4"/>
          <a:stretch>
            <a:fillRect/>
          </a:stretch>
        </p:blipFill>
        <p:spPr>
          <a:xfrm>
            <a:off x="673022" y="1882361"/>
            <a:ext cx="590030" cy="317578"/>
          </a:xfrm>
          <a:prstGeom prst="rect">
            <a:avLst/>
          </a:prstGeom>
        </p:spPr>
      </p:pic>
      <p:pic>
        <p:nvPicPr>
          <p:cNvPr id="15" name="Picture 14"/>
          <p:cNvPicPr>
            <a:picLocks noChangeAspect="1"/>
          </p:cNvPicPr>
          <p:nvPr/>
        </p:nvPicPr>
        <p:blipFill>
          <a:blip r:embed="rId5"/>
          <a:stretch>
            <a:fillRect/>
          </a:stretch>
        </p:blipFill>
        <p:spPr>
          <a:xfrm>
            <a:off x="709843" y="2543628"/>
            <a:ext cx="613069" cy="547397"/>
          </a:xfrm>
          <a:prstGeom prst="rect">
            <a:avLst/>
          </a:prstGeom>
        </p:spPr>
      </p:pic>
      <p:pic>
        <p:nvPicPr>
          <p:cNvPr id="16" name="Picture 15"/>
          <p:cNvPicPr>
            <a:picLocks noChangeAspect="1"/>
          </p:cNvPicPr>
          <p:nvPr/>
        </p:nvPicPr>
        <p:blipFill>
          <a:blip r:embed="rId6"/>
          <a:stretch>
            <a:fillRect/>
          </a:stretch>
        </p:blipFill>
        <p:spPr>
          <a:xfrm>
            <a:off x="709843" y="3519197"/>
            <a:ext cx="572232" cy="510935"/>
          </a:xfrm>
          <a:prstGeom prst="rect">
            <a:avLst/>
          </a:prstGeom>
        </p:spPr>
      </p:pic>
      <p:pic>
        <p:nvPicPr>
          <p:cNvPr id="17" name="Picture 16"/>
          <p:cNvPicPr>
            <a:picLocks noChangeAspect="1"/>
          </p:cNvPicPr>
          <p:nvPr/>
        </p:nvPicPr>
        <p:blipFill>
          <a:blip r:embed="rId7"/>
          <a:stretch>
            <a:fillRect/>
          </a:stretch>
        </p:blipFill>
        <p:spPr>
          <a:xfrm>
            <a:off x="685800" y="4343527"/>
            <a:ext cx="539152" cy="481398"/>
          </a:xfrm>
          <a:prstGeom prst="rect">
            <a:avLst/>
          </a:prstGeom>
        </p:spPr>
      </p:pic>
      <p:pic>
        <p:nvPicPr>
          <p:cNvPr id="18" name="Picture 17"/>
          <p:cNvPicPr>
            <a:picLocks noChangeAspect="1"/>
          </p:cNvPicPr>
          <p:nvPr/>
        </p:nvPicPr>
        <p:blipFill>
          <a:blip r:embed="rId8"/>
          <a:stretch>
            <a:fillRect/>
          </a:stretch>
        </p:blipFill>
        <p:spPr>
          <a:xfrm>
            <a:off x="647700" y="5051833"/>
            <a:ext cx="615352" cy="428299"/>
          </a:xfrm>
          <a:prstGeom prst="rect">
            <a:avLst/>
          </a:prstGeom>
        </p:spPr>
      </p:pic>
      <p:pic>
        <p:nvPicPr>
          <p:cNvPr id="19" name="Picture 18"/>
          <p:cNvPicPr>
            <a:picLocks noChangeAspect="1"/>
          </p:cNvPicPr>
          <p:nvPr/>
        </p:nvPicPr>
        <p:blipFill>
          <a:blip r:embed="rId9"/>
          <a:stretch>
            <a:fillRect/>
          </a:stretch>
        </p:blipFill>
        <p:spPr>
          <a:xfrm>
            <a:off x="673022" y="5655264"/>
            <a:ext cx="615352" cy="549436"/>
          </a:xfrm>
          <a:prstGeom prst="rect">
            <a:avLst/>
          </a:prstGeom>
        </p:spPr>
      </p:pic>
    </p:spTree>
    <p:extLst>
      <p:ext uri="{BB962C8B-B14F-4D97-AF65-F5344CB8AC3E}">
        <p14:creationId xmlns:p14="http://schemas.microsoft.com/office/powerpoint/2010/main" val="2074543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Converting Folder Structure to Virtual Document </a:t>
            </a:r>
            <a:endParaRPr lang="en-US"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4" name="Rectangle 3"/>
          <p:cNvSpPr/>
          <p:nvPr/>
        </p:nvSpPr>
        <p:spPr>
          <a:xfrm>
            <a:off x="317646" y="673880"/>
            <a:ext cx="10892221" cy="4801314"/>
          </a:xfrm>
          <a:prstGeom prst="rect">
            <a:avLst/>
          </a:prstGeom>
        </p:spPr>
        <p:txBody>
          <a:bodyPr wrap="square">
            <a:spAutoFit/>
          </a:bodyPr>
          <a:lstStyle/>
          <a:p>
            <a:pPr marL="285750" indent="-285750">
              <a:buFont typeface="Arial" panose="020B0604020202020204" pitchFamily="34" charset="0"/>
              <a:buChar char="•"/>
            </a:pPr>
            <a:r>
              <a:rPr lang="en-US" dirty="0"/>
              <a:t>You can create a virtual document from an existing folder along with its content and subfolders structure. The virtual document automatically selects the parent folder as a virtual document root folder. </a:t>
            </a:r>
          </a:p>
          <a:p>
            <a:endParaRPr lang="en-US" dirty="0"/>
          </a:p>
          <a:p>
            <a:pPr marL="285750" indent="-285750">
              <a:buFont typeface="Arial" panose="020B0604020202020204" pitchFamily="34" charset="0"/>
              <a:buChar char="•"/>
            </a:pPr>
            <a:r>
              <a:rPr lang="en-US" dirty="0"/>
              <a:t>The root folder type and its properties are created based on the folder structure conversion configuration. If the virtual document root folder is included in the conversion, then its location is ignored during the current folder conversion. </a:t>
            </a:r>
          </a:p>
          <a:p>
            <a:endParaRPr lang="en-US" dirty="0"/>
          </a:p>
          <a:p>
            <a:r>
              <a:rPr lang="en-US" b="1" dirty="0"/>
              <a:t>Note: </a:t>
            </a:r>
            <a:r>
              <a:rPr lang="en-US" dirty="0"/>
              <a:t>This feature is available only if the folder structure conversion is configured for the user.</a:t>
            </a:r>
          </a:p>
          <a:p>
            <a:endParaRPr lang="en-US" dirty="0"/>
          </a:p>
          <a:p>
            <a:pPr marL="342900" indent="-342900">
              <a:buFont typeface="+mj-lt"/>
              <a:buAutoNum type="arabicPeriod"/>
            </a:pPr>
            <a:r>
              <a:rPr lang="en-US" dirty="0"/>
              <a:t>Navigate to </a:t>
            </a:r>
            <a:r>
              <a:rPr lang="en-US" b="1" dirty="0"/>
              <a:t>Content </a:t>
            </a:r>
            <a:r>
              <a:rPr lang="en-US" dirty="0"/>
              <a:t>&gt; </a:t>
            </a:r>
            <a:r>
              <a:rPr lang="en-US" b="1" dirty="0"/>
              <a:t>Convert to Virtual Document </a:t>
            </a:r>
            <a:r>
              <a:rPr lang="en-US" dirty="0"/>
              <a:t>from the menu bar.</a:t>
            </a:r>
          </a:p>
          <a:p>
            <a:pPr lvl="1"/>
            <a:r>
              <a:rPr lang="en-US" dirty="0"/>
              <a:t>Alternatively, you can select </a:t>
            </a:r>
            <a:r>
              <a:rPr lang="en-US" b="1" dirty="0"/>
              <a:t>Convert to virtual document </a:t>
            </a:r>
            <a:r>
              <a:rPr lang="en-US" dirty="0"/>
              <a:t>from the folder and cabinet context menu.</a:t>
            </a:r>
          </a:p>
          <a:p>
            <a:pPr marL="342900" indent="-342900">
              <a:buFont typeface="+mj-lt"/>
              <a:buAutoNum type="arabicPeriod"/>
            </a:pPr>
            <a:r>
              <a:rPr lang="en-US" dirty="0"/>
              <a:t>On the </a:t>
            </a:r>
            <a:r>
              <a:rPr lang="en-US" b="1" dirty="0"/>
              <a:t>Fill creation profile </a:t>
            </a:r>
            <a:r>
              <a:rPr lang="en-US" dirty="0"/>
              <a:t>page:</a:t>
            </a:r>
          </a:p>
          <a:p>
            <a:r>
              <a:rPr lang="en-US" b="1" dirty="0"/>
              <a:t>Note: </a:t>
            </a:r>
            <a:r>
              <a:rPr lang="en-US" dirty="0"/>
              <a:t>The </a:t>
            </a:r>
            <a:r>
              <a:rPr lang="en-US" b="1" dirty="0"/>
              <a:t>Creation profile </a:t>
            </a:r>
            <a:r>
              <a:rPr lang="en-US" dirty="0"/>
              <a:t>will be populated based on the configuration settings for the user.</a:t>
            </a:r>
          </a:p>
          <a:p>
            <a:pPr marL="742950" lvl="1" indent="-285750">
              <a:buFont typeface="Wingdings" panose="05000000000000000000" pitchFamily="2" charset="2"/>
              <a:buChar char="Ø"/>
            </a:pPr>
            <a:r>
              <a:rPr lang="en-US" dirty="0"/>
              <a:t>Select an </a:t>
            </a:r>
            <a:r>
              <a:rPr lang="en-US" b="1" dirty="0"/>
              <a:t>Object Type </a:t>
            </a:r>
            <a:r>
              <a:rPr lang="en-US" dirty="0"/>
              <a:t>from the list box.</a:t>
            </a:r>
          </a:p>
          <a:p>
            <a:pPr marL="742950" lvl="1" indent="-285750">
              <a:buFont typeface="Wingdings" panose="05000000000000000000" pitchFamily="2" charset="2"/>
              <a:buChar char="Ø"/>
            </a:pPr>
            <a:r>
              <a:rPr lang="en-US" dirty="0"/>
              <a:t>Click </a:t>
            </a:r>
            <a:r>
              <a:rPr lang="en-US" b="1" dirty="0"/>
              <a:t>Next</a:t>
            </a:r>
            <a:r>
              <a:rPr lang="en-US" dirty="0"/>
              <a:t>.</a:t>
            </a:r>
          </a:p>
          <a:p>
            <a:pPr marL="342900" indent="-342900">
              <a:buFont typeface="+mj-lt"/>
              <a:buAutoNum type="arabicPeriod" startAt="3"/>
            </a:pPr>
            <a:r>
              <a:rPr lang="en-US" dirty="0"/>
              <a:t>On the </a:t>
            </a:r>
            <a:r>
              <a:rPr lang="en-US" b="1" dirty="0"/>
              <a:t>Edit properties </a:t>
            </a:r>
            <a:r>
              <a:rPr lang="en-US" dirty="0"/>
              <a:t>page, fill out the properties form.</a:t>
            </a:r>
          </a:p>
          <a:p>
            <a:pPr marL="342900" indent="-342900">
              <a:buFont typeface="+mj-lt"/>
              <a:buAutoNum type="arabicPeriod" startAt="3"/>
            </a:pPr>
            <a:r>
              <a:rPr lang="en-US" dirty="0"/>
              <a:t>Click </a:t>
            </a:r>
            <a:r>
              <a:rPr lang="en-US" b="1" dirty="0"/>
              <a:t>Convert to Virtual Document </a:t>
            </a:r>
            <a:r>
              <a:rPr lang="en-US" dirty="0"/>
              <a:t>to convert the selected folder and its content to the virtual document.</a:t>
            </a:r>
          </a:p>
        </p:txBody>
      </p:sp>
    </p:spTree>
    <p:extLst>
      <p:ext uri="{BB962C8B-B14F-4D97-AF65-F5344CB8AC3E}">
        <p14:creationId xmlns:p14="http://schemas.microsoft.com/office/powerpoint/2010/main" val="265649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i="1" dirty="0"/>
              <a:t>Click the browser close button to exit the course.</a:t>
            </a:r>
          </a:p>
        </p:txBody>
      </p:sp>
      <p:sp>
        <p:nvSpPr>
          <p:cNvPr id="9" name="Rectangle 8"/>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0" name="Rectangle 9"/>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Thank You slide. </a:t>
            </a:r>
          </a:p>
        </p:txBody>
      </p:sp>
      <p:sp>
        <p:nvSpPr>
          <p:cNvPr id="2" name="Content Placeholder 1"/>
          <p:cNvSpPr>
            <a:spLocks noGrp="1"/>
          </p:cNvSpPr>
          <p:nvPr>
            <p:ph idx="16"/>
          </p:nvPr>
        </p:nvSpPr>
        <p:spPr/>
        <p:txBody>
          <a:bodyPr/>
          <a:lstStyle/>
          <a:p>
            <a:r>
              <a:rPr lang="en-US" dirty="0" smtClean="0"/>
              <a:t>Thank You</a:t>
            </a:r>
            <a:endParaRPr lang="en-US" dirty="0"/>
          </a:p>
        </p:txBody>
      </p:sp>
    </p:spTree>
    <p:extLst>
      <p:ext uri="{BB962C8B-B14F-4D97-AF65-F5344CB8AC3E}">
        <p14:creationId xmlns:p14="http://schemas.microsoft.com/office/powerpoint/2010/main" val="2093961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Agenda</a:t>
            </a:r>
          </a:p>
        </p:txBody>
      </p:sp>
      <p:sp>
        <p:nvSpPr>
          <p:cNvPr id="5" name="Content Placeholder 4"/>
          <p:cNvSpPr>
            <a:spLocks noGrp="1"/>
          </p:cNvSpPr>
          <p:nvPr>
            <p:ph idx="1"/>
          </p:nvPr>
        </p:nvSpPr>
        <p:spPr/>
        <p:txBody>
          <a:bodyPr/>
          <a:lstStyle/>
          <a:p>
            <a:pPr>
              <a:lnSpc>
                <a:spcPct val="150000"/>
              </a:lnSpc>
            </a:pPr>
            <a:r>
              <a:rPr lang="en-US" dirty="0"/>
              <a:t>Features and Benefits of Virtual Document</a:t>
            </a:r>
          </a:p>
          <a:p>
            <a:pPr>
              <a:lnSpc>
                <a:spcPct val="150000"/>
              </a:lnSpc>
            </a:pPr>
            <a:r>
              <a:rPr lang="en-US" dirty="0"/>
              <a:t>Virtual Document Creation</a:t>
            </a:r>
          </a:p>
          <a:p>
            <a:pPr>
              <a:lnSpc>
                <a:spcPct val="150000"/>
              </a:lnSpc>
            </a:pPr>
            <a:r>
              <a:rPr lang="en-US" dirty="0"/>
              <a:t>Add Component to Virtual Document</a:t>
            </a:r>
          </a:p>
          <a:p>
            <a:pPr>
              <a:lnSpc>
                <a:spcPct val="150000"/>
              </a:lnSpc>
            </a:pPr>
            <a:r>
              <a:rPr lang="en-US" dirty="0"/>
              <a:t>Snapshot Creation</a:t>
            </a:r>
          </a:p>
        </p:txBody>
      </p:sp>
      <p:sp>
        <p:nvSpPr>
          <p:cNvPr id="6" name="Content Placeholder 5"/>
          <p:cNvSpPr>
            <a:spLocks noGrp="1"/>
          </p:cNvSpPr>
          <p:nvPr>
            <p:ph idx="13"/>
          </p:nvPr>
        </p:nvSpPr>
        <p:spPr/>
        <p:txBody>
          <a:bodyPr/>
          <a:lstStyle/>
          <a:p>
            <a:r>
              <a:rPr lang="en-US" i="1" dirty="0"/>
              <a:t>Click </a:t>
            </a:r>
            <a:r>
              <a:rPr lang="en-US" b="1" i="1" dirty="0"/>
              <a:t>Play</a:t>
            </a:r>
            <a:r>
              <a:rPr lang="en-US" i="1" dirty="0"/>
              <a:t> to continue.</a:t>
            </a:r>
          </a:p>
        </p:txBody>
      </p:sp>
      <p:sp>
        <p:nvSpPr>
          <p:cNvPr id="9" name="Rectangle 8"/>
          <p:cNvSpPr/>
          <p:nvPr/>
        </p:nvSpPr>
        <p:spPr>
          <a:xfrm>
            <a:off x="-1733105"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This is the Overview slide. A brief overview of the content needs to be added here.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Tree>
    <p:extLst>
      <p:ext uri="{BB962C8B-B14F-4D97-AF65-F5344CB8AC3E}">
        <p14:creationId xmlns:p14="http://schemas.microsoft.com/office/powerpoint/2010/main" val="3532031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Virtual Document</a:t>
            </a:r>
          </a:p>
        </p:txBody>
      </p:sp>
      <p:sp>
        <p:nvSpPr>
          <p:cNvPr id="7" name="Content Placeholder 6"/>
          <p:cNvSpPr>
            <a:spLocks noGrp="1"/>
          </p:cNvSpPr>
          <p:nvPr>
            <p:ph idx="1"/>
          </p:nvPr>
        </p:nvSpPr>
        <p:spPr>
          <a:xfrm>
            <a:off x="274320" y="822960"/>
            <a:ext cx="12252960" cy="4299373"/>
          </a:xfrm>
        </p:spPr>
        <p:txBody>
          <a:bodyPr>
            <a:normAutofit/>
          </a:bodyPr>
          <a:lstStyle/>
          <a:p>
            <a:pPr>
              <a:lnSpc>
                <a:spcPct val="150000"/>
              </a:lnSpc>
            </a:pPr>
            <a:r>
              <a:rPr lang="en-US" sz="1600" dirty="0"/>
              <a:t>Virtual Document is a Container Document</a:t>
            </a:r>
          </a:p>
          <a:p>
            <a:pPr lvl="1">
              <a:lnSpc>
                <a:spcPct val="150000"/>
              </a:lnSpc>
              <a:buFont typeface="Wingdings" panose="05000000000000000000" pitchFamily="2" charset="2"/>
              <a:buChar char="Ø"/>
            </a:pPr>
            <a:r>
              <a:rPr lang="en-US" sz="1600" dirty="0"/>
              <a:t>Contains any </a:t>
            </a:r>
            <a:r>
              <a:rPr lang="en-US" sz="1600" dirty="0" err="1"/>
              <a:t>dm_sysobject</a:t>
            </a:r>
            <a:r>
              <a:rPr lang="en-US" sz="1600" dirty="0"/>
              <a:t> or subtypes of </a:t>
            </a:r>
            <a:r>
              <a:rPr lang="en-US" sz="1600" dirty="0" err="1"/>
              <a:t>dm_sysobject</a:t>
            </a:r>
            <a:endParaRPr lang="en-US" sz="1600" dirty="0"/>
          </a:p>
          <a:p>
            <a:pPr lvl="1">
              <a:lnSpc>
                <a:spcPct val="150000"/>
              </a:lnSpc>
              <a:buFont typeface="Wingdings" panose="05000000000000000000" pitchFamily="2" charset="2"/>
              <a:buChar char="Ø"/>
            </a:pPr>
            <a:r>
              <a:rPr lang="en-US" sz="1600" dirty="0"/>
              <a:t>Can contain simple documents  or other virtual documents</a:t>
            </a:r>
          </a:p>
          <a:p>
            <a:pPr lvl="1">
              <a:lnSpc>
                <a:spcPct val="150000"/>
              </a:lnSpc>
              <a:buFont typeface="Wingdings" panose="05000000000000000000" pitchFamily="2" charset="2"/>
              <a:buChar char="Ø"/>
            </a:pPr>
            <a:r>
              <a:rPr lang="en-US" sz="1600" dirty="0"/>
              <a:t>Cannot contain folders, cabinets or subtypes of folders</a:t>
            </a:r>
          </a:p>
          <a:p>
            <a:pPr>
              <a:lnSpc>
                <a:spcPct val="150000"/>
              </a:lnSpc>
            </a:pPr>
            <a:r>
              <a:rPr lang="en-US" sz="1600" dirty="0"/>
              <a:t>The components of a Virtual Document are arranged:</a:t>
            </a:r>
          </a:p>
          <a:p>
            <a:pPr lvl="1">
              <a:lnSpc>
                <a:spcPct val="150000"/>
              </a:lnSpc>
              <a:buFont typeface="Wingdings" panose="05000000000000000000" pitchFamily="2" charset="2"/>
              <a:buChar char="Ø"/>
            </a:pPr>
            <a:r>
              <a:rPr lang="en-US" sz="1600" dirty="0"/>
              <a:t>In a hierarchy</a:t>
            </a:r>
          </a:p>
          <a:p>
            <a:pPr lvl="1">
              <a:lnSpc>
                <a:spcPct val="150000"/>
              </a:lnSpc>
              <a:buFont typeface="Wingdings" panose="05000000000000000000" pitchFamily="2" charset="2"/>
              <a:buChar char="Ø"/>
            </a:pPr>
            <a:r>
              <a:rPr lang="en-US" sz="1600" dirty="0"/>
              <a:t>In a specific order</a:t>
            </a:r>
          </a:p>
          <a:p>
            <a:pPr>
              <a:lnSpc>
                <a:spcPct val="150000"/>
              </a:lnSpc>
            </a:pPr>
            <a:r>
              <a:rPr lang="en-US" sz="1600" dirty="0"/>
              <a:t>For each component of a virtual document, the Content Server creates a </a:t>
            </a:r>
            <a:r>
              <a:rPr lang="en-US" sz="1600" dirty="0" err="1"/>
              <a:t>dmr_containment</a:t>
            </a:r>
            <a:r>
              <a:rPr lang="en-US" sz="1600" dirty="0"/>
              <a:t> object that stores information about the component's membership in a  virtual document</a:t>
            </a:r>
          </a:p>
          <a:p>
            <a:pPr marL="457200" lvl="1" indent="0">
              <a:lnSpc>
                <a:spcPct val="150000"/>
              </a:lnSpc>
              <a:buNone/>
            </a:pPr>
            <a:endParaRPr lang="en-US" sz="16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15" name="Rounded Rectangle 14"/>
          <p:cNvSpPr/>
          <p:nvPr/>
        </p:nvSpPr>
        <p:spPr>
          <a:xfrm>
            <a:off x="537632" y="4685914"/>
            <a:ext cx="11755967" cy="9913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Business Benefit: Virtual Documents allow multiple contributors  to add and modify content  belonging to simple or larger document structure</a:t>
            </a:r>
          </a:p>
        </p:txBody>
      </p:sp>
      <p:pic>
        <p:nvPicPr>
          <p:cNvPr id="18" name="Picture 17"/>
          <p:cNvPicPr>
            <a:picLocks noChangeAspect="1"/>
          </p:cNvPicPr>
          <p:nvPr/>
        </p:nvPicPr>
        <p:blipFill rotWithShape="1">
          <a:blip r:embed="rId3"/>
          <a:srcRect l="4348"/>
          <a:stretch/>
        </p:blipFill>
        <p:spPr>
          <a:xfrm>
            <a:off x="7542306" y="822960"/>
            <a:ext cx="2514600" cy="2695575"/>
          </a:xfrm>
          <a:prstGeom prst="rect">
            <a:avLst/>
          </a:prstGeom>
        </p:spPr>
      </p:pic>
    </p:spTree>
    <p:extLst>
      <p:ext uri="{BB962C8B-B14F-4D97-AF65-F5344CB8AC3E}">
        <p14:creationId xmlns:p14="http://schemas.microsoft.com/office/powerpoint/2010/main" val="2011637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Virtual Document Benefits</a:t>
            </a:r>
          </a:p>
        </p:txBody>
      </p:sp>
      <p:sp>
        <p:nvSpPr>
          <p:cNvPr id="7" name="Content Placeholder 6"/>
          <p:cNvSpPr>
            <a:spLocks noGrp="1"/>
          </p:cNvSpPr>
          <p:nvPr>
            <p:ph idx="1"/>
          </p:nvPr>
        </p:nvSpPr>
        <p:spPr>
          <a:xfrm>
            <a:off x="274320" y="822960"/>
            <a:ext cx="8624147" cy="5129107"/>
          </a:xfrm>
        </p:spPr>
        <p:txBody>
          <a:bodyPr>
            <a:normAutofit/>
          </a:bodyPr>
          <a:lstStyle/>
          <a:p>
            <a:pPr>
              <a:buFont typeface="Wingdings" panose="05000000000000000000" pitchFamily="2" charset="2"/>
              <a:buChar char="Ø"/>
            </a:pPr>
            <a:r>
              <a:rPr lang="en-US" sz="1600" dirty="0"/>
              <a:t> Virtual documents provide a way to combine multiple documents in multiple formats into a single document</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Even though component documents are grouped together in a virtual document, components are still individual object in the repository</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Can be edited and managed independently of their virtual document association</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A virtual document can contain a document or component that belongs to other virtual documents.</a:t>
            </a:r>
          </a:p>
          <a:p>
            <a:endParaRPr lang="en-US" sz="1600" dirty="0"/>
          </a:p>
          <a:p>
            <a:pPr>
              <a:buFont typeface="Wingdings" panose="05000000000000000000" pitchFamily="2" charset="2"/>
              <a:buChar char="Ø"/>
            </a:pPr>
            <a:r>
              <a:rPr lang="en-US" sz="1600" dirty="0"/>
              <a:t>Virtual documents allow you to save and retrieve snapshots that reflect the state of all components of a virtual document at a specific point in time</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When a component document is update, every virtual document it is in will reflect these changes</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A virtual document provides a solution for managing and editing large, Collaborative content files such as a book or a web site</a:t>
            </a:r>
          </a:p>
          <a:p>
            <a:pPr marL="457200" lvl="1" indent="0">
              <a:lnSpc>
                <a:spcPct val="150000"/>
              </a:lnSpc>
              <a:buNone/>
            </a:pPr>
            <a:endParaRPr lang="en-US" sz="16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11" name="Picture 10"/>
          <p:cNvPicPr>
            <a:picLocks noChangeAspect="1"/>
          </p:cNvPicPr>
          <p:nvPr/>
        </p:nvPicPr>
        <p:blipFill rotWithShape="1">
          <a:blip r:embed="rId3"/>
          <a:srcRect l="4390" t="1" b="3086"/>
          <a:stretch/>
        </p:blipFill>
        <p:spPr>
          <a:xfrm>
            <a:off x="8898467" y="822960"/>
            <a:ext cx="3733800" cy="3657600"/>
          </a:xfrm>
          <a:prstGeom prst="rect">
            <a:avLst/>
          </a:prstGeom>
        </p:spPr>
      </p:pic>
    </p:spTree>
    <p:extLst>
      <p:ext uri="{BB962C8B-B14F-4D97-AF65-F5344CB8AC3E}">
        <p14:creationId xmlns:p14="http://schemas.microsoft.com/office/powerpoint/2010/main" val="3561737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Parents and Children</a:t>
            </a:r>
          </a:p>
        </p:txBody>
      </p:sp>
      <p:sp>
        <p:nvSpPr>
          <p:cNvPr id="7" name="Content Placeholder 6"/>
          <p:cNvSpPr>
            <a:spLocks noGrp="1"/>
          </p:cNvSpPr>
          <p:nvPr>
            <p:ph idx="1"/>
          </p:nvPr>
        </p:nvSpPr>
        <p:spPr>
          <a:xfrm>
            <a:off x="274320" y="822960"/>
            <a:ext cx="8624147" cy="5129107"/>
          </a:xfrm>
        </p:spPr>
        <p:txBody>
          <a:bodyPr>
            <a:normAutofit/>
          </a:bodyPr>
          <a:lstStyle/>
          <a:p>
            <a:pPr marL="342900" indent="-342900">
              <a:buFont typeface="+mj-lt"/>
              <a:buAutoNum type="arabicPeriod"/>
            </a:pPr>
            <a:r>
              <a:rPr lang="en-US" sz="1600" dirty="0"/>
              <a:t>A virtual document is created by: </a:t>
            </a:r>
          </a:p>
          <a:p>
            <a:endParaRPr lang="en-US" sz="1600" dirty="0"/>
          </a:p>
          <a:p>
            <a:pPr marL="800100" lvl="1" indent="-342900">
              <a:buFont typeface="Wingdings" panose="05000000000000000000" pitchFamily="2" charset="2"/>
              <a:buChar char="Ø"/>
            </a:pPr>
            <a:r>
              <a:rPr lang="en-US" sz="1600" dirty="0"/>
              <a:t>Converting a simple document into a virtual document</a:t>
            </a:r>
          </a:p>
          <a:p>
            <a:pPr marL="800100" lvl="1" indent="-342900">
              <a:buFont typeface="+mj-lt"/>
              <a:buAutoNum type="arabicPeriod"/>
            </a:pPr>
            <a:endParaRPr lang="en-US" sz="1600" dirty="0"/>
          </a:p>
          <a:p>
            <a:pPr marL="800100" lvl="1" indent="-342900">
              <a:buFont typeface="Wingdings" panose="05000000000000000000" pitchFamily="2" charset="2"/>
              <a:buChar char="Ø"/>
            </a:pPr>
            <a:r>
              <a:rPr lang="en-US" sz="1600" dirty="0"/>
              <a:t>Adding component documents to the virtual document</a:t>
            </a:r>
          </a:p>
          <a:p>
            <a:pPr marL="342900" indent="-342900">
              <a:buFont typeface="+mj-lt"/>
              <a:buAutoNum type="arabicPeriod"/>
            </a:pPr>
            <a:endParaRPr lang="en-US" sz="1600" dirty="0"/>
          </a:p>
          <a:p>
            <a:pPr marL="342900" indent="-342900">
              <a:buFont typeface="+mj-lt"/>
              <a:buAutoNum type="arabicPeriod" startAt="2"/>
            </a:pPr>
            <a:r>
              <a:rPr lang="en-US" sz="1600" dirty="0"/>
              <a:t>Each component can be a simple document or another virtual document with its own children</a:t>
            </a:r>
          </a:p>
          <a:p>
            <a:pPr marL="342900" indent="-342900">
              <a:buFont typeface="+mj-lt"/>
              <a:buAutoNum type="arabicPeriod" startAt="2"/>
            </a:pPr>
            <a:endParaRPr lang="en-US" sz="1600" dirty="0"/>
          </a:p>
          <a:p>
            <a:pPr marL="342900" indent="-342900">
              <a:buFont typeface="+mj-lt"/>
              <a:buAutoNum type="arabicPeriod" startAt="2"/>
            </a:pPr>
            <a:r>
              <a:rPr lang="en-US" sz="1600" dirty="0"/>
              <a:t>Within a virtual document:</a:t>
            </a:r>
          </a:p>
          <a:p>
            <a:endParaRPr lang="en-US" sz="1600" dirty="0"/>
          </a:p>
          <a:p>
            <a:pPr marL="800100" lvl="1" indent="-342900">
              <a:buFont typeface="Wingdings" panose="05000000000000000000" pitchFamily="2" charset="2"/>
              <a:buChar char="Ø"/>
            </a:pPr>
            <a:r>
              <a:rPr lang="en-US" sz="1600" dirty="0"/>
              <a:t>Each child can have only one parent</a:t>
            </a:r>
          </a:p>
          <a:p>
            <a:pPr lvl="1"/>
            <a:endParaRPr lang="en-US" sz="1600" dirty="0"/>
          </a:p>
          <a:p>
            <a:pPr marL="800100" lvl="1" indent="-342900">
              <a:buFont typeface="Wingdings" panose="05000000000000000000" pitchFamily="2" charset="2"/>
              <a:buChar char="Ø"/>
            </a:pPr>
            <a:r>
              <a:rPr lang="en-US" sz="1600" dirty="0"/>
              <a:t>Each parent can have many children</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9" name="Picture 8"/>
          <p:cNvPicPr>
            <a:picLocks noChangeAspect="1"/>
          </p:cNvPicPr>
          <p:nvPr/>
        </p:nvPicPr>
        <p:blipFill rotWithShape="1">
          <a:blip r:embed="rId3"/>
          <a:srcRect l="515" t="-1" b="-269"/>
          <a:stretch/>
        </p:blipFill>
        <p:spPr>
          <a:xfrm>
            <a:off x="8475134" y="927100"/>
            <a:ext cx="3733800" cy="4495800"/>
          </a:xfrm>
          <a:prstGeom prst="snip2DiagRect">
            <a:avLst/>
          </a:prstGeom>
        </p:spPr>
      </p:pic>
    </p:spTree>
    <p:extLst>
      <p:ext uri="{BB962C8B-B14F-4D97-AF65-F5344CB8AC3E}">
        <p14:creationId xmlns:p14="http://schemas.microsoft.com/office/powerpoint/2010/main" val="1935421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Linked Documents</a:t>
            </a:r>
          </a:p>
        </p:txBody>
      </p:sp>
      <p:sp>
        <p:nvSpPr>
          <p:cNvPr id="7" name="Content Placeholder 6"/>
          <p:cNvSpPr>
            <a:spLocks noGrp="1"/>
          </p:cNvSpPr>
          <p:nvPr>
            <p:ph idx="1"/>
          </p:nvPr>
        </p:nvSpPr>
        <p:spPr>
          <a:xfrm>
            <a:off x="274320" y="822960"/>
            <a:ext cx="8624147" cy="2749973"/>
          </a:xfrm>
        </p:spPr>
        <p:txBody>
          <a:bodyPr>
            <a:normAutofit/>
          </a:bodyPr>
          <a:lstStyle/>
          <a:p>
            <a:r>
              <a:rPr lang="en-US" sz="1600" dirty="0"/>
              <a:t>Virtual documents are maintained by the Content server as internal links between documents</a:t>
            </a:r>
          </a:p>
          <a:p>
            <a:endParaRPr lang="en-US" sz="1600" dirty="0"/>
          </a:p>
          <a:p>
            <a:pPr lvl="1">
              <a:buFont typeface="Wingdings" panose="05000000000000000000" pitchFamily="2" charset="2"/>
              <a:buChar char="Ø"/>
            </a:pPr>
            <a:r>
              <a:rPr lang="en-US" sz="1600" dirty="0"/>
              <a:t>Adding a component to a virtual document does not duplicate or alter the component document</a:t>
            </a:r>
          </a:p>
          <a:p>
            <a:pPr lvl="1"/>
            <a:endParaRPr lang="en-US" sz="1600" dirty="0"/>
          </a:p>
          <a:p>
            <a:pPr lvl="1">
              <a:buFont typeface="Wingdings" panose="05000000000000000000" pitchFamily="2" charset="2"/>
              <a:buChar char="Ø"/>
            </a:pPr>
            <a:r>
              <a:rPr lang="en-US" sz="1600" dirty="0"/>
              <a:t>A document can be a component of multiple virtual documents</a:t>
            </a:r>
            <a:br>
              <a:rPr lang="en-US" sz="1600" dirty="0"/>
            </a:br>
            <a:endParaRPr lang="en-US" sz="1600" dirty="0"/>
          </a:p>
          <a:p>
            <a:r>
              <a:rPr lang="en-US" sz="1600" dirty="0"/>
              <a:t>For each component of a virtual document, the Content Server creates a </a:t>
            </a:r>
            <a:r>
              <a:rPr lang="en-US" sz="1600" b="1" dirty="0" err="1"/>
              <a:t>dmr_containment</a:t>
            </a:r>
            <a:r>
              <a:rPr lang="en-US" sz="1600" dirty="0"/>
              <a:t> object that stores information about the component's membership in a  virtual document</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pic>
        <p:nvPicPr>
          <p:cNvPr id="11" name="Picture 10"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661" y="3791614"/>
            <a:ext cx="6350806" cy="2537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670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Creating a Virtual Document</a:t>
            </a:r>
          </a:p>
        </p:txBody>
      </p:sp>
      <p:sp>
        <p:nvSpPr>
          <p:cNvPr id="7" name="Content Placeholder 6"/>
          <p:cNvSpPr>
            <a:spLocks noGrp="1"/>
          </p:cNvSpPr>
          <p:nvPr>
            <p:ph idx="1"/>
          </p:nvPr>
        </p:nvSpPr>
        <p:spPr>
          <a:xfrm>
            <a:off x="274320" y="822960"/>
            <a:ext cx="8624147" cy="2749973"/>
          </a:xfrm>
        </p:spPr>
        <p:txBody>
          <a:bodyPr>
            <a:normAutofit/>
          </a:bodyPr>
          <a:lstStyle/>
          <a:p>
            <a:pPr>
              <a:buFont typeface="Wingdings" panose="05000000000000000000" pitchFamily="2" charset="2"/>
              <a:buChar char="Ø"/>
            </a:pPr>
            <a:r>
              <a:rPr lang="en-US" sz="1400" dirty="0"/>
              <a:t>The first step to creating a virtual document in D2 is to convert an existing simple document to a virtual document</a:t>
            </a:r>
          </a:p>
          <a:p>
            <a:pPr marL="0" indent="0">
              <a:buNone/>
            </a:pPr>
            <a:endParaRPr lang="en-US" sz="1400" dirty="0"/>
          </a:p>
          <a:p>
            <a:pPr lvl="1">
              <a:spcBef>
                <a:spcPts val="1200"/>
              </a:spcBef>
              <a:buFont typeface="+mj-lt"/>
              <a:buAutoNum type="arabicPeriod"/>
            </a:pPr>
            <a:r>
              <a:rPr lang="en-US" sz="1400" dirty="0"/>
              <a:t>Select the target document</a:t>
            </a:r>
          </a:p>
          <a:p>
            <a:pPr lvl="1">
              <a:spcBef>
                <a:spcPts val="1200"/>
              </a:spcBef>
              <a:buFont typeface="+mj-lt"/>
              <a:buAutoNum type="arabicPeriod"/>
            </a:pPr>
            <a:r>
              <a:rPr lang="en-US" sz="1400" dirty="0"/>
              <a:t>Right click and select “convert to virtual document”.</a:t>
            </a:r>
          </a:p>
          <a:p>
            <a:pPr lvl="1">
              <a:spcBef>
                <a:spcPts val="1200"/>
              </a:spcBef>
              <a:buFont typeface="+mj-lt"/>
              <a:buAutoNum type="arabicPeriod"/>
            </a:pPr>
            <a:r>
              <a:rPr lang="en-US" sz="1400" dirty="0"/>
              <a:t>The document is converted to Virtual Document and appears with the virtual document icon.</a:t>
            </a:r>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pic>
        <p:nvPicPr>
          <p:cNvPr id="15" name="Picture 14"/>
          <p:cNvPicPr>
            <a:picLocks noChangeAspect="1"/>
          </p:cNvPicPr>
          <p:nvPr/>
        </p:nvPicPr>
        <p:blipFill>
          <a:blip r:embed="rId3"/>
          <a:stretch>
            <a:fillRect/>
          </a:stretch>
        </p:blipFill>
        <p:spPr>
          <a:xfrm>
            <a:off x="1367057" y="2814637"/>
            <a:ext cx="5391151" cy="3098618"/>
          </a:xfrm>
          <a:prstGeom prst="rect">
            <a:avLst/>
          </a:prstGeom>
        </p:spPr>
      </p:pic>
      <p:pic>
        <p:nvPicPr>
          <p:cNvPr id="16" name="Picture 15"/>
          <p:cNvPicPr>
            <a:picLocks noChangeAspect="1"/>
          </p:cNvPicPr>
          <p:nvPr/>
        </p:nvPicPr>
        <p:blipFill>
          <a:blip r:embed="rId4"/>
          <a:stretch>
            <a:fillRect/>
          </a:stretch>
        </p:blipFill>
        <p:spPr>
          <a:xfrm>
            <a:off x="7076344" y="2814637"/>
            <a:ext cx="2686049" cy="3098618"/>
          </a:xfrm>
          <a:prstGeom prst="rect">
            <a:avLst/>
          </a:prstGeom>
        </p:spPr>
      </p:pic>
    </p:spTree>
    <p:extLst>
      <p:ext uri="{BB962C8B-B14F-4D97-AF65-F5344CB8AC3E}">
        <p14:creationId xmlns:p14="http://schemas.microsoft.com/office/powerpoint/2010/main" val="3647880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320" y="182880"/>
            <a:ext cx="9706387" cy="421399"/>
          </a:xfrm>
        </p:spPr>
        <p:txBody>
          <a:bodyPr>
            <a:normAutofit/>
          </a:bodyPr>
          <a:lstStyle/>
          <a:p>
            <a:r>
              <a:rPr lang="en-US" dirty="0"/>
              <a:t>A New Virtual Document</a:t>
            </a:r>
          </a:p>
        </p:txBody>
      </p:sp>
      <p:sp>
        <p:nvSpPr>
          <p:cNvPr id="7" name="Content Placeholder 6"/>
          <p:cNvSpPr>
            <a:spLocks noGrp="1"/>
          </p:cNvSpPr>
          <p:nvPr>
            <p:ph idx="1"/>
          </p:nvPr>
        </p:nvSpPr>
        <p:spPr>
          <a:xfrm>
            <a:off x="274320" y="822960"/>
            <a:ext cx="8624147" cy="2749973"/>
          </a:xfrm>
        </p:spPr>
        <p:txBody>
          <a:bodyPr>
            <a:normAutofit/>
          </a:bodyPr>
          <a:lstStyle/>
          <a:p>
            <a:r>
              <a:rPr lang="en-US" sz="1400" dirty="0"/>
              <a:t>In the Document list widget, right-click the virtual document and select </a:t>
            </a:r>
            <a:r>
              <a:rPr lang="en-US" sz="1400" b="1" dirty="0"/>
              <a:t>Display Virtual Document</a:t>
            </a:r>
            <a:r>
              <a:rPr lang="en-US" sz="1400" dirty="0"/>
              <a:t>. We can able to view a virtual document in the</a:t>
            </a:r>
            <a:r>
              <a:rPr lang="en-US" sz="1400" b="1" dirty="0"/>
              <a:t> virtual document widget</a:t>
            </a:r>
            <a:r>
              <a:rPr lang="en-US" sz="1400" dirty="0"/>
              <a:t>.</a:t>
            </a:r>
          </a:p>
          <a:p>
            <a:endParaRPr lang="en-US" sz="1400" dirty="0"/>
          </a:p>
          <a:p>
            <a:r>
              <a:rPr lang="en-US" sz="1400" b="1" dirty="0"/>
              <a:t>Convert a virtual document back to content:</a:t>
            </a:r>
          </a:p>
          <a:p>
            <a:endParaRPr lang="en-US" sz="1400" b="1" dirty="0"/>
          </a:p>
          <a:p>
            <a:pPr>
              <a:buFont typeface="Wingdings" panose="05000000000000000000" pitchFamily="2" charset="2"/>
              <a:buChar char="Ø"/>
            </a:pPr>
            <a:r>
              <a:rPr lang="en-US" sz="1400" dirty="0"/>
              <a:t>In the virtual document widget, right-click the parent you want converted back to a simple content and select </a:t>
            </a:r>
            <a:r>
              <a:rPr lang="en-US" sz="1400" b="1" dirty="0"/>
              <a:t>Convert to a Simple Document</a:t>
            </a:r>
            <a:r>
              <a:rPr lang="en-US" sz="1400" dirty="0"/>
              <a:t>.</a:t>
            </a:r>
          </a:p>
          <a:p>
            <a:pPr>
              <a:buFont typeface="Wingdings" panose="05000000000000000000" pitchFamily="2" charset="2"/>
              <a:buChar char="Ø"/>
            </a:pPr>
            <a:endParaRPr lang="en-US" sz="1400" dirty="0"/>
          </a:p>
          <a:p>
            <a:pPr>
              <a:buFont typeface="Wingdings" panose="05000000000000000000" pitchFamily="2" charset="2"/>
              <a:buChar char="Ø"/>
            </a:pPr>
            <a:r>
              <a:rPr lang="en-US" sz="1400" dirty="0"/>
              <a:t>You can only convert a virtual document parent to simple content if it contains no children/Components.</a:t>
            </a:r>
            <a:endParaRPr lang="en-US" sz="1400" b="1" dirty="0"/>
          </a:p>
          <a:p>
            <a:endParaRPr lang="en-US" sz="1400" dirty="0"/>
          </a:p>
          <a:p>
            <a:endParaRPr lang="en-US" sz="1400"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733108"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
        <p:nvSpPr>
          <p:cNvPr id="9" name="Content Placeholder 2"/>
          <p:cNvSpPr>
            <a:spLocks noGrp="1"/>
          </p:cNvSpPr>
          <p:nvPr/>
        </p:nvSpPr>
        <p:spPr>
          <a:xfrm>
            <a:off x="1214658" y="3002519"/>
            <a:ext cx="8229600" cy="3072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a:solidFill>
                  <a:schemeClr val="tx1"/>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2523563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Adding Components</a:t>
            </a:r>
          </a:p>
        </p:txBody>
      </p:sp>
      <p:sp>
        <p:nvSpPr>
          <p:cNvPr id="7" name="Content Placeholder 6"/>
          <p:cNvSpPr>
            <a:spLocks noGrp="1"/>
          </p:cNvSpPr>
          <p:nvPr>
            <p:ph idx="1"/>
          </p:nvPr>
        </p:nvSpPr>
        <p:spPr>
          <a:xfrm>
            <a:off x="267283" y="760225"/>
            <a:ext cx="11475920" cy="5552440"/>
          </a:xfrm>
        </p:spPr>
        <p:txBody>
          <a:bodyPr>
            <a:noAutofit/>
          </a:bodyPr>
          <a:lstStyle/>
          <a:p>
            <a:r>
              <a:rPr lang="en-US" sz="1400" dirty="0"/>
              <a:t>Drag and drop content from the Document list widget to a virtual document opened in the Virtual Document widget.</a:t>
            </a:r>
          </a:p>
          <a:p>
            <a:endParaRPr lang="en-US" sz="1400" b="1" dirty="0"/>
          </a:p>
          <a:p>
            <a:r>
              <a:rPr lang="en-US" sz="1400" b="1" dirty="0"/>
              <a:t>Insert a virtual document with properties inherited from a template:</a:t>
            </a:r>
          </a:p>
          <a:p>
            <a:endParaRPr lang="en-US" sz="1400" b="1" dirty="0"/>
          </a:p>
          <a:p>
            <a:pPr lvl="1">
              <a:buFont typeface="Wingdings" panose="05000000000000000000" pitchFamily="2" charset="2"/>
              <a:buChar char="Ø"/>
            </a:pPr>
            <a:r>
              <a:rPr lang="en-US" sz="1400" dirty="0"/>
              <a:t>In the virtual document widget, right-click content under which you want to add the components of a virtual document and select </a:t>
            </a:r>
            <a:r>
              <a:rPr lang="en-US" sz="1400" b="1" dirty="0"/>
              <a:t>Insert inherited component</a:t>
            </a:r>
            <a:r>
              <a:rPr lang="en-US" sz="1400" dirty="0"/>
              <a:t>.</a:t>
            </a:r>
          </a:p>
          <a:p>
            <a:pPr lvl="1">
              <a:buFont typeface="Wingdings" panose="05000000000000000000" pitchFamily="2" charset="2"/>
              <a:buChar char="Ø"/>
            </a:pPr>
            <a:r>
              <a:rPr lang="en-US" sz="1400" dirty="0"/>
              <a:t>Navigate to and select the virtual document.</a:t>
            </a:r>
          </a:p>
          <a:p>
            <a:pPr lvl="1">
              <a:buFont typeface="Wingdings" panose="05000000000000000000" pitchFamily="2" charset="2"/>
              <a:buChar char="Ø"/>
            </a:pPr>
            <a:r>
              <a:rPr lang="en-US" sz="1400" dirty="0"/>
              <a:t>Select the virtual document template to apply its properties and components.</a:t>
            </a:r>
          </a:p>
          <a:p>
            <a:pPr lvl="1">
              <a:buFont typeface="Wingdings" panose="05000000000000000000" pitchFamily="2" charset="2"/>
              <a:buChar char="Ø"/>
            </a:pPr>
            <a:r>
              <a:rPr lang="en-US" sz="1400" dirty="0"/>
              <a:t>Click </a:t>
            </a:r>
            <a:r>
              <a:rPr lang="en-US" sz="1400" b="1" dirty="0"/>
              <a:t>OK</a:t>
            </a:r>
            <a:r>
              <a:rPr lang="en-US" sz="1400" dirty="0"/>
              <a:t>.</a:t>
            </a:r>
          </a:p>
          <a:p>
            <a:pPr lvl="1">
              <a:buFont typeface="Wingdings" panose="05000000000000000000" pitchFamily="2" charset="2"/>
              <a:buChar char="Ø"/>
            </a:pPr>
            <a:endParaRPr lang="en-US" sz="1400" b="1" dirty="0"/>
          </a:p>
          <a:p>
            <a:r>
              <a:rPr lang="en-US" sz="1400" b="1" dirty="0"/>
              <a:t>View a component within a virtual document:</a:t>
            </a:r>
          </a:p>
          <a:p>
            <a:endParaRPr lang="en-US" sz="1400" b="1" dirty="0"/>
          </a:p>
          <a:p>
            <a:r>
              <a:rPr lang="en-US" sz="1400" dirty="0"/>
              <a:t>In the virtual document widget, right-click the component and select </a:t>
            </a:r>
            <a:r>
              <a:rPr lang="en-US" sz="1400" b="1" dirty="0"/>
              <a:t>View</a:t>
            </a:r>
            <a:r>
              <a:rPr lang="en-US" sz="1400" dirty="0"/>
              <a:t>.</a:t>
            </a:r>
          </a:p>
          <a:p>
            <a:r>
              <a:rPr lang="en-US" sz="1400" b="1" dirty="0"/>
              <a:t>Note: </a:t>
            </a:r>
            <a:r>
              <a:rPr lang="en-US" sz="1400" dirty="0"/>
              <a:t>From within the Virtual document widget, you can display a snapshot only by right-clicking the snapshot in a </a:t>
            </a:r>
            <a:r>
              <a:rPr lang="en-US" sz="1400" dirty="0" err="1"/>
              <a:t>doclist</a:t>
            </a:r>
            <a:r>
              <a:rPr lang="en-US" sz="1400" dirty="0"/>
              <a:t> widget and then selecting </a:t>
            </a:r>
            <a:r>
              <a:rPr lang="en-US" sz="1400" b="1" dirty="0"/>
              <a:t>Display snapshot</a:t>
            </a:r>
            <a:r>
              <a:rPr lang="en-US" sz="1400" dirty="0"/>
              <a:t>.</a:t>
            </a:r>
            <a:endParaRPr lang="en-US" sz="1400" b="1" dirty="0"/>
          </a:p>
          <a:p>
            <a:endParaRPr lang="en-US" sz="1400" dirty="0"/>
          </a:p>
          <a:p>
            <a:endParaRPr lang="en-US" sz="1400" dirty="0"/>
          </a:p>
          <a:p>
            <a:r>
              <a:rPr lang="en-US" sz="1400" b="1" dirty="0"/>
              <a:t>Convert a component to a child virtual document:</a:t>
            </a:r>
          </a:p>
          <a:p>
            <a:pPr lvl="1"/>
            <a:endParaRPr lang="en-US" sz="1400" b="1" dirty="0"/>
          </a:p>
          <a:p>
            <a:pPr lvl="1">
              <a:buFont typeface="Wingdings" panose="05000000000000000000" pitchFamily="2" charset="2"/>
              <a:buChar char="Ø"/>
            </a:pPr>
            <a:r>
              <a:rPr lang="en-US" sz="1400" dirty="0"/>
              <a:t>Drag and drop content from the Document list widget or from within the virtual document widget on top of a component within the virtual document widget.</a:t>
            </a:r>
          </a:p>
          <a:p>
            <a:pPr lvl="1">
              <a:buFont typeface="Wingdings" panose="05000000000000000000" pitchFamily="2" charset="2"/>
              <a:buChar char="Ø"/>
            </a:pPr>
            <a:endParaRPr lang="en-US" sz="1400" dirty="0"/>
          </a:p>
          <a:p>
            <a:pPr lvl="1">
              <a:buFont typeface="Wingdings" panose="05000000000000000000" pitchFamily="2" charset="2"/>
              <a:buChar char="Ø"/>
            </a:pPr>
            <a:r>
              <a:rPr lang="en-US" sz="1400" dirty="0"/>
              <a:t>D2 converts the component to a virtual document.</a:t>
            </a:r>
            <a:endParaRPr lang="en-US" sz="1400" b="1" dirty="0"/>
          </a:p>
        </p:txBody>
      </p:sp>
      <p:sp>
        <p:nvSpPr>
          <p:cNvPr id="12" name="Content Placeholder 11"/>
          <p:cNvSpPr>
            <a:spLocks noGrp="1"/>
          </p:cNvSpPr>
          <p:nvPr>
            <p:ph idx="13"/>
          </p:nvPr>
        </p:nvSpPr>
        <p:spPr/>
        <p:txBody>
          <a:bodyPr/>
          <a:lstStyle/>
          <a:p>
            <a:r>
              <a:rPr lang="en-US" i="1" dirty="0"/>
              <a:t>Click </a:t>
            </a:r>
            <a:r>
              <a:rPr lang="en-US" b="1" i="1" dirty="0"/>
              <a:t>Play</a:t>
            </a:r>
            <a:r>
              <a:rPr lang="en-US" i="1" dirty="0"/>
              <a:t> to continue.</a:t>
            </a:r>
          </a:p>
        </p:txBody>
      </p:sp>
      <p:sp>
        <p:nvSpPr>
          <p:cNvPr id="10" name="Rectangle 9"/>
          <p:cNvSpPr/>
          <p:nvPr/>
        </p:nvSpPr>
        <p:spPr>
          <a:xfrm>
            <a:off x="12827000"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Arial" panose="020B0604020202020204" pitchFamily="34" charset="0"/>
                <a:cs typeface="Arial" panose="020B0604020202020204" pitchFamily="34" charset="0"/>
              </a:rPr>
              <a:t>Please add the graphic description here.</a:t>
            </a:r>
          </a:p>
        </p:txBody>
      </p:sp>
      <p:sp>
        <p:nvSpPr>
          <p:cNvPr id="13" name="Rectangle 12"/>
          <p:cNvSpPr/>
          <p:nvPr/>
        </p:nvSpPr>
        <p:spPr>
          <a:xfrm>
            <a:off x="-1893975" y="0"/>
            <a:ext cx="17373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0972800" y="6480425"/>
            <a:ext cx="154080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 Cognizant</a:t>
            </a:r>
            <a:r>
              <a:rPr lang="en-US" sz="1200" b="0" baseline="0" dirty="0">
                <a:solidFill>
                  <a:schemeClr val="bg1"/>
                </a:solidFill>
                <a:latin typeface="Arial" panose="020B0604020202020204" pitchFamily="34" charset="0"/>
                <a:cs typeface="Arial" panose="020B0604020202020204" pitchFamily="34" charset="0"/>
              </a:rPr>
              <a:t> </a:t>
            </a:r>
            <a:r>
              <a:rPr lang="en-US" sz="1200" b="0" dirty="0">
                <a:solidFill>
                  <a:schemeClr val="bg1"/>
                </a:solidFill>
                <a:latin typeface="Arial" panose="020B0604020202020204" pitchFamily="34" charset="0"/>
                <a:cs typeface="Arial" panose="020B0604020202020204" pitchFamily="34" charset="0"/>
              </a:rPr>
              <a:t>2020 | </a:t>
            </a:r>
          </a:p>
        </p:txBody>
      </p:sp>
    </p:spTree>
    <p:extLst>
      <p:ext uri="{BB962C8B-B14F-4D97-AF65-F5344CB8AC3E}">
        <p14:creationId xmlns:p14="http://schemas.microsoft.com/office/powerpoint/2010/main" val="1531915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148D5DF9188E4C9ADDC44FF8E4024D" ma:contentTypeVersion="7" ma:contentTypeDescription="Create a new document." ma:contentTypeScope="" ma:versionID="948f264bb97f8eecc93a5478e7602f9d">
  <xsd:schema xmlns:xsd="http://www.w3.org/2001/XMLSchema" xmlns:xs="http://www.w3.org/2001/XMLSchema" xmlns:p="http://schemas.microsoft.com/office/2006/metadata/properties" xmlns:ns2="2f548aa9-be05-481f-81ea-32f418c4b351" xmlns:ns3="7c154cf9-7096-4a45-9885-3db6e60c7dfb" targetNamespace="http://schemas.microsoft.com/office/2006/metadata/properties" ma:root="true" ma:fieldsID="4e3cb3481a60fada618b156dde55cd76" ns2:_="" ns3:_="">
    <xsd:import namespace="2f548aa9-be05-481f-81ea-32f418c4b351"/>
    <xsd:import namespace="7c154cf9-7096-4a45-9885-3db6e60c7df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48aa9-be05-481f-81ea-32f418c4b3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154cf9-7096-4a45-9885-3db6e60c7df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4C0316-23B8-4F6E-BC8B-AB1E25EA9ED4}">
  <ds:schemaRefs>
    <ds:schemaRef ds:uri="http://www.w3.org/XML/1998/namespace"/>
    <ds:schemaRef ds:uri="http://purl.org/dc/dcmitype/"/>
    <ds:schemaRef ds:uri="http://purl.org/dc/elements/1.1/"/>
    <ds:schemaRef ds:uri="http://schemas.microsoft.com/office/2006/documentManagement/types"/>
    <ds:schemaRef ds:uri="http://schemas.microsoft.com/office/2006/metadata/properties"/>
    <ds:schemaRef ds:uri="4ea15517-5742-4f00-b561-52819dce1bb7"/>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B7B77B0-FD23-446E-88EA-72FAB6376DEB}">
  <ds:schemaRefs>
    <ds:schemaRef ds:uri="http://schemas.microsoft.com/sharepoint/v3/contenttype/forms"/>
  </ds:schemaRefs>
</ds:datastoreItem>
</file>

<file path=customXml/itemProps3.xml><?xml version="1.0" encoding="utf-8"?>
<ds:datastoreItem xmlns:ds="http://schemas.openxmlformats.org/officeDocument/2006/customXml" ds:itemID="{10FB6C17-92A8-45E6-9B46-12C33E52E94D}"/>
</file>

<file path=docProps/app.xml><?xml version="1.0" encoding="utf-8"?>
<Properties xmlns="http://schemas.openxmlformats.org/officeDocument/2006/extended-properties" xmlns:vt="http://schemas.openxmlformats.org/officeDocument/2006/docPropsVTypes">
  <Template>Office Theme</Template>
  <TotalTime>6786</TotalTime>
  <Words>1749</Words>
  <Application>Microsoft Office PowerPoint</Application>
  <PresentationFormat>Custom</PresentationFormat>
  <Paragraphs>242</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Arial Rounded MT Bold</vt:lpstr>
      <vt:lpstr>Arial Unicode MS</vt:lpstr>
      <vt:lpstr>Calibri</vt:lpstr>
      <vt:lpstr>Calibri Light</vt:lpstr>
      <vt:lpstr>Courier New</vt:lpstr>
      <vt:lpstr>Wingdings</vt:lpstr>
      <vt:lpstr>Office Theme</vt:lpstr>
      <vt:lpstr>Custom Design</vt:lpstr>
      <vt:lpstr>PowerPoint Presentation</vt:lpstr>
      <vt:lpstr>Agenda</vt:lpstr>
      <vt:lpstr>Virtual Document</vt:lpstr>
      <vt:lpstr>Virtual Document Benefits</vt:lpstr>
      <vt:lpstr>Parents and Children</vt:lpstr>
      <vt:lpstr>Linked Documents</vt:lpstr>
      <vt:lpstr>Creating a Virtual Document</vt:lpstr>
      <vt:lpstr>A New Virtual Document</vt:lpstr>
      <vt:lpstr>Adding Components</vt:lpstr>
      <vt:lpstr>Working on Virtual Documents</vt:lpstr>
      <vt:lpstr>Working on Virtual Documents</vt:lpstr>
      <vt:lpstr>Snapshot Creation:</vt:lpstr>
      <vt:lpstr>Icons Used in D2:</vt:lpstr>
      <vt:lpstr>Converting Folder Structure to Virtual Document </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Ghosh, Ishita (Cognizant)</dc:creator>
  <cp:lastModifiedBy>Venkatarao, Kiruba Shankar (Cognizant)</cp:lastModifiedBy>
  <cp:revision>287</cp:revision>
  <dcterms:created xsi:type="dcterms:W3CDTF">2019-03-15T09:26:44Z</dcterms:created>
  <dcterms:modified xsi:type="dcterms:W3CDTF">2021-02-18T12:24:13Z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0x01010093148D5DF9188E4C9ADDC44FF8E4024D</vt:lpwstr>
  </property>
</Properties>
</file>