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Lst>
  <p:notesMasterIdLst>
    <p:notesMasterId r:id="rId40"/>
  </p:notesMasterIdLst>
  <p:handoutMasterIdLst>
    <p:handoutMasterId r:id="rId41"/>
  </p:handoutMasterIdLst>
  <p:sldIdLst>
    <p:sldId id="256" r:id="rId6"/>
    <p:sldId id="258" r:id="rId7"/>
    <p:sldId id="319" r:id="rId8"/>
    <p:sldId id="280" r:id="rId9"/>
    <p:sldId id="320" r:id="rId10"/>
    <p:sldId id="321" r:id="rId11"/>
    <p:sldId id="310" r:id="rId12"/>
    <p:sldId id="322" r:id="rId13"/>
    <p:sldId id="323" r:id="rId14"/>
    <p:sldId id="324" r:id="rId15"/>
    <p:sldId id="311" r:id="rId16"/>
    <p:sldId id="325" r:id="rId17"/>
    <p:sldId id="326" r:id="rId18"/>
    <p:sldId id="312"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13" r:id="rId35"/>
    <p:sldId id="342" r:id="rId36"/>
    <p:sldId id="343" r:id="rId37"/>
    <p:sldId id="344" r:id="rId38"/>
    <p:sldId id="270" r:id="rId39"/>
  </p:sldIdLst>
  <p:sldSz cx="12827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0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pta, Smita (Cognizant)" initials="GS(" lastIdx="6" clrIdx="0">
    <p:extLst>
      <p:ext uri="{19B8F6BF-5375-455C-9EA6-DF929625EA0E}">
        <p15:presenceInfo xmlns:p15="http://schemas.microsoft.com/office/powerpoint/2012/main" userId="S-1-5-21-1178368992-402679808-390482200-8251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8DFF"/>
    <a:srgbClr val="F2F2F2"/>
    <a:srgbClr val="404040"/>
    <a:srgbClr val="0033A0"/>
    <a:srgbClr val="FFFFFF"/>
    <a:srgbClr val="00B140"/>
    <a:srgbClr val="3CC26C"/>
    <a:srgbClr val="196B5C"/>
    <a:srgbClr val="27BCE7"/>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364A62-8C8A-73FD-8802-BD590CFC7AF5}" v="50" dt="2020-04-17T10:32:56.3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14" autoAdjust="0"/>
    <p:restoredTop sz="96395" autoAdjust="0"/>
  </p:normalViewPr>
  <p:slideViewPr>
    <p:cSldViewPr snapToGrid="0" showGuides="1">
      <p:cViewPr varScale="1">
        <p:scale>
          <a:sx n="89" d="100"/>
          <a:sy n="89" d="100"/>
        </p:scale>
        <p:origin x="528" y="78"/>
      </p:cViewPr>
      <p:guideLst>
        <p:guide orient="horz" pos="2184"/>
        <p:guide pos="40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48"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osh, Ishita (Cognizant)" userId="S::343197@cognizant.com::3b074cb7-7daa-4476-9f99-65d00998e6c0" providerId="AD" clId="Web-{E1364A62-8C8A-73FD-8802-BD590CFC7AF5}"/>
    <pc:docChg chg="modSld">
      <pc:chgData name="Ghosh, Ishita (Cognizant)" userId="S::343197@cognizant.com::3b074cb7-7daa-4476-9f99-65d00998e6c0" providerId="AD" clId="Web-{E1364A62-8C8A-73FD-8802-BD590CFC7AF5}" dt="2020-04-17T10:32:56.367" v="53"/>
      <pc:docMkLst>
        <pc:docMk/>
      </pc:docMkLst>
      <pc:sldChg chg="addSp delSp modSp">
        <pc:chgData name="Ghosh, Ishita (Cognizant)" userId="S::343197@cognizant.com::3b074cb7-7daa-4476-9f99-65d00998e6c0" providerId="AD" clId="Web-{E1364A62-8C8A-73FD-8802-BD590CFC7AF5}" dt="2020-04-17T10:19:43.859" v="39"/>
        <pc:sldMkLst>
          <pc:docMk/>
          <pc:sldMk cId="586594147" sldId="257"/>
        </pc:sldMkLst>
        <pc:spChg chg="add del">
          <ac:chgData name="Ghosh, Ishita (Cognizant)" userId="S::343197@cognizant.com::3b074cb7-7daa-4476-9f99-65d00998e6c0" providerId="AD" clId="Web-{E1364A62-8C8A-73FD-8802-BD590CFC7AF5}" dt="2020-04-17T10:19:43.859" v="39"/>
          <ac:spMkLst>
            <pc:docMk/>
            <pc:sldMk cId="586594147" sldId="257"/>
            <ac:spMk id="16" creationId="{00000000-0000-0000-0000-000000000000}"/>
          </ac:spMkLst>
        </pc:spChg>
        <pc:spChg chg="mod">
          <ac:chgData name="Ghosh, Ishita (Cognizant)" userId="S::343197@cognizant.com::3b074cb7-7daa-4476-9f99-65d00998e6c0" providerId="AD" clId="Web-{E1364A62-8C8A-73FD-8802-BD590CFC7AF5}" dt="2020-04-17T10:12:35.826" v="22" actId="1076"/>
          <ac:spMkLst>
            <pc:docMk/>
            <pc:sldMk cId="586594147" sldId="257"/>
            <ac:spMk id="18" creationId="{00000000-0000-0000-0000-000000000000}"/>
          </ac:spMkLst>
        </pc:spChg>
        <pc:spChg chg="mod">
          <ac:chgData name="Ghosh, Ishita (Cognizant)" userId="S::343197@cognizant.com::3b074cb7-7daa-4476-9f99-65d00998e6c0" providerId="AD" clId="Web-{E1364A62-8C8A-73FD-8802-BD590CFC7AF5}" dt="2020-04-17T10:18:39.500" v="37" actId="1076"/>
          <ac:spMkLst>
            <pc:docMk/>
            <pc:sldMk cId="586594147" sldId="257"/>
            <ac:spMk id="19" creationId="{00000000-0000-0000-0000-000000000000}"/>
          </ac:spMkLst>
        </pc:spChg>
      </pc:sldChg>
      <pc:sldChg chg="modSp">
        <pc:chgData name="Ghosh, Ishita (Cognizant)" userId="S::343197@cognizant.com::3b074cb7-7daa-4476-9f99-65d00998e6c0" providerId="AD" clId="Web-{E1364A62-8C8A-73FD-8802-BD590CFC7AF5}" dt="2020-04-17T10:14:58.436" v="28" actId="14100"/>
        <pc:sldMkLst>
          <pc:docMk/>
          <pc:sldMk cId="543901807" sldId="266"/>
        </pc:sldMkLst>
        <pc:spChg chg="mod">
          <ac:chgData name="Ghosh, Ishita (Cognizant)" userId="S::343197@cognizant.com::3b074cb7-7daa-4476-9f99-65d00998e6c0" providerId="AD" clId="Web-{E1364A62-8C8A-73FD-8802-BD590CFC7AF5}" dt="2020-04-17T10:14:58.436" v="28" actId="14100"/>
          <ac:spMkLst>
            <pc:docMk/>
            <pc:sldMk cId="543901807" sldId="266"/>
            <ac:spMk id="20" creationId="{00000000-0000-0000-0000-000000000000}"/>
          </ac:spMkLst>
        </pc:spChg>
      </pc:sldChg>
      <pc:sldChg chg="addSp delSp modSp">
        <pc:chgData name="Ghosh, Ishita (Cognizant)" userId="S::343197@cognizant.com::3b074cb7-7daa-4476-9f99-65d00998e6c0" providerId="AD" clId="Web-{E1364A62-8C8A-73FD-8802-BD590CFC7AF5}" dt="2020-04-17T10:32:56.367" v="53"/>
        <pc:sldMkLst>
          <pc:docMk/>
          <pc:sldMk cId="170825257" sldId="279"/>
        </pc:sldMkLst>
        <pc:spChg chg="del">
          <ac:chgData name="Ghosh, Ishita (Cognizant)" userId="S::343197@cognizant.com::3b074cb7-7daa-4476-9f99-65d00998e6c0" providerId="AD" clId="Web-{E1364A62-8C8A-73FD-8802-BD590CFC7AF5}" dt="2020-04-17T10:32:56.314" v="52"/>
          <ac:spMkLst>
            <pc:docMk/>
            <pc:sldMk cId="170825257" sldId="279"/>
            <ac:spMk id="9" creationId="{00000000-0000-0000-0000-000000000000}"/>
          </ac:spMkLst>
        </pc:spChg>
        <pc:spChg chg="mod">
          <ac:chgData name="Ghosh, Ishita (Cognizant)" userId="S::343197@cognizant.com::3b074cb7-7daa-4476-9f99-65d00998e6c0" providerId="AD" clId="Web-{E1364A62-8C8A-73FD-8802-BD590CFC7AF5}" dt="2020-04-17T10:05:38.699" v="5" actId="1076"/>
          <ac:spMkLst>
            <pc:docMk/>
            <pc:sldMk cId="170825257" sldId="279"/>
            <ac:spMk id="10" creationId="{00000000-0000-0000-0000-000000000000}"/>
          </ac:spMkLst>
        </pc:spChg>
        <pc:picChg chg="add del mod ord">
          <ac:chgData name="Ghosh, Ishita (Cognizant)" userId="S::343197@cognizant.com::3b074cb7-7daa-4476-9f99-65d00998e6c0" providerId="AD" clId="Web-{E1364A62-8C8A-73FD-8802-BD590CFC7AF5}" dt="2020-04-17T10:32:56.367" v="53"/>
          <ac:picMkLst>
            <pc:docMk/>
            <pc:sldMk cId="170825257" sldId="279"/>
            <ac:picMk id="4" creationId="{7D620F87-C343-4D70-B77E-289DA283FE77}"/>
          </ac:picMkLst>
        </pc:picChg>
      </pc:sldChg>
      <pc:sldChg chg="addSp delSp modSp">
        <pc:chgData name="Ghosh, Ishita (Cognizant)" userId="S::343197@cognizant.com::3b074cb7-7daa-4476-9f99-65d00998e6c0" providerId="AD" clId="Web-{E1364A62-8C8A-73FD-8802-BD590CFC7AF5}" dt="2020-04-17T10:21:05.454" v="51" actId="1076"/>
        <pc:sldMkLst>
          <pc:docMk/>
          <pc:sldMk cId="2011637557" sldId="280"/>
        </pc:sldMkLst>
        <pc:spChg chg="add del mod">
          <ac:chgData name="Ghosh, Ishita (Cognizant)" userId="S::343197@cognizant.com::3b074cb7-7daa-4476-9f99-65d00998e6c0" providerId="AD" clId="Web-{E1364A62-8C8A-73FD-8802-BD590CFC7AF5}" dt="2020-04-17T10:21:02.625" v="50"/>
          <ac:spMkLst>
            <pc:docMk/>
            <pc:sldMk cId="2011637557" sldId="280"/>
            <ac:spMk id="4" creationId="{193A9587-2DDE-4917-9589-FA76F4380C61}"/>
          </ac:spMkLst>
        </pc:spChg>
        <pc:spChg chg="mod">
          <ac:chgData name="Ghosh, Ishita (Cognizant)" userId="S::343197@cognizant.com::3b074cb7-7daa-4476-9f99-65d00998e6c0" providerId="AD" clId="Web-{E1364A62-8C8A-73FD-8802-BD590CFC7AF5}" dt="2020-04-17T10:21:05.454" v="51" actId="1076"/>
          <ac:spMkLst>
            <pc:docMk/>
            <pc:sldMk cId="2011637557" sldId="280"/>
            <ac:spMk id="16" creationId="{00000000-0000-0000-0000-000000000000}"/>
          </ac:spMkLst>
        </pc:spChg>
        <pc:graphicFrameChg chg="mod">
          <ac:chgData name="Ghosh, Ishita (Cognizant)" userId="S::343197@cognizant.com::3b074cb7-7daa-4476-9f99-65d00998e6c0" providerId="AD" clId="Web-{E1364A62-8C8A-73FD-8802-BD590CFC7AF5}" dt="2020-04-17T10:18:37.468" v="36" actId="14100"/>
          <ac:graphicFrameMkLst>
            <pc:docMk/>
            <pc:sldMk cId="2011637557" sldId="280"/>
            <ac:graphicFrameMk id="2"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D79D7E-E070-4818-B67E-BDA1704251DE}" type="datetimeFigureOut">
              <a:rPr lang="en-US" smtClean="0"/>
              <a:t>2/18/2021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7EBB72-B6F4-4719-B922-4BA942571240}" type="slidenum">
              <a:rPr lang="en-US" smtClean="0"/>
              <a:t>‹#›</a:t>
            </a:fld>
            <a:endParaRPr lang="en-US"/>
          </a:p>
        </p:txBody>
      </p:sp>
    </p:spTree>
    <p:extLst>
      <p:ext uri="{BB962C8B-B14F-4D97-AF65-F5344CB8AC3E}">
        <p14:creationId xmlns:p14="http://schemas.microsoft.com/office/powerpoint/2010/main" val="15255406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A5C17-BE5A-4B5D-BB02-B68CAF6F8B1C}" type="datetimeFigureOut">
              <a:rPr lang="en-US" smtClean="0"/>
              <a:t>2/18/2021</a:t>
            </a:fld>
            <a:endParaRPr lang="en-US"/>
          </a:p>
        </p:txBody>
      </p:sp>
      <p:sp>
        <p:nvSpPr>
          <p:cNvPr id="4" name="Slide Image Placeholder 3"/>
          <p:cNvSpPr>
            <a:spLocks noGrp="1" noRot="1" noChangeAspect="1"/>
          </p:cNvSpPr>
          <p:nvPr>
            <p:ph type="sldImg" idx="2"/>
          </p:nvPr>
        </p:nvSpPr>
        <p:spPr>
          <a:xfrm>
            <a:off x="542925" y="1143000"/>
            <a:ext cx="5772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83B7E-5FE7-4B1F-858D-1F510AA2E701}" type="slidenum">
              <a:rPr lang="en-US" smtClean="0"/>
              <a:t>‹#›</a:t>
            </a:fld>
            <a:endParaRPr lang="en-US"/>
          </a:p>
        </p:txBody>
      </p:sp>
    </p:spTree>
    <p:extLst>
      <p:ext uri="{BB962C8B-B14F-4D97-AF65-F5344CB8AC3E}">
        <p14:creationId xmlns:p14="http://schemas.microsoft.com/office/powerpoint/2010/main" val="3016596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Please add the audio note here.</a:t>
            </a:r>
          </a:p>
        </p:txBody>
      </p:sp>
      <p:sp>
        <p:nvSpPr>
          <p:cNvPr id="4" name="Slide Number Placeholder 3"/>
          <p:cNvSpPr>
            <a:spLocks noGrp="1"/>
          </p:cNvSpPr>
          <p:nvPr>
            <p:ph type="sldNum" sz="quarter" idx="10"/>
          </p:nvPr>
        </p:nvSpPr>
        <p:spPr/>
        <p:txBody>
          <a:bodyPr/>
          <a:lstStyle/>
          <a:p>
            <a:fld id="{48F83B7E-5FE7-4B1F-858D-1F510AA2E701}" type="slidenum">
              <a:rPr lang="en-US" smtClean="0"/>
              <a:t>1</a:t>
            </a:fld>
            <a:endParaRPr lang="en-US"/>
          </a:p>
        </p:txBody>
      </p:sp>
    </p:spTree>
    <p:extLst>
      <p:ext uri="{BB962C8B-B14F-4D97-AF65-F5344CB8AC3E}">
        <p14:creationId xmlns:p14="http://schemas.microsoft.com/office/powerpoint/2010/main" val="4260956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14</a:t>
            </a:fld>
            <a:endParaRPr lang="en-US"/>
          </a:p>
        </p:txBody>
      </p:sp>
    </p:spTree>
    <p:extLst>
      <p:ext uri="{BB962C8B-B14F-4D97-AF65-F5344CB8AC3E}">
        <p14:creationId xmlns:p14="http://schemas.microsoft.com/office/powerpoint/2010/main" val="1456573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15</a:t>
            </a:fld>
            <a:endParaRPr lang="en-US"/>
          </a:p>
        </p:txBody>
      </p:sp>
    </p:spTree>
    <p:extLst>
      <p:ext uri="{BB962C8B-B14F-4D97-AF65-F5344CB8AC3E}">
        <p14:creationId xmlns:p14="http://schemas.microsoft.com/office/powerpoint/2010/main" val="1957943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16</a:t>
            </a:fld>
            <a:endParaRPr lang="en-US"/>
          </a:p>
        </p:txBody>
      </p:sp>
    </p:spTree>
    <p:extLst>
      <p:ext uri="{BB962C8B-B14F-4D97-AF65-F5344CB8AC3E}">
        <p14:creationId xmlns:p14="http://schemas.microsoft.com/office/powerpoint/2010/main" val="305202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17</a:t>
            </a:fld>
            <a:endParaRPr lang="en-US"/>
          </a:p>
        </p:txBody>
      </p:sp>
    </p:spTree>
    <p:extLst>
      <p:ext uri="{BB962C8B-B14F-4D97-AF65-F5344CB8AC3E}">
        <p14:creationId xmlns:p14="http://schemas.microsoft.com/office/powerpoint/2010/main" val="602806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18</a:t>
            </a:fld>
            <a:endParaRPr lang="en-US"/>
          </a:p>
        </p:txBody>
      </p:sp>
    </p:spTree>
    <p:extLst>
      <p:ext uri="{BB962C8B-B14F-4D97-AF65-F5344CB8AC3E}">
        <p14:creationId xmlns:p14="http://schemas.microsoft.com/office/powerpoint/2010/main" val="1910674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19</a:t>
            </a:fld>
            <a:endParaRPr lang="en-US"/>
          </a:p>
        </p:txBody>
      </p:sp>
    </p:spTree>
    <p:extLst>
      <p:ext uri="{BB962C8B-B14F-4D97-AF65-F5344CB8AC3E}">
        <p14:creationId xmlns:p14="http://schemas.microsoft.com/office/powerpoint/2010/main" val="2747259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20</a:t>
            </a:fld>
            <a:endParaRPr lang="en-US"/>
          </a:p>
        </p:txBody>
      </p:sp>
    </p:spTree>
    <p:extLst>
      <p:ext uri="{BB962C8B-B14F-4D97-AF65-F5344CB8AC3E}">
        <p14:creationId xmlns:p14="http://schemas.microsoft.com/office/powerpoint/2010/main" val="212869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21</a:t>
            </a:fld>
            <a:endParaRPr lang="en-US"/>
          </a:p>
        </p:txBody>
      </p:sp>
    </p:spTree>
    <p:extLst>
      <p:ext uri="{BB962C8B-B14F-4D97-AF65-F5344CB8AC3E}">
        <p14:creationId xmlns:p14="http://schemas.microsoft.com/office/powerpoint/2010/main" val="3733834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22</a:t>
            </a:fld>
            <a:endParaRPr lang="en-US"/>
          </a:p>
        </p:txBody>
      </p:sp>
    </p:spTree>
    <p:extLst>
      <p:ext uri="{BB962C8B-B14F-4D97-AF65-F5344CB8AC3E}">
        <p14:creationId xmlns:p14="http://schemas.microsoft.com/office/powerpoint/2010/main" val="783578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23</a:t>
            </a:fld>
            <a:endParaRPr lang="en-US"/>
          </a:p>
        </p:txBody>
      </p:sp>
    </p:spTree>
    <p:extLst>
      <p:ext uri="{BB962C8B-B14F-4D97-AF65-F5344CB8AC3E}">
        <p14:creationId xmlns:p14="http://schemas.microsoft.com/office/powerpoint/2010/main" val="989023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a:t>
            </a:fld>
            <a:endParaRPr lang="en-US"/>
          </a:p>
        </p:txBody>
      </p:sp>
    </p:spTree>
    <p:extLst>
      <p:ext uri="{BB962C8B-B14F-4D97-AF65-F5344CB8AC3E}">
        <p14:creationId xmlns:p14="http://schemas.microsoft.com/office/powerpoint/2010/main" val="2824321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24</a:t>
            </a:fld>
            <a:endParaRPr lang="en-US"/>
          </a:p>
        </p:txBody>
      </p:sp>
    </p:spTree>
    <p:extLst>
      <p:ext uri="{BB962C8B-B14F-4D97-AF65-F5344CB8AC3E}">
        <p14:creationId xmlns:p14="http://schemas.microsoft.com/office/powerpoint/2010/main" val="3319075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25</a:t>
            </a:fld>
            <a:endParaRPr lang="en-US"/>
          </a:p>
        </p:txBody>
      </p:sp>
    </p:spTree>
    <p:extLst>
      <p:ext uri="{BB962C8B-B14F-4D97-AF65-F5344CB8AC3E}">
        <p14:creationId xmlns:p14="http://schemas.microsoft.com/office/powerpoint/2010/main" val="1619991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26</a:t>
            </a:fld>
            <a:endParaRPr lang="en-US"/>
          </a:p>
        </p:txBody>
      </p:sp>
    </p:spTree>
    <p:extLst>
      <p:ext uri="{BB962C8B-B14F-4D97-AF65-F5344CB8AC3E}">
        <p14:creationId xmlns:p14="http://schemas.microsoft.com/office/powerpoint/2010/main" val="2654256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27</a:t>
            </a:fld>
            <a:endParaRPr lang="en-US"/>
          </a:p>
        </p:txBody>
      </p:sp>
    </p:spTree>
    <p:extLst>
      <p:ext uri="{BB962C8B-B14F-4D97-AF65-F5344CB8AC3E}">
        <p14:creationId xmlns:p14="http://schemas.microsoft.com/office/powerpoint/2010/main" val="3189284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28</a:t>
            </a:fld>
            <a:endParaRPr lang="en-US"/>
          </a:p>
        </p:txBody>
      </p:sp>
    </p:spTree>
    <p:extLst>
      <p:ext uri="{BB962C8B-B14F-4D97-AF65-F5344CB8AC3E}">
        <p14:creationId xmlns:p14="http://schemas.microsoft.com/office/powerpoint/2010/main" val="4190715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30</a:t>
            </a:fld>
            <a:endParaRPr lang="en-US"/>
          </a:p>
        </p:txBody>
      </p:sp>
    </p:spTree>
    <p:extLst>
      <p:ext uri="{BB962C8B-B14F-4D97-AF65-F5344CB8AC3E}">
        <p14:creationId xmlns:p14="http://schemas.microsoft.com/office/powerpoint/2010/main" val="4104695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31</a:t>
            </a:fld>
            <a:endParaRPr lang="en-US"/>
          </a:p>
        </p:txBody>
      </p:sp>
    </p:spTree>
    <p:extLst>
      <p:ext uri="{BB962C8B-B14F-4D97-AF65-F5344CB8AC3E}">
        <p14:creationId xmlns:p14="http://schemas.microsoft.com/office/powerpoint/2010/main" val="17932526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32</a:t>
            </a:fld>
            <a:endParaRPr lang="en-US"/>
          </a:p>
        </p:txBody>
      </p:sp>
    </p:spTree>
    <p:extLst>
      <p:ext uri="{BB962C8B-B14F-4D97-AF65-F5344CB8AC3E}">
        <p14:creationId xmlns:p14="http://schemas.microsoft.com/office/powerpoint/2010/main" val="739895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33</a:t>
            </a:fld>
            <a:endParaRPr lang="en-US"/>
          </a:p>
        </p:txBody>
      </p:sp>
    </p:spTree>
    <p:extLst>
      <p:ext uri="{BB962C8B-B14F-4D97-AF65-F5344CB8AC3E}">
        <p14:creationId xmlns:p14="http://schemas.microsoft.com/office/powerpoint/2010/main" val="2552046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p:txBody>
      </p:sp>
      <p:sp>
        <p:nvSpPr>
          <p:cNvPr id="4" name="Slide Number Placeholder 3"/>
          <p:cNvSpPr>
            <a:spLocks noGrp="1"/>
          </p:cNvSpPr>
          <p:nvPr>
            <p:ph type="sldNum" sz="quarter" idx="10"/>
          </p:nvPr>
        </p:nvSpPr>
        <p:spPr/>
        <p:txBody>
          <a:bodyPr/>
          <a:lstStyle/>
          <a:p>
            <a:fld id="{48F83B7E-5FE7-4B1F-858D-1F510AA2E701}" type="slidenum">
              <a:rPr lang="en-US" smtClean="0"/>
              <a:t>34</a:t>
            </a:fld>
            <a:endParaRPr lang="en-US"/>
          </a:p>
        </p:txBody>
      </p:sp>
    </p:spTree>
    <p:extLst>
      <p:ext uri="{BB962C8B-B14F-4D97-AF65-F5344CB8AC3E}">
        <p14:creationId xmlns:p14="http://schemas.microsoft.com/office/powerpoint/2010/main" val="2565038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4</a:t>
            </a:fld>
            <a:endParaRPr lang="en-US"/>
          </a:p>
        </p:txBody>
      </p:sp>
    </p:spTree>
    <p:extLst>
      <p:ext uri="{BB962C8B-B14F-4D97-AF65-F5344CB8AC3E}">
        <p14:creationId xmlns:p14="http://schemas.microsoft.com/office/powerpoint/2010/main" val="2427529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5</a:t>
            </a:fld>
            <a:endParaRPr lang="en-US"/>
          </a:p>
        </p:txBody>
      </p:sp>
    </p:spTree>
    <p:extLst>
      <p:ext uri="{BB962C8B-B14F-4D97-AF65-F5344CB8AC3E}">
        <p14:creationId xmlns:p14="http://schemas.microsoft.com/office/powerpoint/2010/main" val="2056214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7</a:t>
            </a:fld>
            <a:endParaRPr lang="en-US"/>
          </a:p>
        </p:txBody>
      </p:sp>
    </p:spTree>
    <p:extLst>
      <p:ext uri="{BB962C8B-B14F-4D97-AF65-F5344CB8AC3E}">
        <p14:creationId xmlns:p14="http://schemas.microsoft.com/office/powerpoint/2010/main" val="1853105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8</a:t>
            </a:fld>
            <a:endParaRPr lang="en-US"/>
          </a:p>
        </p:txBody>
      </p:sp>
    </p:spTree>
    <p:extLst>
      <p:ext uri="{BB962C8B-B14F-4D97-AF65-F5344CB8AC3E}">
        <p14:creationId xmlns:p14="http://schemas.microsoft.com/office/powerpoint/2010/main" val="4147224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9</a:t>
            </a:fld>
            <a:endParaRPr lang="en-US"/>
          </a:p>
        </p:txBody>
      </p:sp>
    </p:spTree>
    <p:extLst>
      <p:ext uri="{BB962C8B-B14F-4D97-AF65-F5344CB8AC3E}">
        <p14:creationId xmlns:p14="http://schemas.microsoft.com/office/powerpoint/2010/main" val="4265427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11</a:t>
            </a:fld>
            <a:endParaRPr lang="en-US"/>
          </a:p>
        </p:txBody>
      </p:sp>
    </p:spTree>
    <p:extLst>
      <p:ext uri="{BB962C8B-B14F-4D97-AF65-F5344CB8AC3E}">
        <p14:creationId xmlns:p14="http://schemas.microsoft.com/office/powerpoint/2010/main" val="128017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12</a:t>
            </a:fld>
            <a:endParaRPr lang="en-US"/>
          </a:p>
        </p:txBody>
      </p:sp>
    </p:spTree>
    <p:extLst>
      <p:ext uri="{BB962C8B-B14F-4D97-AF65-F5344CB8AC3E}">
        <p14:creationId xmlns:p14="http://schemas.microsoft.com/office/powerpoint/2010/main" val="24501901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64" y="3562"/>
            <a:ext cx="4072030" cy="907723"/>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l="515"/>
          <a:stretch/>
        </p:blipFill>
        <p:spPr>
          <a:xfrm>
            <a:off x="7305674" y="0"/>
            <a:ext cx="5521325" cy="6858000"/>
          </a:xfrm>
          <a:prstGeom prst="rect">
            <a:avLst/>
          </a:prstGeom>
        </p:spPr>
      </p:pic>
      <p:sp>
        <p:nvSpPr>
          <p:cNvPr id="2" name="Title 1"/>
          <p:cNvSpPr>
            <a:spLocks noGrp="1"/>
          </p:cNvSpPr>
          <p:nvPr>
            <p:ph type="ctrTitle" hasCustomPrompt="1"/>
          </p:nvPr>
        </p:nvSpPr>
        <p:spPr>
          <a:xfrm>
            <a:off x="324461" y="2275010"/>
            <a:ext cx="3937932" cy="384823"/>
          </a:xfrm>
        </p:spPr>
        <p:txBody>
          <a:bodyPr anchor="t">
            <a:normAutofit/>
          </a:bodyPr>
          <a:lstStyle>
            <a:lvl1pPr algn="l">
              <a:defRPr sz="2000"/>
            </a:lvl1pPr>
          </a:lstStyle>
          <a:p>
            <a:r>
              <a:rPr lang="en-US" dirty="0"/>
              <a:t>Welcome to the module on</a:t>
            </a:r>
          </a:p>
        </p:txBody>
      </p:sp>
      <p:sp>
        <p:nvSpPr>
          <p:cNvPr id="3" name="Subtitle 2"/>
          <p:cNvSpPr>
            <a:spLocks noGrp="1"/>
          </p:cNvSpPr>
          <p:nvPr>
            <p:ph type="subTitle" idx="1"/>
          </p:nvPr>
        </p:nvSpPr>
        <p:spPr>
          <a:xfrm>
            <a:off x="329184" y="4656731"/>
            <a:ext cx="4066118" cy="337573"/>
          </a:xfrm>
        </p:spPr>
        <p:txBody>
          <a:bodyPr>
            <a:normAutofit/>
          </a:bodyPr>
          <a:lstStyle>
            <a:lvl1pPr marL="0" indent="0" algn="l">
              <a:buNone/>
              <a:defRPr sz="1200" i="1">
                <a:solidFill>
                  <a:srgbClr val="328D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TextBox 10"/>
          <p:cNvSpPr txBox="1"/>
          <p:nvPr userDrawn="1"/>
        </p:nvSpPr>
        <p:spPr>
          <a:xfrm>
            <a:off x="10972800" y="6480425"/>
            <a:ext cx="1414170"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a:t>
            </a:r>
          </a:p>
        </p:txBody>
      </p:sp>
      <p:sp>
        <p:nvSpPr>
          <p:cNvPr id="18" name="Content Placeholder 2"/>
          <p:cNvSpPr>
            <a:spLocks noGrp="1"/>
          </p:cNvSpPr>
          <p:nvPr>
            <p:ph idx="15" hasCustomPrompt="1"/>
          </p:nvPr>
        </p:nvSpPr>
        <p:spPr>
          <a:xfrm>
            <a:off x="332964" y="1947710"/>
            <a:ext cx="3929429" cy="314325"/>
          </a:xfrm>
        </p:spPr>
        <p:txBody>
          <a:bodyPr>
            <a:normAutofit/>
          </a:bodyPr>
          <a:lstStyle>
            <a:lvl1pPr marL="0" indent="0">
              <a:buFont typeface="Arial" panose="020B0604020202020204" pitchFamily="34" charset="0"/>
              <a:buNone/>
              <a:defRPr sz="1200">
                <a:solidFill>
                  <a:srgbClr val="404040"/>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r>
              <a:rPr lang="fr-FR" dirty="0"/>
              <a:t>Course duration 00 </a:t>
            </a:r>
            <a:r>
              <a:rPr lang="fr-FR" dirty="0" err="1"/>
              <a:t>hr</a:t>
            </a:r>
            <a:r>
              <a:rPr lang="fr-FR" dirty="0"/>
              <a:t>. 00 </a:t>
            </a:r>
            <a:r>
              <a:rPr lang="fr-FR" dirty="0" err="1"/>
              <a:t>mins</a:t>
            </a:r>
            <a:r>
              <a:rPr lang="fr-FR" dirty="0"/>
              <a:t>.</a:t>
            </a:r>
            <a:endParaRPr lang="en-US" dirty="0"/>
          </a:p>
        </p:txBody>
      </p:sp>
      <p:sp>
        <p:nvSpPr>
          <p:cNvPr id="19" name="Content Placeholder 2"/>
          <p:cNvSpPr>
            <a:spLocks noGrp="1"/>
          </p:cNvSpPr>
          <p:nvPr>
            <p:ph idx="16" hasCustomPrompt="1"/>
          </p:nvPr>
        </p:nvSpPr>
        <p:spPr>
          <a:xfrm>
            <a:off x="329184" y="2659833"/>
            <a:ext cx="5943600" cy="1980100"/>
          </a:xfrm>
        </p:spPr>
        <p:txBody>
          <a:bodyPr>
            <a:noAutofit/>
          </a:bodyPr>
          <a:lstStyle>
            <a:lvl1pPr marL="0" indent="0">
              <a:buFont typeface="Arial" panose="020B0604020202020204" pitchFamily="34" charset="0"/>
              <a:buNone/>
              <a:defRPr sz="4800" b="1">
                <a:solidFill>
                  <a:schemeClr val="tx1"/>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r>
              <a:rPr lang="en-US" dirty="0"/>
              <a:t>Dummy </a:t>
            </a:r>
          </a:p>
          <a:p>
            <a:r>
              <a:rPr lang="en-US" dirty="0"/>
              <a:t>Course Title</a:t>
            </a:r>
          </a:p>
        </p:txBody>
      </p:sp>
      <p:sp>
        <p:nvSpPr>
          <p:cNvPr id="20" name="Title 1"/>
          <p:cNvSpPr txBox="1">
            <a:spLocks/>
          </p:cNvSpPr>
          <p:nvPr userDrawn="1"/>
        </p:nvSpPr>
        <p:spPr>
          <a:xfrm>
            <a:off x="2048486" y="3570410"/>
            <a:ext cx="4536034" cy="66741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B140"/>
                </a:solidFill>
                <a:latin typeface="Arial" panose="020B0604020202020204" pitchFamily="34" charset="0"/>
                <a:ea typeface="+mj-ea"/>
                <a:cs typeface="Arial" panose="020B0604020202020204" pitchFamily="34" charset="0"/>
              </a:defRPr>
            </a:lvl1pPr>
          </a:lstStyle>
          <a:p>
            <a:endParaRPr lang="en-US" b="1" dirty="0"/>
          </a:p>
        </p:txBody>
      </p:sp>
      <p:sp>
        <p:nvSpPr>
          <p:cNvPr id="6" name="Rectangle 5"/>
          <p:cNvSpPr/>
          <p:nvPr userDrawn="1"/>
        </p:nvSpPr>
        <p:spPr>
          <a:xfrm>
            <a:off x="7258050" y="5943600"/>
            <a:ext cx="45719" cy="91440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6534150" y="1371600"/>
            <a:ext cx="4937760" cy="4171950"/>
          </a:xfrm>
          <a:prstGeom prst="rect">
            <a:avLst/>
          </a:prstGeom>
          <a:gradFill>
            <a:gsLst>
              <a:gs pos="11000">
                <a:srgbClr val="0033A0"/>
              </a:gs>
              <a:gs pos="100000">
                <a:srgbClr val="328DFF">
                  <a:alpha val="60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329184" y="5029200"/>
            <a:ext cx="1116751" cy="4000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62707385"/>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20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Y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3150"/>
            <a:ext cx="12827000" cy="4711700"/>
          </a:xfrm>
          <a:prstGeom prst="rect">
            <a:avLst/>
          </a:prstGeom>
        </p:spPr>
      </p:pic>
      <p:sp>
        <p:nvSpPr>
          <p:cNvPr id="2" name="Title 1"/>
          <p:cNvSpPr>
            <a:spLocks noGrp="1"/>
          </p:cNvSpPr>
          <p:nvPr>
            <p:ph type="title"/>
          </p:nvPr>
        </p:nvSpPr>
        <p:spPr>
          <a:xfrm>
            <a:off x="274320" y="182880"/>
            <a:ext cx="7629937"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1371600"/>
            <a:ext cx="7126605" cy="4114800"/>
          </a:xfrm>
        </p:spPr>
        <p:txBody>
          <a:bodyPr/>
          <a:lstStyle>
            <a:lvl1pPr marL="285750" indent="-285750">
              <a:buFont typeface="Arial" panose="020B0604020202020204" pitchFamily="34" charset="0"/>
              <a:buChar char="•"/>
              <a:defRPr>
                <a:solidFill>
                  <a:schemeClr val="bg1"/>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11455400" y="5784850"/>
            <a:ext cx="1371600" cy="4572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658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7315200"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822960"/>
            <a:ext cx="7315200" cy="5606362"/>
          </a:xfrm>
        </p:spPr>
        <p:txBody>
          <a:bodyPr>
            <a:normAutofit/>
          </a:bodyPr>
          <a:lstStyle>
            <a:lvl1pPr marL="285750" indent="-285750">
              <a:buFont typeface="Arial" panose="020B0604020202020204" pitchFamily="34" charset="0"/>
              <a:buChar char="•"/>
              <a:defRPr sz="1200"/>
            </a:lvl1pPr>
            <a:lvl2pPr marL="742950" indent="-285750">
              <a:buFont typeface="Arial" panose="020B0604020202020204" pitchFamily="34" charset="0"/>
              <a:buChar char="−"/>
              <a:defRPr sz="1200"/>
            </a:lvl2pPr>
            <a:lvl3pPr marL="1200150" indent="-285750">
              <a:buFont typeface="Courier New" panose="02070309020205020404" pitchFamily="49" charset="0"/>
              <a:buChar char="o"/>
              <a:defRPr sz="1200"/>
            </a:lvl3pPr>
            <a:lvl4pPr marL="1657350" indent="-285750">
              <a:buFont typeface="Wingdings" panose="05000000000000000000" pitchFamily="2" charset="2"/>
              <a:buChar char="§"/>
              <a:defRPr sz="1200"/>
            </a:lvl4pPr>
            <a:lvl5pPr marL="2114550" indent="-285750">
              <a:buFont typeface="Arial" panose="020B0604020202020204" pitchFamily="34" charset="0"/>
              <a:buChar cha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74320" y="6492240"/>
            <a:ext cx="7315200"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37500" y="0"/>
            <a:ext cx="4889500" cy="6858000"/>
          </a:xfrm>
          <a:prstGeom prst="rect">
            <a:avLst/>
          </a:prstGeom>
        </p:spPr>
      </p:pic>
      <p:sp>
        <p:nvSpPr>
          <p:cNvPr id="16" name="Rectangle 15"/>
          <p:cNvSpPr/>
          <p:nvPr userDrawn="1"/>
        </p:nvSpPr>
        <p:spPr>
          <a:xfrm>
            <a:off x="7937500" y="4962526"/>
            <a:ext cx="4889500" cy="1895474"/>
          </a:xfrm>
          <a:prstGeom prst="rect">
            <a:avLst/>
          </a:prstGeom>
          <a:gradFill>
            <a:gsLst>
              <a:gs pos="11000">
                <a:srgbClr val="0033A0">
                  <a:alpha val="60000"/>
                </a:srgbClr>
              </a:gs>
              <a:gs pos="100000">
                <a:srgbClr val="328DFF">
                  <a:alpha val="33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886700" y="0"/>
            <a:ext cx="45719" cy="91440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7808" y="96948"/>
            <a:ext cx="2743200" cy="611505"/>
          </a:xfrm>
          <a:prstGeom prst="rect">
            <a:avLst/>
          </a:prstGeom>
        </p:spPr>
      </p:pic>
      <p:sp>
        <p:nvSpPr>
          <p:cNvPr id="20" name="TextBox 19"/>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1650937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iz Instructions">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3150"/>
            <a:ext cx="12827000" cy="4711700"/>
          </a:xfrm>
          <a:prstGeom prst="rect">
            <a:avLst/>
          </a:prstGeom>
        </p:spPr>
      </p:pic>
      <p:sp>
        <p:nvSpPr>
          <p:cNvPr id="2" name="Title 1"/>
          <p:cNvSpPr>
            <a:spLocks noGrp="1"/>
          </p:cNvSpPr>
          <p:nvPr>
            <p:ph type="title"/>
          </p:nvPr>
        </p:nvSpPr>
        <p:spPr>
          <a:xfrm>
            <a:off x="274320" y="182880"/>
            <a:ext cx="7629937"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1371599"/>
            <a:ext cx="7202805" cy="4067175"/>
          </a:xfrm>
        </p:spPr>
        <p:txBody>
          <a:bodyPr>
            <a:normAutofit/>
          </a:bodyPr>
          <a:lstStyle>
            <a:lvl1pPr marL="285750" indent="-285750">
              <a:buFont typeface="Arial" panose="020B0604020202020204" pitchFamily="34" charset="0"/>
              <a:buChar char="•"/>
              <a:defRPr sz="1200">
                <a:solidFill>
                  <a:schemeClr val="bg1"/>
                </a:solidFill>
              </a:defRPr>
            </a:lvl1pPr>
            <a:lvl2pPr marL="742950" indent="-285750">
              <a:buFont typeface="Arial" panose="020B0604020202020204" pitchFamily="34" charset="0"/>
              <a:buChar char="−"/>
              <a:defRPr sz="1200">
                <a:solidFill>
                  <a:schemeClr val="bg1"/>
                </a:solidFill>
              </a:defRPr>
            </a:lvl2pPr>
            <a:lvl3pPr marL="1200150" indent="-285750">
              <a:buFont typeface="Courier New" panose="02070309020205020404" pitchFamily="49" charset="0"/>
              <a:buChar char="o"/>
              <a:defRPr sz="1200">
                <a:solidFill>
                  <a:schemeClr val="bg1"/>
                </a:solidFill>
              </a:defRPr>
            </a:lvl3pPr>
            <a:lvl4pPr marL="1657350" indent="-285750">
              <a:buFont typeface="Wingdings" panose="05000000000000000000" pitchFamily="2" charset="2"/>
              <a:buChar char="§"/>
              <a:defRPr sz="1200">
                <a:solidFill>
                  <a:schemeClr val="bg1"/>
                </a:solidFill>
              </a:defRPr>
            </a:lvl4pPr>
            <a:lvl5pPr marL="2114550" indent="-285750">
              <a:buFont typeface="Arial" panose="020B0604020202020204" pitchFamily="34" charset="0"/>
              <a:buChar char="•"/>
              <a:defRPr sz="12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6027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ss">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826998" cy="6858000"/>
          </a:xfrm>
          <a:prstGeom prst="rect">
            <a:avLst/>
          </a:prstGeom>
        </p:spPr>
      </p:pic>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8758" y="80842"/>
            <a:ext cx="2803022" cy="624840"/>
          </a:xfrm>
          <a:prstGeom prst="rect">
            <a:avLst/>
          </a:prstGeom>
        </p:spPr>
      </p:pic>
      <p:sp>
        <p:nvSpPr>
          <p:cNvPr id="2" name="Title 1"/>
          <p:cNvSpPr>
            <a:spLocks noGrp="1"/>
          </p:cNvSpPr>
          <p:nvPr>
            <p:ph type="title"/>
          </p:nvPr>
        </p:nvSpPr>
        <p:spPr>
          <a:xfrm>
            <a:off x="767650" y="1551261"/>
            <a:ext cx="3333296" cy="421399"/>
          </a:xfrm>
        </p:spPr>
        <p:txBody>
          <a:bodyPr/>
          <a:lstStyle/>
          <a:p>
            <a:r>
              <a:rPr lang="en-US" dirty="0"/>
              <a:t>Click to edit Master title style</a:t>
            </a:r>
          </a:p>
        </p:txBody>
      </p:sp>
      <p:sp>
        <p:nvSpPr>
          <p:cNvPr id="3" name="Content Placeholder 2"/>
          <p:cNvSpPr>
            <a:spLocks noGrp="1"/>
          </p:cNvSpPr>
          <p:nvPr>
            <p:ph idx="1"/>
          </p:nvPr>
        </p:nvSpPr>
        <p:spPr>
          <a:xfrm>
            <a:off x="1188720" y="2560320"/>
            <a:ext cx="3200400" cy="2651760"/>
          </a:xfrm>
        </p:spPr>
        <p:txBody>
          <a:bodyPr/>
          <a:lstStyle>
            <a:lvl1pPr marL="0" indent="0" algn="ctr">
              <a:buFont typeface="Arial" panose="020B0604020202020204" pitchFamily="34" charset="0"/>
              <a:buNone/>
              <a:defRPr>
                <a:solidFill>
                  <a:schemeClr val="tx1"/>
                </a:solidFill>
              </a:defRPr>
            </a:lvl1pPr>
            <a:lvl2pPr marL="457200" indent="0" algn="ctr">
              <a:buFont typeface="Arial" panose="020B0604020202020204" pitchFamily="34" charset="0"/>
              <a:buNone/>
              <a:defRPr>
                <a:solidFill>
                  <a:schemeClr val="tx1"/>
                </a:solidFill>
              </a:defRPr>
            </a:lvl2pPr>
            <a:lvl3pPr marL="914400" indent="0" algn="ctr">
              <a:buFont typeface="Arial" panose="020B0604020202020204" pitchFamily="34" charset="0"/>
              <a:buNone/>
              <a:defRPr>
                <a:solidFill>
                  <a:schemeClr val="tx1"/>
                </a:solidFill>
              </a:defRPr>
            </a:lvl3pPr>
            <a:lvl4pPr marL="1371600" indent="0" algn="ctr">
              <a:buFont typeface="Arial" panose="020B0604020202020204" pitchFamily="34" charset="0"/>
              <a:buNone/>
              <a:defRPr>
                <a:solidFill>
                  <a:schemeClr val="tx1"/>
                </a:solidFill>
              </a:defRPr>
            </a:lvl4pPr>
            <a:lvl5pPr marL="1828800" indent="0" algn="ctr">
              <a:buFont typeface="Arial" panose="020B0604020202020204" pitchFamily="34" charset="0"/>
              <a:buNone/>
              <a:defRPr>
                <a:solidFill>
                  <a:schemeClr val="tx1"/>
                </a:solidFill>
              </a:defRPr>
            </a:lvl5pPr>
          </a:lstStyle>
          <a:p>
            <a:pPr lvl="0"/>
            <a:endParaRPr lang="en-US" dirty="0"/>
          </a:p>
        </p:txBody>
      </p:sp>
      <p:sp>
        <p:nvSpPr>
          <p:cNvPr id="11" name="TextBox 10"/>
          <p:cNvSpPr txBox="1"/>
          <p:nvPr userDrawn="1"/>
        </p:nvSpPr>
        <p:spPr>
          <a:xfrm>
            <a:off x="10995877"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3450798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il">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826998" cy="6858000"/>
          </a:xfrm>
          <a:prstGeom prst="rect">
            <a:avLst/>
          </a:prstGeom>
        </p:spPr>
      </p:pic>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8758" y="80842"/>
            <a:ext cx="2803022" cy="624840"/>
          </a:xfrm>
          <a:prstGeom prst="rect">
            <a:avLst/>
          </a:prstGeom>
        </p:spPr>
      </p:pic>
      <p:sp>
        <p:nvSpPr>
          <p:cNvPr id="2" name="Title 1"/>
          <p:cNvSpPr>
            <a:spLocks noGrp="1"/>
          </p:cNvSpPr>
          <p:nvPr>
            <p:ph type="title"/>
          </p:nvPr>
        </p:nvSpPr>
        <p:spPr>
          <a:xfrm>
            <a:off x="768096" y="1554480"/>
            <a:ext cx="3190799"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1188719" y="2560320"/>
            <a:ext cx="3200400" cy="2651760"/>
          </a:xfrm>
        </p:spPr>
        <p:txBody>
          <a:bodyPr/>
          <a:lstStyle>
            <a:lvl1pPr marL="0" indent="0" algn="ctr">
              <a:buFont typeface="Arial" panose="020B0604020202020204" pitchFamily="34" charset="0"/>
              <a:buNone/>
              <a:defRPr>
                <a:solidFill>
                  <a:schemeClr val="tx1"/>
                </a:solidFill>
              </a:defRPr>
            </a:lvl1pPr>
            <a:lvl2pPr marL="457200" indent="0" algn="ctr">
              <a:buFont typeface="Arial" panose="020B0604020202020204" pitchFamily="34" charset="0"/>
              <a:buNone/>
              <a:defRPr>
                <a:solidFill>
                  <a:schemeClr val="tx1"/>
                </a:solidFill>
              </a:defRPr>
            </a:lvl2pPr>
            <a:lvl3pPr marL="914400" indent="0" algn="ctr">
              <a:buFont typeface="Arial" panose="020B0604020202020204" pitchFamily="34" charset="0"/>
              <a:buNone/>
              <a:defRPr>
                <a:solidFill>
                  <a:schemeClr val="tx1"/>
                </a:solidFill>
              </a:defRPr>
            </a:lvl3pPr>
            <a:lvl4pPr marL="1371600" indent="0" algn="ctr">
              <a:buFont typeface="Arial" panose="020B0604020202020204" pitchFamily="34" charset="0"/>
              <a:buNone/>
              <a:defRPr>
                <a:solidFill>
                  <a:schemeClr val="tx1"/>
                </a:solidFill>
              </a:defRPr>
            </a:lvl4pPr>
            <a:lvl5pPr marL="1828800" indent="0" algn="ctr">
              <a:buFont typeface="Arial" panose="020B0604020202020204" pitchFamily="34" charset="0"/>
              <a:buNone/>
              <a:defRPr>
                <a:solidFill>
                  <a:schemeClr val="tx1"/>
                </a:solidFill>
              </a:defRPr>
            </a:lvl5pPr>
          </a:lstStyle>
          <a:p>
            <a:pPr lvl="0"/>
            <a:endParaRPr lang="en-US" dirty="0"/>
          </a:p>
        </p:txBody>
      </p:sp>
      <p:sp>
        <p:nvSpPr>
          <p:cNvPr id="11" name="TextBox 10"/>
          <p:cNvSpPr txBox="1"/>
          <p:nvPr userDrawn="1"/>
        </p:nvSpPr>
        <p:spPr>
          <a:xfrm>
            <a:off x="10995877"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681823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91000" y="0"/>
            <a:ext cx="8636000" cy="6858000"/>
          </a:xfrm>
          <a:prstGeom prst="rect">
            <a:avLst/>
          </a:prstGeom>
        </p:spPr>
      </p:pic>
      <p:sp>
        <p:nvSpPr>
          <p:cNvPr id="20" name="Title 1"/>
          <p:cNvSpPr txBox="1">
            <a:spLocks/>
          </p:cNvSpPr>
          <p:nvPr userDrawn="1"/>
        </p:nvSpPr>
        <p:spPr>
          <a:xfrm>
            <a:off x="2048486" y="3570410"/>
            <a:ext cx="4536034" cy="66741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B140"/>
                </a:solidFill>
                <a:latin typeface="Arial" panose="020B0604020202020204" pitchFamily="34" charset="0"/>
                <a:ea typeface="+mj-ea"/>
                <a:cs typeface="Arial" panose="020B0604020202020204" pitchFamily="34" charset="0"/>
              </a:defRPr>
            </a:lvl1pPr>
          </a:lstStyle>
          <a:p>
            <a:endParaRPr lang="en-US" b="1" dirty="0"/>
          </a:p>
        </p:txBody>
      </p:sp>
      <p:sp>
        <p:nvSpPr>
          <p:cNvPr id="12" name="Rectangle 11"/>
          <p:cNvSpPr/>
          <p:nvPr userDrawn="1"/>
        </p:nvSpPr>
        <p:spPr>
          <a:xfrm>
            <a:off x="2560320" y="1362075"/>
            <a:ext cx="7212330" cy="4133850"/>
          </a:xfrm>
          <a:prstGeom prst="rect">
            <a:avLst/>
          </a:prstGeom>
          <a:gradFill>
            <a:gsLst>
              <a:gs pos="11000">
                <a:srgbClr val="0033A0"/>
              </a:gs>
              <a:gs pos="100000">
                <a:srgbClr val="328DFF">
                  <a:alpha val="70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834641" y="1645920"/>
            <a:ext cx="6675120" cy="426769"/>
          </a:xfrm>
        </p:spPr>
        <p:txBody>
          <a:bodyPr anchor="t">
            <a:normAutofit/>
          </a:bodyPr>
          <a:lstStyle>
            <a:lvl1pPr algn="l">
              <a:defRPr sz="2000">
                <a:solidFill>
                  <a:schemeClr val="bg1"/>
                </a:solidFill>
              </a:defRPr>
            </a:lvl1pPr>
          </a:lstStyle>
          <a:p>
            <a:r>
              <a:rPr lang="en-US" dirty="0"/>
              <a:t>Dummy</a:t>
            </a:r>
          </a:p>
        </p:txBody>
      </p:sp>
      <p:sp>
        <p:nvSpPr>
          <p:cNvPr id="19" name="Content Placeholder 2"/>
          <p:cNvSpPr>
            <a:spLocks noGrp="1"/>
          </p:cNvSpPr>
          <p:nvPr>
            <p:ph idx="16" hasCustomPrompt="1"/>
          </p:nvPr>
        </p:nvSpPr>
        <p:spPr>
          <a:xfrm>
            <a:off x="2834640" y="2194559"/>
            <a:ext cx="6675120" cy="2011680"/>
          </a:xfrm>
        </p:spPr>
        <p:txBody>
          <a:bodyPr>
            <a:noAutofit/>
          </a:bodyPr>
          <a:lstStyle>
            <a:lvl1pPr marL="0" indent="0">
              <a:buFont typeface="Arial" panose="020B0604020202020204" pitchFamily="34" charset="0"/>
              <a:buNone/>
              <a:defRPr sz="4800" b="1">
                <a:solidFill>
                  <a:schemeClr val="bg1"/>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r>
              <a:rPr lang="en-US" dirty="0"/>
              <a:t>Thank</a:t>
            </a:r>
          </a:p>
        </p:txBody>
      </p:sp>
      <p:sp>
        <p:nvSpPr>
          <p:cNvPr id="3" name="Subtitle 2"/>
          <p:cNvSpPr>
            <a:spLocks noGrp="1"/>
          </p:cNvSpPr>
          <p:nvPr>
            <p:ph type="subTitle" idx="1"/>
          </p:nvPr>
        </p:nvSpPr>
        <p:spPr>
          <a:xfrm>
            <a:off x="2834640" y="4937760"/>
            <a:ext cx="4066118" cy="337573"/>
          </a:xfrm>
        </p:spPr>
        <p:txBody>
          <a:bodyPr>
            <a:normAutofit/>
          </a:bodyPr>
          <a:lstStyle>
            <a:lvl1pPr marL="0" indent="0" algn="l">
              <a:buNone/>
              <a:defRPr sz="1200" i="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440" y="8176"/>
            <a:ext cx="4072030" cy="907723"/>
          </a:xfrm>
          <a:prstGeom prst="rect">
            <a:avLst/>
          </a:prstGeom>
        </p:spPr>
      </p:pic>
      <p:sp>
        <p:nvSpPr>
          <p:cNvPr id="14" name="Rectangle 13"/>
          <p:cNvSpPr/>
          <p:nvPr userDrawn="1"/>
        </p:nvSpPr>
        <p:spPr>
          <a:xfrm flipH="1">
            <a:off x="0" y="6400800"/>
            <a:ext cx="457200" cy="45720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8186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274320" y="202752"/>
            <a:ext cx="9658762"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837149"/>
            <a:ext cx="12135261" cy="5606362"/>
          </a:xfrm>
        </p:spPr>
        <p:txBody>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Courier New" panose="02070309020205020404" pitchFamily="49" charset="0"/>
              <a:buChar char="o"/>
              <a:defRPr/>
            </a:lvl3pPr>
            <a:lvl4pPr marL="1657350" indent="-285750">
              <a:buFont typeface="Wingdings" panose="05000000000000000000" pitchFamily="2" charset="2"/>
              <a:buChar char="§"/>
              <a:defRPr/>
            </a:lvl4pPr>
            <a:lvl5pPr marL="2114550" indent="-2857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3"/>
          </p:nvPr>
        </p:nvSpPr>
        <p:spPr>
          <a:xfrm>
            <a:off x="274320" y="6492240"/>
            <a:ext cx="7267986"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Tree>
    <p:extLst>
      <p:ext uri="{BB962C8B-B14F-4D97-AF65-F5344CB8AC3E}">
        <p14:creationId xmlns:p14="http://schemas.microsoft.com/office/powerpoint/2010/main" val="3827662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1856" y="1825625"/>
            <a:ext cx="5451475"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93669" y="1825625"/>
            <a:ext cx="5451475"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17158062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3527" y="365126"/>
            <a:ext cx="1106328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3527" y="1681163"/>
            <a:ext cx="542642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83527" y="2505075"/>
            <a:ext cx="542642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93669" y="1681163"/>
            <a:ext cx="545314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93669" y="2505075"/>
            <a:ext cx="545314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21617017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527" y="457200"/>
            <a:ext cx="4137041"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453146" y="987426"/>
            <a:ext cx="649366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83527" y="2057400"/>
            <a:ext cx="413704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162511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827000" cy="6858000"/>
          </a:xfrm>
          <a:prstGeom prst="rect">
            <a:avLst/>
          </a:prstGeom>
        </p:spPr>
      </p:pic>
      <p:sp>
        <p:nvSpPr>
          <p:cNvPr id="2" name="Title 1"/>
          <p:cNvSpPr>
            <a:spLocks noGrp="1"/>
          </p:cNvSpPr>
          <p:nvPr>
            <p:ph type="title"/>
          </p:nvPr>
        </p:nvSpPr>
        <p:spPr>
          <a:xfrm>
            <a:off x="8567928" y="182880"/>
            <a:ext cx="4052697" cy="421399"/>
          </a:xfrm>
        </p:spPr>
        <p:txBody>
          <a:bodyPr/>
          <a:lstStyle>
            <a:lvl1pPr>
              <a:defRPr>
                <a:solidFill>
                  <a:schemeClr val="bg1"/>
                </a:solidFill>
              </a:defRPr>
            </a:lvl1pPr>
          </a:lstStyle>
          <a:p>
            <a:r>
              <a:rPr lang="en-US" dirty="0"/>
              <a:t>Click to edit Master title style</a:t>
            </a:r>
          </a:p>
        </p:txBody>
      </p:sp>
      <p:sp>
        <p:nvSpPr>
          <p:cNvPr id="8" name="Content Placeholder 2"/>
          <p:cNvSpPr>
            <a:spLocks noGrp="1"/>
          </p:cNvSpPr>
          <p:nvPr>
            <p:ph idx="13"/>
          </p:nvPr>
        </p:nvSpPr>
        <p:spPr>
          <a:xfrm>
            <a:off x="274320" y="6492240"/>
            <a:ext cx="7315200"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008" y="5508"/>
            <a:ext cx="2743200" cy="611505"/>
          </a:xfrm>
          <a:prstGeom prst="rect">
            <a:avLst/>
          </a:prstGeom>
        </p:spPr>
      </p:pic>
      <p:sp>
        <p:nvSpPr>
          <p:cNvPr id="10" name="TextBox 9"/>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10228882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527" y="457200"/>
            <a:ext cx="4137041"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53146" y="987426"/>
            <a:ext cx="6493669"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83527" y="2057400"/>
            <a:ext cx="413704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569231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20523622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79322" y="365125"/>
            <a:ext cx="2765822"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1856" y="365125"/>
            <a:ext cx="8137128"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1141573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375" y="1122363"/>
            <a:ext cx="962025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603375" y="3602038"/>
            <a:ext cx="962025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29439A-C759-4175-BCD8-A57BF9540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17919961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9439A-C759-4175-BCD8-A57BF9540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12894825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4713" y="1709738"/>
            <a:ext cx="11063287"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74713" y="4589463"/>
            <a:ext cx="1106328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29439A-C759-4175-BCD8-A57BF9540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35061180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82650" y="1825625"/>
            <a:ext cx="54546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89700" y="1825625"/>
            <a:ext cx="5456238"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29439A-C759-4175-BCD8-A57BF95405DF}"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2405470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4238" y="365125"/>
            <a:ext cx="11063287" cy="1325563"/>
          </a:xfrm>
        </p:spPr>
        <p:txBody>
          <a:bodyPr/>
          <a:lstStyle/>
          <a:p>
            <a:r>
              <a:rPr lang="en-US"/>
              <a:t>Click to edit Master title style</a:t>
            </a:r>
          </a:p>
        </p:txBody>
      </p:sp>
      <p:sp>
        <p:nvSpPr>
          <p:cNvPr id="3" name="Text Placeholder 2"/>
          <p:cNvSpPr>
            <a:spLocks noGrp="1"/>
          </p:cNvSpPr>
          <p:nvPr>
            <p:ph type="body" idx="1"/>
          </p:nvPr>
        </p:nvSpPr>
        <p:spPr>
          <a:xfrm>
            <a:off x="884238" y="1681163"/>
            <a:ext cx="54260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84238" y="2505075"/>
            <a:ext cx="5426075"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94463" y="1681163"/>
            <a:ext cx="545306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94463" y="2505075"/>
            <a:ext cx="545306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29439A-C759-4175-BCD8-A57BF95405DF}" type="datetimeFigureOut">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1642924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29439A-C759-4175-BCD8-A57BF95405DF}"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1597198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9439A-C759-4175-BCD8-A57BF95405DF}" type="datetimeFigureOut">
              <a:rPr lang="en-US" smtClean="0"/>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23620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37500" y="0"/>
            <a:ext cx="4889500" cy="6858000"/>
          </a:xfrm>
          <a:prstGeom prst="rect">
            <a:avLst/>
          </a:prstGeom>
        </p:spPr>
      </p:pic>
      <p:sp>
        <p:nvSpPr>
          <p:cNvPr id="2" name="Title 1"/>
          <p:cNvSpPr>
            <a:spLocks noGrp="1"/>
          </p:cNvSpPr>
          <p:nvPr>
            <p:ph type="title"/>
          </p:nvPr>
        </p:nvSpPr>
        <p:spPr>
          <a:xfrm>
            <a:off x="274320" y="182880"/>
            <a:ext cx="7315200"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822960"/>
            <a:ext cx="7315200" cy="5606362"/>
          </a:xfrm>
        </p:spPr>
        <p:txBody>
          <a:bodyPr>
            <a:normAutofit/>
          </a:bodyPr>
          <a:lstStyle>
            <a:lvl1pPr marL="285750" indent="-285750">
              <a:buFont typeface="Arial" panose="020B0604020202020204" pitchFamily="34" charset="0"/>
              <a:buChar char="•"/>
              <a:defRPr sz="1200"/>
            </a:lvl1pPr>
            <a:lvl2pPr marL="742950" indent="-285750">
              <a:buFont typeface="Arial" panose="020B0604020202020204" pitchFamily="34" charset="0"/>
              <a:buChar char="−"/>
              <a:defRPr sz="1200"/>
            </a:lvl2pPr>
            <a:lvl3pPr marL="1200150" indent="-285750">
              <a:buFont typeface="Courier New" panose="02070309020205020404" pitchFamily="49" charset="0"/>
              <a:buChar char="o"/>
              <a:defRPr sz="1200"/>
            </a:lvl3pPr>
            <a:lvl4pPr marL="1657350" indent="-285750">
              <a:buFont typeface="Wingdings" panose="05000000000000000000" pitchFamily="2" charset="2"/>
              <a:buChar char="§"/>
              <a:defRPr sz="1200"/>
            </a:lvl4pPr>
            <a:lvl5pPr marL="2114550" indent="-285750">
              <a:buFont typeface="Arial" panose="020B0604020202020204" pitchFamily="34" charset="0"/>
              <a:buChar cha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3"/>
          </p:nvPr>
        </p:nvSpPr>
        <p:spPr>
          <a:xfrm>
            <a:off x="274320" y="6492240"/>
            <a:ext cx="7315200"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
        <p:nvSpPr>
          <p:cNvPr id="13" name="Rectangle 12"/>
          <p:cNvSpPr/>
          <p:nvPr userDrawn="1"/>
        </p:nvSpPr>
        <p:spPr>
          <a:xfrm>
            <a:off x="7937500" y="4962526"/>
            <a:ext cx="4889500" cy="1895474"/>
          </a:xfrm>
          <a:prstGeom prst="rect">
            <a:avLst/>
          </a:prstGeom>
          <a:gradFill>
            <a:gsLst>
              <a:gs pos="11000">
                <a:srgbClr val="0033A0">
                  <a:alpha val="60000"/>
                </a:srgbClr>
              </a:gs>
              <a:gs pos="100000">
                <a:srgbClr val="328DFF">
                  <a:alpha val="33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7886700" y="0"/>
            <a:ext cx="45719" cy="91440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7808" y="96948"/>
            <a:ext cx="2743200" cy="611505"/>
          </a:xfrm>
          <a:prstGeom prst="rect">
            <a:avLst/>
          </a:prstGeom>
        </p:spPr>
      </p:pic>
      <p:sp>
        <p:nvSpPr>
          <p:cNvPr id="16" name="TextBox 15"/>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1927167521"/>
      </p:ext>
    </p:extLst>
  </p:cSld>
  <p:clrMapOvr>
    <a:masterClrMapping/>
  </p:clrMapOvr>
  <p:extLst>
    <p:ext uri="{DCECCB84-F9BA-43D5-87BE-67443E8EF086}">
      <p15:sldGuideLst xmlns:p15="http://schemas.microsoft.com/office/powerpoint/2012/main">
        <p15:guide id="1" orient="horz" pos="4128" userDrawn="1">
          <p15:clr>
            <a:srgbClr val="FBAE40"/>
          </p15:clr>
        </p15:guide>
        <p15:guide id="2" pos="40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4238" y="457200"/>
            <a:ext cx="413702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453063" y="987425"/>
            <a:ext cx="649446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4238" y="2057400"/>
            <a:ext cx="41370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29439A-C759-4175-BCD8-A57BF95405DF}"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587659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4238" y="457200"/>
            <a:ext cx="413702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453063" y="987425"/>
            <a:ext cx="649446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84238" y="2057400"/>
            <a:ext cx="41370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29439A-C759-4175-BCD8-A57BF95405DF}"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17258497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9439A-C759-4175-BCD8-A57BF9540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947783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0513" y="365125"/>
            <a:ext cx="276542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2650" y="365125"/>
            <a:ext cx="8145463"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9439A-C759-4175-BCD8-A57BF9540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338764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37500" y="0"/>
            <a:ext cx="4889500" cy="6858000"/>
          </a:xfrm>
          <a:prstGeom prst="rect">
            <a:avLst/>
          </a:prstGeom>
        </p:spPr>
      </p:pic>
      <p:sp>
        <p:nvSpPr>
          <p:cNvPr id="2" name="Title 1"/>
          <p:cNvSpPr>
            <a:spLocks noGrp="1"/>
          </p:cNvSpPr>
          <p:nvPr>
            <p:ph type="title"/>
          </p:nvPr>
        </p:nvSpPr>
        <p:spPr>
          <a:xfrm>
            <a:off x="274320" y="182880"/>
            <a:ext cx="7315200"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822960"/>
            <a:ext cx="7315200" cy="5606362"/>
          </a:xfrm>
        </p:spPr>
        <p:txBody>
          <a:bodyPr>
            <a:normAutofit/>
          </a:bodyPr>
          <a:lstStyle>
            <a:lvl1pPr marL="285750" indent="-285750">
              <a:buFont typeface="Arial" panose="020B0604020202020204" pitchFamily="34" charset="0"/>
              <a:buChar char="•"/>
              <a:defRPr sz="1200"/>
            </a:lvl1pPr>
            <a:lvl2pPr marL="742950" indent="-285750">
              <a:buFont typeface="Arial" panose="020B0604020202020204" pitchFamily="34" charset="0"/>
              <a:buChar char="−"/>
              <a:defRPr sz="1200"/>
            </a:lvl2pPr>
            <a:lvl3pPr marL="1200150" indent="-285750">
              <a:buFont typeface="Courier New" panose="02070309020205020404" pitchFamily="49" charset="0"/>
              <a:buChar char="o"/>
              <a:defRPr sz="1200"/>
            </a:lvl3pPr>
            <a:lvl4pPr marL="1657350" indent="-285750">
              <a:buFont typeface="Wingdings" panose="05000000000000000000" pitchFamily="2" charset="2"/>
              <a:buChar char="§"/>
              <a:defRPr sz="1200"/>
            </a:lvl4pPr>
            <a:lvl5pPr marL="2114550" indent="-285750">
              <a:buFont typeface="Arial" panose="020B0604020202020204" pitchFamily="34" charset="0"/>
              <a:buChar cha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3"/>
          </p:nvPr>
        </p:nvSpPr>
        <p:spPr>
          <a:xfrm>
            <a:off x="274320" y="6492240"/>
            <a:ext cx="7315200"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
        <p:nvSpPr>
          <p:cNvPr id="13" name="Rectangle 12"/>
          <p:cNvSpPr/>
          <p:nvPr userDrawn="1"/>
        </p:nvSpPr>
        <p:spPr>
          <a:xfrm>
            <a:off x="7937500" y="4962526"/>
            <a:ext cx="4889500" cy="1895474"/>
          </a:xfrm>
          <a:prstGeom prst="rect">
            <a:avLst/>
          </a:prstGeom>
          <a:gradFill>
            <a:gsLst>
              <a:gs pos="11000">
                <a:srgbClr val="0033A0">
                  <a:alpha val="60000"/>
                </a:srgbClr>
              </a:gs>
              <a:gs pos="100000">
                <a:srgbClr val="328DFF">
                  <a:alpha val="33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7886700" y="0"/>
            <a:ext cx="45719" cy="91440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7808" y="96948"/>
            <a:ext cx="2743200" cy="611505"/>
          </a:xfrm>
          <a:prstGeom prst="rect">
            <a:avLst/>
          </a:prstGeom>
        </p:spPr>
      </p:pic>
      <p:sp>
        <p:nvSpPr>
          <p:cNvPr id="9" name="TextBox 8"/>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3196975645"/>
      </p:ext>
    </p:extLst>
  </p:cSld>
  <p:clrMapOvr>
    <a:masterClrMapping/>
  </p:clrMapOvr>
  <p:extLst>
    <p:ext uri="{DCECCB84-F9BA-43D5-87BE-67443E8EF086}">
      <p15:sldGuideLst xmlns:p15="http://schemas.microsoft.com/office/powerpoint/2012/main">
        <p15:guide id="1" orient="horz" pos="4128">
          <p15:clr>
            <a:srgbClr val="FBAE40"/>
          </p15:clr>
        </p15:guide>
        <p15:guide id="2" pos="40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7315200"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822960"/>
            <a:ext cx="7315200" cy="5606362"/>
          </a:xfrm>
        </p:spPr>
        <p:txBody>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Courier New" panose="02070309020205020404" pitchFamily="49" charset="0"/>
              <a:buChar char="o"/>
              <a:defRPr/>
            </a:lvl3pPr>
            <a:lvl4pPr marL="1657350" indent="-285750">
              <a:buFont typeface="Wingdings" panose="05000000000000000000" pitchFamily="2" charset="2"/>
              <a:buChar char="§"/>
              <a:defRPr/>
            </a:lvl4pPr>
            <a:lvl5pPr marL="2114550" indent="-2857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3"/>
          </p:nvPr>
        </p:nvSpPr>
        <p:spPr>
          <a:xfrm>
            <a:off x="274320" y="6492240"/>
            <a:ext cx="7315200"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Tree>
    <p:extLst>
      <p:ext uri="{BB962C8B-B14F-4D97-AF65-F5344CB8AC3E}">
        <p14:creationId xmlns:p14="http://schemas.microsoft.com/office/powerpoint/2010/main" val="203402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827000" cy="6858000"/>
          </a:xfrm>
          <a:prstGeom prst="rect">
            <a:avLst/>
          </a:prstGeom>
        </p:spPr>
      </p:pic>
      <p:sp>
        <p:nvSpPr>
          <p:cNvPr id="2" name="Title 1"/>
          <p:cNvSpPr>
            <a:spLocks noGrp="1"/>
          </p:cNvSpPr>
          <p:nvPr>
            <p:ph type="title"/>
          </p:nvPr>
        </p:nvSpPr>
        <p:spPr>
          <a:xfrm>
            <a:off x="1172683" y="1828489"/>
            <a:ext cx="4999518" cy="971862"/>
          </a:xfrm>
        </p:spPr>
        <p:txBody>
          <a:bodyPr anchor="ctr">
            <a:normAutofit/>
          </a:bodyPr>
          <a:lstStyle>
            <a:lvl1pPr>
              <a:defRPr sz="3600" b="1">
                <a:solidFill>
                  <a:schemeClr val="tx1"/>
                </a:solidFill>
              </a:defRPr>
            </a:lvl1pPr>
          </a:lstStyle>
          <a:p>
            <a:r>
              <a:rPr lang="en-US" dirty="0"/>
              <a:t>Click to edit Master 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7808" y="91441"/>
            <a:ext cx="2743200" cy="622521"/>
          </a:xfrm>
          <a:prstGeom prst="rect">
            <a:avLst/>
          </a:prstGeom>
        </p:spPr>
      </p:pic>
      <p:sp>
        <p:nvSpPr>
          <p:cNvPr id="12" name="TextBox 11"/>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328DFF"/>
                </a:solidFill>
                <a:latin typeface="Arial" panose="020B0604020202020204" pitchFamily="34" charset="0"/>
                <a:cs typeface="Arial" panose="020B0604020202020204" pitchFamily="34" charset="0"/>
              </a:rPr>
              <a:t>© Cognizant</a:t>
            </a:r>
            <a:r>
              <a:rPr lang="en-US" sz="1200" b="0" baseline="0" dirty="0">
                <a:solidFill>
                  <a:srgbClr val="328DFF"/>
                </a:solidFill>
                <a:latin typeface="Arial" panose="020B0604020202020204" pitchFamily="34" charset="0"/>
                <a:cs typeface="Arial" panose="020B0604020202020204" pitchFamily="34" charset="0"/>
              </a:rPr>
              <a:t> </a:t>
            </a:r>
            <a:r>
              <a:rPr lang="en-US" sz="1200" b="0" dirty="0">
                <a:solidFill>
                  <a:srgbClr val="328DFF"/>
                </a:solidFill>
                <a:latin typeface="Arial" panose="020B0604020202020204" pitchFamily="34" charset="0"/>
                <a:cs typeface="Arial" panose="020B0604020202020204" pitchFamily="34" charset="0"/>
              </a:rPr>
              <a:t>2021 | </a:t>
            </a:r>
          </a:p>
        </p:txBody>
      </p:sp>
      <p:sp>
        <p:nvSpPr>
          <p:cNvPr id="14" name="Footer Placeholder 4"/>
          <p:cNvSpPr>
            <a:spLocks noGrp="1"/>
          </p:cNvSpPr>
          <p:nvPr>
            <p:ph type="ftr" sz="quarter" idx="3"/>
          </p:nvPr>
        </p:nvSpPr>
        <p:spPr>
          <a:xfrm>
            <a:off x="274320" y="6492240"/>
            <a:ext cx="1690383" cy="277965"/>
          </a:xfrm>
          <a:prstGeom prst="rect">
            <a:avLst/>
          </a:prstGeom>
        </p:spPr>
        <p:txBody>
          <a:bodyPr vert="horz" lIns="91440" tIns="45720" rIns="91440" bIns="45720" rtlCol="0" anchor="ctr"/>
          <a:lstStyle>
            <a:lvl1pPr algn="l">
              <a:defRPr sz="1200" i="1">
                <a:solidFill>
                  <a:srgbClr val="328DFF"/>
                </a:solidFill>
                <a:latin typeface="Arial" panose="020B0604020202020204" pitchFamily="34" charset="0"/>
                <a:cs typeface="Arial" panose="020B0604020202020204" pitchFamily="34" charset="0"/>
              </a:defRPr>
            </a:lvl1pPr>
          </a:lstStyle>
          <a:p>
            <a:r>
              <a:rPr lang="en-US" dirty="0"/>
              <a:t>Click </a:t>
            </a:r>
            <a:r>
              <a:rPr lang="en-US" b="1" dirty="0"/>
              <a:t>Play</a:t>
            </a:r>
            <a:r>
              <a:rPr lang="en-US" dirty="0"/>
              <a:t> to continue</a:t>
            </a:r>
          </a:p>
        </p:txBody>
      </p:sp>
    </p:spTree>
    <p:extLst>
      <p:ext uri="{BB962C8B-B14F-4D97-AF65-F5344CB8AC3E}">
        <p14:creationId xmlns:p14="http://schemas.microsoft.com/office/powerpoint/2010/main" val="3624823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llov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74320" y="822960"/>
            <a:ext cx="12252960" cy="5606362"/>
          </a:xfrm>
        </p:spPr>
        <p:txBody>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Courier New" panose="02070309020205020404" pitchFamily="49" charset="0"/>
              <a:buChar char="o"/>
              <a:defRPr/>
            </a:lvl3pPr>
            <a:lvl4pPr marL="1657350" indent="-285750">
              <a:buFont typeface="Wingdings" panose="05000000000000000000" pitchFamily="2" charset="2"/>
              <a:buChar char="§"/>
              <a:defRPr/>
            </a:lvl4pPr>
            <a:lvl5pPr marL="2114550" indent="-2857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274320" y="6492240"/>
            <a:ext cx="7267986"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
        <p:nvSpPr>
          <p:cNvPr id="5" name="Rectangle 4"/>
          <p:cNvSpPr/>
          <p:nvPr userDrawn="1"/>
        </p:nvSpPr>
        <p:spPr>
          <a:xfrm>
            <a:off x="0" y="828675"/>
            <a:ext cx="182880" cy="5303520"/>
          </a:xfrm>
          <a:prstGeom prst="rect">
            <a:avLst/>
          </a:prstGeom>
          <a:gradFill>
            <a:gsLst>
              <a:gs pos="100000">
                <a:srgbClr val="0033A0"/>
              </a:gs>
              <a:gs pos="0">
                <a:srgbClr val="328D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97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74320" y="822960"/>
            <a:ext cx="12252960" cy="5606361"/>
          </a:xfrm>
        </p:spPr>
        <p:txBody>
          <a:bodyPr>
            <a:normAutofit/>
          </a:bodyPr>
          <a:lstStyle>
            <a:lvl1pPr marL="285750" indent="-285750">
              <a:buFont typeface="Arial" panose="020B0604020202020204" pitchFamily="34" charset="0"/>
              <a:buChar char="•"/>
              <a:defRPr sz="1200"/>
            </a:lvl1pPr>
            <a:lvl2pPr marL="742950" indent="-285750">
              <a:buFont typeface="Arial" panose="020B0604020202020204" pitchFamily="34" charset="0"/>
              <a:buChar char="−"/>
              <a:defRPr sz="1200"/>
            </a:lvl2pPr>
            <a:lvl3pPr marL="1200150" indent="-285750">
              <a:buFont typeface="Courier New" panose="02070309020205020404" pitchFamily="49" charset="0"/>
              <a:buChar char="o"/>
              <a:defRPr sz="1200"/>
            </a:lvl3pPr>
            <a:lvl4pPr marL="1657350" indent="-285750">
              <a:buFont typeface="Wingdings" panose="05000000000000000000" pitchFamily="2" charset="2"/>
              <a:buChar char="§"/>
              <a:defRPr sz="1200"/>
            </a:lvl4pPr>
            <a:lvl5pPr marL="2114550" indent="-285750">
              <a:buFont typeface="Arial" panose="020B0604020202020204" pitchFamily="34" charset="0"/>
              <a:buChar cha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274320" y="6492240"/>
            <a:ext cx="7267986"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Tree>
    <p:extLst>
      <p:ext uri="{BB962C8B-B14F-4D97-AF65-F5344CB8AC3E}">
        <p14:creationId xmlns:p14="http://schemas.microsoft.com/office/powerpoint/2010/main" val="3922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7" name="Rectangle 6"/>
          <p:cNvSpPr/>
          <p:nvPr userDrawn="1"/>
        </p:nvSpPr>
        <p:spPr>
          <a:xfrm>
            <a:off x="-2" y="2905125"/>
            <a:ext cx="12827001" cy="3314699"/>
          </a:xfrm>
          <a:prstGeom prst="rect">
            <a:avLst/>
          </a:prstGeom>
          <a:gradFill>
            <a:gsLst>
              <a:gs pos="11000">
                <a:srgbClr val="0033A0"/>
              </a:gs>
              <a:gs pos="100000">
                <a:srgbClr val="328D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 name="Title 1"/>
          <p:cNvSpPr>
            <a:spLocks noGrp="1"/>
          </p:cNvSpPr>
          <p:nvPr>
            <p:ph type="title"/>
          </p:nvPr>
        </p:nvSpPr>
        <p:spPr>
          <a:xfrm>
            <a:off x="274321" y="2421255"/>
            <a:ext cx="5897880"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3143249"/>
            <a:ext cx="5897880" cy="2000251"/>
          </a:xfrm>
        </p:spPr>
        <p:txBody>
          <a:bodyPr/>
          <a:lstStyle>
            <a:lvl1pPr marL="0" indent="0">
              <a:buFont typeface="Arial" panose="020B0604020202020204" pitchFamily="34" charset="0"/>
              <a:buNone/>
              <a:defRPr>
                <a:solidFill>
                  <a:schemeClr val="bg1"/>
                </a:solidFill>
              </a:defRPr>
            </a:lvl1pPr>
            <a:lvl2pPr marL="742950" indent="-285750">
              <a:buFont typeface="Arial" panose="020B0604020202020204" pitchFamily="34" charset="0"/>
              <a:buChar char="−"/>
              <a:defRPr/>
            </a:lvl2pPr>
            <a:lvl3pPr marL="1200150" indent="-285750">
              <a:buFont typeface="Courier New" panose="02070309020205020404" pitchFamily="49" charset="0"/>
              <a:buChar char="o"/>
              <a:defRPr/>
            </a:lvl3pPr>
            <a:lvl4pPr marL="1657350" indent="-285750">
              <a:buFont typeface="Wingdings" panose="05000000000000000000" pitchFamily="2" charset="2"/>
              <a:buChar char="§"/>
              <a:defRPr/>
            </a:lvl4pPr>
            <a:lvl5pPr marL="2114550" indent="-285750">
              <a:buFont typeface="Arial" panose="020B0604020202020204" pitchFamily="34" charset="0"/>
              <a:buChar char="•"/>
              <a:defRPr/>
            </a:lvl5pPr>
          </a:lstStyle>
          <a:p>
            <a:pPr lvl="0"/>
            <a:endParaRPr lang="en-US" dirty="0"/>
          </a:p>
        </p:txBody>
      </p:sp>
      <p:sp>
        <p:nvSpPr>
          <p:cNvPr id="8" name="Content Placeholder 2"/>
          <p:cNvSpPr>
            <a:spLocks noGrp="1"/>
          </p:cNvSpPr>
          <p:nvPr>
            <p:ph idx="13"/>
          </p:nvPr>
        </p:nvSpPr>
        <p:spPr>
          <a:xfrm>
            <a:off x="274320" y="6492240"/>
            <a:ext cx="7267986"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173" y="914400"/>
            <a:ext cx="4483100" cy="5943600"/>
          </a:xfrm>
          <a:prstGeom prst="rect">
            <a:avLst/>
          </a:prstGeom>
        </p:spPr>
      </p:pic>
      <p:sp>
        <p:nvSpPr>
          <p:cNvPr id="10" name="Rectangle 9"/>
          <p:cNvSpPr/>
          <p:nvPr userDrawn="1"/>
        </p:nvSpPr>
        <p:spPr>
          <a:xfrm>
            <a:off x="8311513" y="866774"/>
            <a:ext cx="2651760" cy="4572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627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182880"/>
            <a:ext cx="9706387" cy="421399"/>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274320" y="822960"/>
            <a:ext cx="12262363" cy="5606362"/>
          </a:xfrm>
          <a:prstGeom prst="rect">
            <a:avLst/>
          </a:prstGeom>
        </p:spPr>
        <p:txBody>
          <a:bodyPr vert="horz" lIns="0" tIns="0" rIns="0" bIns="0" rtlCol="0">
            <a:normAutofit/>
          </a:bodyPr>
          <a:lstStyle/>
          <a:p>
            <a:pPr lvl="0"/>
            <a:endParaRPr lang="en-US" dirty="0"/>
          </a:p>
        </p:txBody>
      </p:sp>
      <p:sp>
        <p:nvSpPr>
          <p:cNvPr id="5" name="Footer Placeholder 4"/>
          <p:cNvSpPr>
            <a:spLocks noGrp="1"/>
          </p:cNvSpPr>
          <p:nvPr>
            <p:ph type="ftr" sz="quarter" idx="3"/>
          </p:nvPr>
        </p:nvSpPr>
        <p:spPr>
          <a:xfrm>
            <a:off x="274320" y="6492240"/>
            <a:ext cx="1690383" cy="277965"/>
          </a:xfrm>
          <a:prstGeom prst="rect">
            <a:avLst/>
          </a:prstGeom>
        </p:spPr>
        <p:txBody>
          <a:bodyPr vert="horz" lIns="91440" tIns="45720" rIns="91440" bIns="45720" rtlCol="0" anchor="ctr"/>
          <a:lstStyle>
            <a:lvl1pPr algn="l">
              <a:defRPr sz="1200" i="1">
                <a:solidFill>
                  <a:srgbClr val="328DFF"/>
                </a:solidFill>
                <a:latin typeface="Arial" panose="020B0604020202020204" pitchFamily="34" charset="0"/>
                <a:cs typeface="Arial" panose="020B0604020202020204" pitchFamily="34" charset="0"/>
              </a:defRPr>
            </a:lvl1pPr>
          </a:lstStyle>
          <a:p>
            <a:r>
              <a:rPr lang="en-US" dirty="0"/>
              <a:t>Click </a:t>
            </a:r>
            <a:r>
              <a:rPr lang="en-US" b="1" dirty="0"/>
              <a:t>Play</a:t>
            </a:r>
            <a:r>
              <a:rPr lang="en-US" dirty="0"/>
              <a:t> to continue</a:t>
            </a:r>
          </a:p>
        </p:txBody>
      </p:sp>
      <p:pic>
        <p:nvPicPr>
          <p:cNvPr id="10" name="Picture 9"/>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9957808" y="96948"/>
            <a:ext cx="2743200" cy="611505"/>
          </a:xfrm>
          <a:prstGeom prst="rect">
            <a:avLst/>
          </a:prstGeom>
        </p:spPr>
      </p:pic>
      <p:sp>
        <p:nvSpPr>
          <p:cNvPr id="11" name="TextBox 10"/>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328DFF"/>
                </a:solidFill>
                <a:latin typeface="Arial" panose="020B0604020202020204" pitchFamily="34" charset="0"/>
                <a:cs typeface="Arial" panose="020B0604020202020204" pitchFamily="34" charset="0"/>
              </a:rPr>
              <a:t>© Cognizant</a:t>
            </a:r>
            <a:r>
              <a:rPr lang="en-US" sz="1200" b="0" baseline="0" dirty="0">
                <a:solidFill>
                  <a:srgbClr val="328DFF"/>
                </a:solidFill>
                <a:latin typeface="Arial" panose="020B0604020202020204" pitchFamily="34" charset="0"/>
                <a:cs typeface="Arial" panose="020B0604020202020204" pitchFamily="34" charset="0"/>
              </a:rPr>
              <a:t> </a:t>
            </a:r>
            <a:r>
              <a:rPr lang="en-US" sz="1200" b="0" dirty="0">
                <a:solidFill>
                  <a:srgbClr val="328DFF"/>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734553193"/>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88" r:id="rId3"/>
    <p:sldLayoutId id="2147483699" r:id="rId4"/>
    <p:sldLayoutId id="2147483698" r:id="rId5"/>
    <p:sldLayoutId id="2147483663" r:id="rId6"/>
    <p:sldLayoutId id="2147483662" r:id="rId7"/>
    <p:sldLayoutId id="2147483693" r:id="rId8"/>
    <p:sldLayoutId id="2147483697" r:id="rId9"/>
    <p:sldLayoutId id="2147483690" r:id="rId10"/>
    <p:sldLayoutId id="2147483691" r:id="rId11"/>
    <p:sldLayoutId id="2147483692" r:id="rId12"/>
    <p:sldLayoutId id="2147483694" r:id="rId13"/>
    <p:sldLayoutId id="2147483695" r:id="rId14"/>
    <p:sldLayoutId id="2147483696" r:id="rId15"/>
    <p:sldLayoutId id="2147483689" r:id="rId16"/>
    <p:sldLayoutId id="2147483664" r:id="rId17"/>
    <p:sldLayoutId id="2147483665" r:id="rId18"/>
    <p:sldLayoutId id="2147483668" r:id="rId19"/>
    <p:sldLayoutId id="2147483669" r:id="rId20"/>
    <p:sldLayoutId id="2147483670" r:id="rId21"/>
    <p:sldLayoutId id="2147483671" r:id="rId22"/>
  </p:sldLayoutIdLst>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2650" y="365125"/>
            <a:ext cx="11063288"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82650" y="1825625"/>
            <a:ext cx="1106328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2650" y="6356350"/>
            <a:ext cx="288607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9439A-C759-4175-BCD8-A57BF95405DF}" type="datetimeFigureOut">
              <a:rPr lang="en-US" smtClean="0"/>
              <a:t>2/18/2021</a:t>
            </a:fld>
            <a:endParaRPr lang="en-US"/>
          </a:p>
        </p:txBody>
      </p:sp>
      <p:sp>
        <p:nvSpPr>
          <p:cNvPr id="5" name="Footer Placeholder 4"/>
          <p:cNvSpPr>
            <a:spLocks noGrp="1"/>
          </p:cNvSpPr>
          <p:nvPr>
            <p:ph type="ftr" sz="quarter" idx="3"/>
          </p:nvPr>
        </p:nvSpPr>
        <p:spPr>
          <a:xfrm>
            <a:off x="4249738" y="6356350"/>
            <a:ext cx="432911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59863" y="6356350"/>
            <a:ext cx="288607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7C487-679B-4924-84AB-0F3CEDB55731}" type="slidenum">
              <a:rPr lang="en-US" smtClean="0"/>
              <a:t>‹#›</a:t>
            </a:fld>
            <a:endParaRPr lang="en-US"/>
          </a:p>
        </p:txBody>
      </p:sp>
    </p:spTree>
    <p:extLst>
      <p:ext uri="{BB962C8B-B14F-4D97-AF65-F5344CB8AC3E}">
        <p14:creationId xmlns:p14="http://schemas.microsoft.com/office/powerpoint/2010/main" val="365916013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5"/>
          </p:nvPr>
        </p:nvSpPr>
        <p:spPr/>
        <p:txBody>
          <a:bodyPr/>
          <a:lstStyle/>
          <a:p>
            <a:r>
              <a:rPr lang="fr-FR" dirty="0"/>
              <a:t>Course Duration </a:t>
            </a:r>
            <a:r>
              <a:rPr lang="fr-FR" dirty="0" smtClean="0"/>
              <a:t>01 </a:t>
            </a:r>
            <a:r>
              <a:rPr lang="fr-FR" dirty="0" err="1"/>
              <a:t>hr</a:t>
            </a:r>
            <a:r>
              <a:rPr lang="fr-FR" dirty="0"/>
              <a:t>. 00 </a:t>
            </a:r>
            <a:r>
              <a:rPr lang="fr-FR" dirty="0" err="1"/>
              <a:t>mins</a:t>
            </a:r>
            <a:r>
              <a:rPr lang="fr-FR" dirty="0"/>
              <a:t>.</a:t>
            </a:r>
            <a:endParaRPr lang="en-US" dirty="0"/>
          </a:p>
        </p:txBody>
      </p:sp>
      <p:sp>
        <p:nvSpPr>
          <p:cNvPr id="2" name="Rectangle 1"/>
          <p:cNvSpPr/>
          <p:nvPr/>
        </p:nvSpPr>
        <p:spPr>
          <a:xfrm>
            <a:off x="-1733106" y="0"/>
            <a:ext cx="173310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This is the Title slide. Please add the course title in the </a:t>
            </a:r>
            <a:r>
              <a:rPr lang="en-US" sz="1200" b="1" dirty="0">
                <a:solidFill>
                  <a:schemeClr val="bg1"/>
                </a:solidFill>
                <a:latin typeface="Arial" panose="020B0604020202020204" pitchFamily="34" charset="0"/>
                <a:cs typeface="Arial" panose="020B0604020202020204" pitchFamily="34" charset="0"/>
              </a:rPr>
              <a:t>Dummy Course Title </a:t>
            </a:r>
            <a:r>
              <a:rPr lang="en-US" sz="1200" dirty="0">
                <a:solidFill>
                  <a:schemeClr val="bg1"/>
                </a:solidFill>
                <a:latin typeface="Arial" panose="020B0604020202020204" pitchFamily="34" charset="0"/>
                <a:cs typeface="Arial" panose="020B0604020202020204" pitchFamily="34" charset="0"/>
              </a:rPr>
              <a:t>section and duration of the course in the </a:t>
            </a:r>
            <a:r>
              <a:rPr lang="en-US" sz="1200" b="1" dirty="0">
                <a:solidFill>
                  <a:schemeClr val="bg1"/>
                </a:solidFill>
                <a:latin typeface="Arial" panose="020B0604020202020204" pitchFamily="34" charset="0"/>
                <a:cs typeface="Arial" panose="020B0604020202020204" pitchFamily="34" charset="0"/>
              </a:rPr>
              <a:t>Course Duration</a:t>
            </a:r>
            <a:r>
              <a:rPr lang="en-US" sz="1200" dirty="0">
                <a:solidFill>
                  <a:schemeClr val="bg1"/>
                </a:solidFill>
                <a:latin typeface="Arial" panose="020B0604020202020204" pitchFamily="34" charset="0"/>
                <a:cs typeface="Arial" panose="020B0604020202020204" pitchFamily="34" charset="0"/>
              </a:rPr>
              <a:t> section.</a:t>
            </a:r>
          </a:p>
        </p:txBody>
      </p:sp>
      <p:sp>
        <p:nvSpPr>
          <p:cNvPr id="3" name="Rectangle 2"/>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4" name="Title 3"/>
          <p:cNvSpPr>
            <a:spLocks noGrp="1"/>
          </p:cNvSpPr>
          <p:nvPr>
            <p:ph type="ctrTitle"/>
          </p:nvPr>
        </p:nvSpPr>
        <p:spPr/>
        <p:txBody>
          <a:bodyPr/>
          <a:lstStyle/>
          <a:p>
            <a:endParaRPr lang="en-US" dirty="0"/>
          </a:p>
        </p:txBody>
      </p:sp>
      <p:sp>
        <p:nvSpPr>
          <p:cNvPr id="5" name="Content Placeholder 4"/>
          <p:cNvSpPr>
            <a:spLocks noGrp="1"/>
          </p:cNvSpPr>
          <p:nvPr>
            <p:ph idx="16"/>
          </p:nvPr>
        </p:nvSpPr>
        <p:spPr/>
        <p:txBody>
          <a:bodyPr/>
          <a:lstStyle/>
          <a:p>
            <a:r>
              <a:rPr lang="en-US" dirty="0">
                <a:latin typeface="Arial Rounded MT Bold" pitchFamily="34" charset="0"/>
              </a:rPr>
              <a:t>D2 Life Sciences Suite Registration Forms</a:t>
            </a:r>
          </a:p>
          <a:p>
            <a:endParaRPr lang="en-US" dirty="0"/>
          </a:p>
        </p:txBody>
      </p:sp>
    </p:spTree>
    <p:extLst>
      <p:ext uri="{BB962C8B-B14F-4D97-AF65-F5344CB8AC3E}">
        <p14:creationId xmlns:p14="http://schemas.microsoft.com/office/powerpoint/2010/main" val="1620644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Rounded MT Bold" pitchFamily="34" charset="0"/>
              </a:rPr>
              <a:t>Why Registration Forms</a:t>
            </a:r>
            <a:r>
              <a:rPr lang="en-US" dirty="0"/>
              <a:t/>
            </a:r>
            <a:br>
              <a:rPr lang="en-US" dirty="0"/>
            </a:br>
            <a:endParaRPr lang="en-US" dirty="0"/>
          </a:p>
        </p:txBody>
      </p:sp>
    </p:spTree>
    <p:extLst>
      <p:ext uri="{BB962C8B-B14F-4D97-AF65-F5344CB8AC3E}">
        <p14:creationId xmlns:p14="http://schemas.microsoft.com/office/powerpoint/2010/main" val="58051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Why Registration Forms</a:t>
            </a:r>
          </a:p>
        </p:txBody>
      </p:sp>
      <p:sp>
        <p:nvSpPr>
          <p:cNvPr id="7" name="Content Placeholder 6"/>
          <p:cNvSpPr>
            <a:spLocks noGrp="1"/>
          </p:cNvSpPr>
          <p:nvPr>
            <p:ph idx="1"/>
          </p:nvPr>
        </p:nvSpPr>
        <p:spPr>
          <a:xfrm>
            <a:off x="274320" y="822960"/>
            <a:ext cx="9614747" cy="5129107"/>
          </a:xfrm>
        </p:spPr>
        <p:txBody>
          <a:bodyPr>
            <a:normAutofit/>
          </a:bodyPr>
          <a:lstStyle/>
          <a:p>
            <a:pPr marL="0" indent="0">
              <a:buNone/>
            </a:pPr>
            <a:r>
              <a:rPr lang="en-US" sz="1600" dirty="0"/>
              <a:t>Why registration forms introduced at LSS Suite of applications?</a:t>
            </a:r>
          </a:p>
          <a:p>
            <a:pPr marL="0" indent="0">
              <a:buNone/>
            </a:pPr>
            <a:endParaRPr lang="en-US" sz="1600" dirty="0"/>
          </a:p>
          <a:p>
            <a:pPr marL="0" indent="0">
              <a:buNone/>
            </a:pPr>
            <a:r>
              <a:rPr lang="en-US" sz="1600" b="1" dirty="0"/>
              <a:t>Ensure Data Accuracy through attribute Inheritance</a:t>
            </a:r>
          </a:p>
          <a:p>
            <a:pPr marL="0" indent="0">
              <a:buNone/>
            </a:pPr>
            <a:endParaRPr lang="en-US" sz="1400" b="1" dirty="0"/>
          </a:p>
          <a:p>
            <a:r>
              <a:rPr lang="en-US" sz="1600" dirty="0"/>
              <a:t>Life Sciences Solution Suite application uses registration forms to pre-register product codes, medical devices code, study IDs, and associated metadata, which the relevant documents can inherit automatically.</a:t>
            </a:r>
          </a:p>
          <a:p>
            <a:pPr marL="0" indent="0">
              <a:buNone/>
            </a:pPr>
            <a:endParaRPr lang="en-US" sz="1600" dirty="0"/>
          </a:p>
          <a:p>
            <a:r>
              <a:rPr lang="en-US" sz="1600" dirty="0"/>
              <a:t>Authors use registration forms as templates for creating and importing documents. When the registration form is selected during create or import process, documents inherit its information automatically. This automatic population reduces data entry and ensures accuracy. Documents are automatically filed in the appropriate location in the repository based on the type and metadata values.</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Tree>
    <p:extLst>
      <p:ext uri="{BB962C8B-B14F-4D97-AF65-F5344CB8AC3E}">
        <p14:creationId xmlns:p14="http://schemas.microsoft.com/office/powerpoint/2010/main" val="1935421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Why Registration Forms</a:t>
            </a:r>
          </a:p>
        </p:txBody>
      </p:sp>
      <p:sp>
        <p:nvSpPr>
          <p:cNvPr id="7" name="Content Placeholder 6"/>
          <p:cNvSpPr>
            <a:spLocks noGrp="1"/>
          </p:cNvSpPr>
          <p:nvPr>
            <p:ph idx="1"/>
          </p:nvPr>
        </p:nvSpPr>
        <p:spPr>
          <a:xfrm>
            <a:off x="274320" y="822960"/>
            <a:ext cx="11020213" cy="5129107"/>
          </a:xfrm>
        </p:spPr>
        <p:txBody>
          <a:bodyPr>
            <a:normAutofit/>
          </a:bodyPr>
          <a:lstStyle/>
          <a:p>
            <a:pPr marL="0" indent="0" algn="just">
              <a:buNone/>
            </a:pPr>
            <a:r>
              <a:rPr lang="en-US" sz="1800" b="1" dirty="0"/>
              <a:t>Ease at applying access restrictions on Product, Quality Project, Clinical Trail, Non-Clinical Study, and Regulatory Application/Submission. Managers </a:t>
            </a:r>
            <a:r>
              <a:rPr lang="en-US" sz="1600" b="1" dirty="0"/>
              <a:t>can restrict access using the following methods</a:t>
            </a:r>
            <a:r>
              <a:rPr lang="en-US" sz="1600" dirty="0"/>
              <a:t> -</a:t>
            </a:r>
          </a:p>
          <a:p>
            <a:pPr marL="0" indent="0">
              <a:buNone/>
            </a:pPr>
            <a:endParaRPr lang="en-US" sz="1600" dirty="0"/>
          </a:p>
          <a:p>
            <a:pPr lvl="0" algn="just"/>
            <a:r>
              <a:rPr lang="en-US" sz="1600" dirty="0"/>
              <a:t>Control user access: Restrict access to the information on registration forms by populating Form Managers and Form Users properties with specific groups or users. </a:t>
            </a:r>
          </a:p>
          <a:p>
            <a:pPr algn="just"/>
            <a:r>
              <a:rPr lang="en-US" sz="1600" dirty="0"/>
              <a:t>For example, to set up a confidential study that consists of documents visible to a specific group select this group as Form Users. Only groups or users selected in the Form Managers property will have access to modify the information on the registration form. </a:t>
            </a:r>
          </a:p>
          <a:p>
            <a:pPr lvl="0" algn="just"/>
            <a:r>
              <a:rPr lang="en-US" sz="1600" dirty="0"/>
              <a:t>Control lifecycle states: By changing the lifecycle status of a registration form, administrators can preserve the current set of Approved documents relating to a particular product, study, or project. The study or entire product line is frozen when the associated registration forms are in one of these states.</a:t>
            </a:r>
          </a:p>
          <a:p>
            <a:pPr algn="just"/>
            <a:r>
              <a:rPr lang="en-US" sz="1600" dirty="0"/>
              <a:t>For example, restrict access to a Product or a Regulatory Application Registration Form by changing the status of the form to Inactive.</a:t>
            </a:r>
          </a:p>
          <a:p>
            <a:pPr marL="0" indent="0" algn="just">
              <a:buNone/>
            </a:pPr>
            <a:endParaRPr lang="en-US" sz="1600" dirty="0"/>
          </a:p>
          <a:p>
            <a:pPr marL="0" indent="0" algn="just">
              <a:buNone/>
            </a:pPr>
            <a:r>
              <a:rPr lang="en-US" sz="1600" dirty="0"/>
              <a:t>While the registration form remains frozen, users can review and approve documents. However, users cannot release the documents to an Approved state until the appropriate registration forms are reverted to an active state.</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Tree>
    <p:extLst>
      <p:ext uri="{BB962C8B-B14F-4D97-AF65-F5344CB8AC3E}">
        <p14:creationId xmlns:p14="http://schemas.microsoft.com/office/powerpoint/2010/main" val="856141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119" y="2302314"/>
            <a:ext cx="4999518" cy="971862"/>
          </a:xfrm>
        </p:spPr>
        <p:txBody>
          <a:bodyPr>
            <a:normAutofit fontScale="90000"/>
          </a:bodyPr>
          <a:lstStyle/>
          <a:p>
            <a:r>
              <a:rPr lang="en-US" dirty="0">
                <a:latin typeface="Arial Rounded MT Bold" pitchFamily="34" charset="0"/>
              </a:rPr>
              <a:t>Drug Products Registration Forms</a:t>
            </a:r>
            <a:r>
              <a:rPr lang="en-US" dirty="0"/>
              <a:t/>
            </a:r>
            <a:br>
              <a:rPr lang="en-US" dirty="0"/>
            </a:br>
            <a:endParaRPr lang="en-US" dirty="0"/>
          </a:p>
        </p:txBody>
      </p:sp>
    </p:spTree>
    <p:extLst>
      <p:ext uri="{BB962C8B-B14F-4D97-AF65-F5344CB8AC3E}">
        <p14:creationId xmlns:p14="http://schemas.microsoft.com/office/powerpoint/2010/main" val="251888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Drug Products</a:t>
            </a:r>
          </a:p>
        </p:txBody>
      </p:sp>
      <p:sp>
        <p:nvSpPr>
          <p:cNvPr id="7" name="Content Placeholder 6"/>
          <p:cNvSpPr>
            <a:spLocks noGrp="1"/>
          </p:cNvSpPr>
          <p:nvPr>
            <p:ph idx="1"/>
          </p:nvPr>
        </p:nvSpPr>
        <p:spPr>
          <a:xfrm>
            <a:off x="274320" y="822960"/>
            <a:ext cx="9767147" cy="3528907"/>
          </a:xfrm>
        </p:spPr>
        <p:txBody>
          <a:bodyPr>
            <a:normAutofit/>
          </a:bodyPr>
          <a:lstStyle/>
          <a:p>
            <a:pPr marL="0" indent="0">
              <a:buNone/>
            </a:pPr>
            <a:r>
              <a:rPr lang="en-US" sz="1600" b="1" dirty="0"/>
              <a:t>Product Registration Form (PRF)</a:t>
            </a:r>
          </a:p>
          <a:p>
            <a:endParaRPr lang="en-US" sz="1600" dirty="0"/>
          </a:p>
          <a:p>
            <a:r>
              <a:rPr lang="en-US" sz="1600" dirty="0"/>
              <a:t>Product Registration Forms define product codes and product-related metadata. These forms relate products to the appropriate product identification codes and are required to create any registration form for Life Sciences Suite of applications – Q&amp;M, R&amp;D, SSV and eTMF</a:t>
            </a:r>
          </a:p>
          <a:p>
            <a:endParaRPr lang="en-US" sz="1600" dirty="0"/>
          </a:p>
          <a:p>
            <a:r>
              <a:rPr lang="en-US" sz="1600" dirty="0"/>
              <a:t>If both Q&amp;M and R&amp;D co-exist at a same environment, a PRF created in R&amp;D can be seen at Q&amp;M. </a:t>
            </a:r>
          </a:p>
          <a:p>
            <a:endParaRPr lang="en-US" sz="1600" dirty="0"/>
          </a:p>
          <a:p>
            <a:r>
              <a:rPr lang="en-US" sz="1600" dirty="0"/>
              <a:t>Responsible Group: Product managers creates Product Registration Forms. </a:t>
            </a:r>
          </a:p>
          <a:p>
            <a:endParaRPr lang="en-US" sz="1600" dirty="0"/>
          </a:p>
          <a:p>
            <a:r>
              <a:rPr lang="en-US" sz="1600" dirty="0"/>
              <a:t>Creation profile: Product Management</a:t>
            </a:r>
          </a:p>
          <a:p>
            <a:pPr marL="0" indent="0">
              <a:buNone/>
            </a:pPr>
            <a:r>
              <a:rPr lang="en-US" sz="1600" dirty="0"/>
              <a:t>     Document type: Product Registration Form</a:t>
            </a:r>
          </a:p>
          <a:p>
            <a:endParaRPr lang="en-US" sz="1600" dirty="0"/>
          </a:p>
          <a:p>
            <a:r>
              <a:rPr lang="en-US" sz="1600" dirty="0"/>
              <a:t>Default location: Product Library cabinet</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Tree>
    <p:extLst>
      <p:ext uri="{BB962C8B-B14F-4D97-AF65-F5344CB8AC3E}">
        <p14:creationId xmlns:p14="http://schemas.microsoft.com/office/powerpoint/2010/main" val="4274670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Drug Products</a:t>
            </a:r>
          </a:p>
        </p:txBody>
      </p:sp>
      <p:sp>
        <p:nvSpPr>
          <p:cNvPr id="7" name="Content Placeholder 6"/>
          <p:cNvSpPr>
            <a:spLocks noGrp="1"/>
          </p:cNvSpPr>
          <p:nvPr>
            <p:ph idx="1"/>
          </p:nvPr>
        </p:nvSpPr>
        <p:spPr>
          <a:xfrm>
            <a:off x="274320" y="822960"/>
            <a:ext cx="9767147" cy="3528907"/>
          </a:xfrm>
        </p:spPr>
        <p:txBody>
          <a:bodyPr>
            <a:normAutofit/>
          </a:bodyPr>
          <a:lstStyle/>
          <a:p>
            <a:pPr marL="0" indent="0">
              <a:buNone/>
            </a:pPr>
            <a:r>
              <a:rPr lang="en-US" sz="1600" b="1" dirty="0"/>
              <a:t>Product Registration Form (PRF)</a:t>
            </a:r>
          </a:p>
          <a:p>
            <a:endParaRPr lang="en-US" sz="1600" dirty="0"/>
          </a:p>
          <a:p>
            <a:r>
              <a:rPr lang="en-US" sz="1600" dirty="0"/>
              <a:t>Lifecycle of PRF</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pic>
        <p:nvPicPr>
          <p:cNvPr id="8" name="Picture 7"/>
          <p:cNvPicPr/>
          <p:nvPr/>
        </p:nvPicPr>
        <p:blipFill>
          <a:blip r:embed="rId3"/>
          <a:stretch>
            <a:fillRect/>
          </a:stretch>
        </p:blipFill>
        <p:spPr>
          <a:xfrm>
            <a:off x="2172223" y="1510212"/>
            <a:ext cx="3472180" cy="246887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891580977"/>
              </p:ext>
            </p:extLst>
          </p:nvPr>
        </p:nvGraphicFramePr>
        <p:xfrm>
          <a:off x="715433" y="3990703"/>
          <a:ext cx="8551334" cy="2197291"/>
        </p:xfrm>
        <a:graphic>
          <a:graphicData uri="http://schemas.openxmlformats.org/drawingml/2006/table">
            <a:tbl>
              <a:tblPr firstRow="1" bandRow="1">
                <a:tableStyleId>{5C22544A-7EE6-4342-B048-85BDC9FD1C3A}</a:tableStyleId>
              </a:tblPr>
              <a:tblGrid>
                <a:gridCol w="4275667">
                  <a:extLst>
                    <a:ext uri="{9D8B030D-6E8A-4147-A177-3AD203B41FA5}">
                      <a16:colId xmlns:a16="http://schemas.microsoft.com/office/drawing/2014/main" val="1137488"/>
                    </a:ext>
                  </a:extLst>
                </a:gridCol>
                <a:gridCol w="4275667">
                  <a:extLst>
                    <a:ext uri="{9D8B030D-6E8A-4147-A177-3AD203B41FA5}">
                      <a16:colId xmlns:a16="http://schemas.microsoft.com/office/drawing/2014/main" val="1333411542"/>
                    </a:ext>
                  </a:extLst>
                </a:gridCol>
              </a:tblGrid>
              <a:tr h="370840">
                <a:tc>
                  <a:txBody>
                    <a:bodyPr/>
                    <a:lstStyle/>
                    <a:p>
                      <a:pPr marL="0" marR="0" algn="ctr">
                        <a:lnSpc>
                          <a:spcPct val="107000"/>
                        </a:lnSpc>
                        <a:spcBef>
                          <a:spcPts val="0"/>
                        </a:spcBef>
                        <a:spcAft>
                          <a:spcPts val="0"/>
                        </a:spcAft>
                      </a:pPr>
                      <a:r>
                        <a:rPr lang="en-US" sz="1600" dirty="0" smtClean="0">
                          <a:effectLst/>
                        </a:rPr>
                        <a:t>State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9029421"/>
                  </a:ext>
                </a:extLst>
              </a:tr>
              <a:tr h="370840">
                <a:tc>
                  <a:txBody>
                    <a:bodyPr/>
                    <a:lstStyle/>
                    <a:p>
                      <a:pPr marL="0" marR="0" algn="ctr">
                        <a:lnSpc>
                          <a:spcPct val="107000"/>
                        </a:lnSpc>
                        <a:spcBef>
                          <a:spcPts val="0"/>
                        </a:spcBef>
                        <a:spcAft>
                          <a:spcPts val="0"/>
                        </a:spcAft>
                      </a:pPr>
                      <a:r>
                        <a:rPr lang="en-US" sz="1600" dirty="0">
                          <a:effectLst/>
                        </a:rPr>
                        <a:t>Active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dirty="0">
                          <a:effectLst/>
                        </a:rPr>
                        <a:t>Indicates that the Product is active in the system and available for document creation.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3995155"/>
                  </a:ext>
                </a:extLst>
              </a:tr>
              <a:tr h="370840">
                <a:tc>
                  <a:txBody>
                    <a:bodyPr/>
                    <a:lstStyle/>
                    <a:p>
                      <a:pPr marL="0" marR="0" algn="ctr">
                        <a:lnSpc>
                          <a:spcPct val="107000"/>
                        </a:lnSpc>
                        <a:spcBef>
                          <a:spcPts val="0"/>
                        </a:spcBef>
                        <a:spcAft>
                          <a:spcPts val="0"/>
                        </a:spcAft>
                      </a:pPr>
                      <a:r>
                        <a:rPr lang="en-US" sz="1600" dirty="0">
                          <a:effectLst/>
                        </a:rPr>
                        <a:t>Inactive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dirty="0">
                          <a:effectLst/>
                        </a:rPr>
                        <a:t>Indicates that the registration form is inactive in the system and not available for users in the system. Documents referring to this product code cannot be made Approved while the Product Registration Form is in the Inactive state.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0367214"/>
                  </a:ext>
                </a:extLst>
              </a:tr>
            </a:tbl>
          </a:graphicData>
        </a:graphic>
      </p:graphicFrame>
    </p:spTree>
    <p:extLst>
      <p:ext uri="{BB962C8B-B14F-4D97-AF65-F5344CB8AC3E}">
        <p14:creationId xmlns:p14="http://schemas.microsoft.com/office/powerpoint/2010/main" val="32057248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Drug Products</a:t>
            </a:r>
          </a:p>
        </p:txBody>
      </p:sp>
      <p:sp>
        <p:nvSpPr>
          <p:cNvPr id="7" name="Content Placeholder 6"/>
          <p:cNvSpPr>
            <a:spLocks noGrp="1"/>
          </p:cNvSpPr>
          <p:nvPr>
            <p:ph idx="1"/>
          </p:nvPr>
        </p:nvSpPr>
        <p:spPr>
          <a:xfrm>
            <a:off x="274320" y="822960"/>
            <a:ext cx="10698480" cy="4621107"/>
          </a:xfrm>
        </p:spPr>
        <p:txBody>
          <a:bodyPr>
            <a:normAutofit/>
          </a:bodyPr>
          <a:lstStyle/>
          <a:p>
            <a:pPr marL="0" indent="0">
              <a:buNone/>
            </a:pPr>
            <a:r>
              <a:rPr lang="en-US" sz="1600" b="1" dirty="0"/>
              <a:t>Manufactured Item Registration Form (MIRF) </a:t>
            </a:r>
            <a:endParaRPr lang="en-US" sz="1600" dirty="0"/>
          </a:p>
          <a:p>
            <a:pPr marL="0" indent="0">
              <a:buNone/>
            </a:pPr>
            <a:r>
              <a:rPr lang="en-US" sz="1600" dirty="0"/>
              <a:t>This is part of Life Sciences Suite Q&amp;M Solution to manage the metadata for the manufactured item. This enables -</a:t>
            </a:r>
          </a:p>
          <a:p>
            <a:pPr lvl="0"/>
            <a:r>
              <a:rPr lang="en-US" sz="1600" dirty="0"/>
              <a:t>a specific dosage form of a product to be referenced as a finished good</a:t>
            </a:r>
          </a:p>
          <a:p>
            <a:pPr lvl="0"/>
            <a:r>
              <a:rPr lang="en-US" sz="1600" dirty="0"/>
              <a:t>a specific drug substance of a product to be referenced as a manufactured active ingredient</a:t>
            </a:r>
          </a:p>
          <a:p>
            <a:r>
              <a:rPr lang="en-US" sz="1600" dirty="0"/>
              <a:t>MIRF inherits the relevant metadata of the Product Registration Form. A PRF can refer to multiple dosage forms or indications and multiple drug substances (active ingredients), in which case, the relevant metadata is selected for each MIRF.</a:t>
            </a:r>
          </a:p>
          <a:p>
            <a:r>
              <a:rPr lang="en-US" sz="1600" dirty="0"/>
              <a:t>Members of </a:t>
            </a:r>
            <a:r>
              <a:rPr lang="en-US" sz="1600" dirty="0" err="1"/>
              <a:t>cd_gmp_item_registration_group</a:t>
            </a:r>
            <a:r>
              <a:rPr lang="en-US" sz="1600" dirty="0"/>
              <a:t> can create MIRFs. MIRFs are based on the site for which they are created. </a:t>
            </a:r>
          </a:p>
          <a:p>
            <a:r>
              <a:rPr lang="en-US" sz="1600" dirty="0"/>
              <a:t>Changes to the product codes in the PRF cascades to the MIRFs and associated documents. Changes to the other PRF properties do not cascade to the existing MIRFs and associated documents. They only apply to the new MIRFs and their associated documents. </a:t>
            </a:r>
          </a:p>
          <a:p>
            <a:r>
              <a:rPr lang="en-US" sz="1600" dirty="0"/>
              <a:t>New MIRFs must be created for new variants of an existing product. MIRFs cannot be updated after a GMP document is associated with it. </a:t>
            </a:r>
          </a:p>
          <a:p>
            <a:r>
              <a:rPr lang="en-US" sz="1600" dirty="0"/>
              <a:t>Creation profile: Manufactured Item Management Artifacts</a:t>
            </a:r>
          </a:p>
          <a:p>
            <a:pPr marL="0" indent="0">
              <a:buNone/>
            </a:pPr>
            <a:r>
              <a:rPr lang="en-US" sz="1600" dirty="0"/>
              <a:t>      Document type: Manufactured Item Registration Form </a:t>
            </a:r>
          </a:p>
          <a:p>
            <a:r>
              <a:rPr lang="en-US" sz="1600" dirty="0"/>
              <a:t>Default location: Manufactured Items Library cabinet.</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Tree>
    <p:extLst>
      <p:ext uri="{BB962C8B-B14F-4D97-AF65-F5344CB8AC3E}">
        <p14:creationId xmlns:p14="http://schemas.microsoft.com/office/powerpoint/2010/main" val="2689072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Drug Products</a:t>
            </a:r>
          </a:p>
        </p:txBody>
      </p:sp>
      <p:sp>
        <p:nvSpPr>
          <p:cNvPr id="7" name="Content Placeholder 6"/>
          <p:cNvSpPr>
            <a:spLocks noGrp="1"/>
          </p:cNvSpPr>
          <p:nvPr>
            <p:ph idx="1"/>
          </p:nvPr>
        </p:nvSpPr>
        <p:spPr>
          <a:xfrm>
            <a:off x="274320" y="822960"/>
            <a:ext cx="10698480" cy="4621107"/>
          </a:xfrm>
        </p:spPr>
        <p:txBody>
          <a:bodyPr>
            <a:normAutofit/>
          </a:bodyPr>
          <a:lstStyle/>
          <a:p>
            <a:pPr marL="0" indent="0">
              <a:buNone/>
            </a:pPr>
            <a:r>
              <a:rPr lang="en-US" sz="1600" b="1" dirty="0"/>
              <a:t>Project Registration Form</a:t>
            </a:r>
          </a:p>
          <a:p>
            <a:r>
              <a:rPr lang="en-US" sz="1600" dirty="0"/>
              <a:t>This is part of Life Sciences Suite R&amp;D and SSV Solution. It registers information about quality projects associated to a product with drug substance, dosage, and manufacturer’s details.</a:t>
            </a:r>
          </a:p>
          <a:p>
            <a:r>
              <a:rPr lang="en-US" sz="1600" dirty="0"/>
              <a:t>Responsible Group: Quality Project Manager</a:t>
            </a:r>
          </a:p>
          <a:p>
            <a:r>
              <a:rPr lang="en-US" sz="1600" dirty="0"/>
              <a:t>Creation profile: Project Management</a:t>
            </a:r>
          </a:p>
          <a:p>
            <a:pPr marL="0" indent="0">
              <a:buNone/>
            </a:pPr>
            <a:r>
              <a:rPr lang="en-US" sz="1600" dirty="0"/>
              <a:t>     Document type: Project Registration Form </a:t>
            </a:r>
          </a:p>
          <a:p>
            <a:r>
              <a:rPr lang="en-US" sz="1600" dirty="0"/>
              <a:t>Default Location: Project Library cabinet</a:t>
            </a:r>
          </a:p>
          <a:p>
            <a:r>
              <a:rPr lang="en-US" sz="1600" dirty="0"/>
              <a:t>Lifecycle </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6843712" y="1828800"/>
            <a:ext cx="2833688" cy="1524000"/>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18839989"/>
              </p:ext>
            </p:extLst>
          </p:nvPr>
        </p:nvGraphicFramePr>
        <p:xfrm>
          <a:off x="579438" y="3675592"/>
          <a:ext cx="8551334" cy="2458212"/>
        </p:xfrm>
        <a:graphic>
          <a:graphicData uri="http://schemas.openxmlformats.org/drawingml/2006/table">
            <a:tbl>
              <a:tblPr firstRow="1" bandRow="1">
                <a:tableStyleId>{5C22544A-7EE6-4342-B048-85BDC9FD1C3A}</a:tableStyleId>
              </a:tblPr>
              <a:tblGrid>
                <a:gridCol w="4275667">
                  <a:extLst>
                    <a:ext uri="{9D8B030D-6E8A-4147-A177-3AD203B41FA5}">
                      <a16:colId xmlns:a16="http://schemas.microsoft.com/office/drawing/2014/main" val="2246341963"/>
                    </a:ext>
                  </a:extLst>
                </a:gridCol>
                <a:gridCol w="4275667">
                  <a:extLst>
                    <a:ext uri="{9D8B030D-6E8A-4147-A177-3AD203B41FA5}">
                      <a16:colId xmlns:a16="http://schemas.microsoft.com/office/drawing/2014/main" val="2077785894"/>
                    </a:ext>
                  </a:extLst>
                </a:gridCol>
              </a:tblGrid>
              <a:tr h="370840">
                <a:tc>
                  <a:txBody>
                    <a:bodyPr/>
                    <a:lstStyle/>
                    <a:p>
                      <a:pPr marL="0" marR="0" algn="ctr">
                        <a:lnSpc>
                          <a:spcPct val="107000"/>
                        </a:lnSpc>
                        <a:spcBef>
                          <a:spcPts val="0"/>
                        </a:spcBef>
                        <a:spcAft>
                          <a:spcPts val="0"/>
                        </a:spcAft>
                      </a:pPr>
                      <a:r>
                        <a:rPr lang="en-US" sz="1600" dirty="0" smtClean="0">
                          <a:effectLst/>
                          <a:latin typeface="Arial" panose="020B0604020202020204" pitchFamily="34" charset="0"/>
                          <a:cs typeface="Arial" panose="020B0604020202020204" pitchFamily="34" charset="0"/>
                        </a:rPr>
                        <a:t>State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Arial" panose="020B0604020202020204" pitchFamily="34" charset="0"/>
                          <a:cs typeface="Arial" panose="020B0604020202020204" pitchFamily="34" charset="0"/>
                        </a:rPr>
                        <a:t>Description</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22607727"/>
                  </a:ext>
                </a:extLst>
              </a:tr>
              <a:tr h="370840">
                <a:tc>
                  <a:txBody>
                    <a:bodyPr/>
                    <a:lstStyle/>
                    <a:p>
                      <a:pPr marL="0" marR="0" algn="ctr">
                        <a:lnSpc>
                          <a:spcPct val="107000"/>
                        </a:lnSpc>
                        <a:spcBef>
                          <a:spcPts val="0"/>
                        </a:spcBef>
                        <a:spcAft>
                          <a:spcPts val="0"/>
                        </a:spcAft>
                      </a:pPr>
                      <a:r>
                        <a:rPr lang="en-US" sz="1600" dirty="0">
                          <a:effectLst/>
                          <a:latin typeface="Arial" panose="020B0604020202020204" pitchFamily="34" charset="0"/>
                          <a:cs typeface="Arial" panose="020B0604020202020204" pitchFamily="34" charset="0"/>
                        </a:rPr>
                        <a:t>Active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kern="1200" dirty="0" smtClean="0">
                          <a:solidFill>
                            <a:schemeClr val="dk1"/>
                          </a:solidFill>
                          <a:effectLst/>
                          <a:latin typeface="Arial" panose="020B0604020202020204" pitchFamily="34" charset="0"/>
                          <a:ea typeface="+mn-ea"/>
                          <a:cs typeface="Arial" panose="020B0604020202020204" pitchFamily="34" charset="0"/>
                        </a:rPr>
                        <a:t>Indicates that the Quality project is active and ready for use within the system.</a:t>
                      </a:r>
                      <a:endParaRPr lang="en-US" sz="1600" kern="1200" dirty="0">
                        <a:solidFill>
                          <a:schemeClr val="dk1"/>
                        </a:solidFill>
                        <a:effectLst/>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2986531517"/>
                  </a:ext>
                </a:extLst>
              </a:tr>
              <a:tr h="370840">
                <a:tc>
                  <a:txBody>
                    <a:bodyPr/>
                    <a:lstStyle/>
                    <a:p>
                      <a:pPr marL="0" marR="0" algn="ctr">
                        <a:lnSpc>
                          <a:spcPct val="107000"/>
                        </a:lnSpc>
                        <a:spcBef>
                          <a:spcPts val="0"/>
                        </a:spcBef>
                        <a:spcAft>
                          <a:spcPts val="0"/>
                        </a:spcAft>
                      </a:pPr>
                      <a:r>
                        <a:rPr lang="en-US" sz="1600" dirty="0">
                          <a:effectLst/>
                          <a:latin typeface="Arial" panose="020B0604020202020204" pitchFamily="34" charset="0"/>
                          <a:cs typeface="Arial" panose="020B0604020202020204" pitchFamily="34" charset="0"/>
                        </a:rPr>
                        <a:t>Inactive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kern="1200" dirty="0" smtClean="0">
                          <a:solidFill>
                            <a:schemeClr val="dk1"/>
                          </a:solidFill>
                          <a:effectLst/>
                          <a:latin typeface="Arial" panose="020B0604020202020204" pitchFamily="34" charset="0"/>
                          <a:ea typeface="+mn-ea"/>
                          <a:cs typeface="Arial" panose="020B0604020202020204" pitchFamily="34" charset="0"/>
                        </a:rPr>
                        <a:t>Indicates that the registration form is inactive and not available for users in the system. Documents relating to the product can still be prepared, but cannot be made Approved. Consequently, the current set of Approved documents is protected from further changes.</a:t>
                      </a:r>
                      <a:endParaRPr lang="en-US" sz="1600" kern="1200" dirty="0">
                        <a:solidFill>
                          <a:schemeClr val="dk1"/>
                        </a:solidFill>
                        <a:effectLst/>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340539348"/>
                  </a:ext>
                </a:extLst>
              </a:tr>
            </a:tbl>
          </a:graphicData>
        </a:graphic>
      </p:graphicFrame>
    </p:spTree>
    <p:extLst>
      <p:ext uri="{BB962C8B-B14F-4D97-AF65-F5344CB8AC3E}">
        <p14:creationId xmlns:p14="http://schemas.microsoft.com/office/powerpoint/2010/main" val="3752612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Drug Products</a:t>
            </a:r>
          </a:p>
        </p:txBody>
      </p:sp>
      <p:sp>
        <p:nvSpPr>
          <p:cNvPr id="7" name="Content Placeholder 6"/>
          <p:cNvSpPr>
            <a:spLocks noGrp="1"/>
          </p:cNvSpPr>
          <p:nvPr>
            <p:ph idx="1"/>
          </p:nvPr>
        </p:nvSpPr>
        <p:spPr>
          <a:xfrm>
            <a:off x="274319" y="822961"/>
            <a:ext cx="11494347" cy="3164840"/>
          </a:xfrm>
        </p:spPr>
        <p:txBody>
          <a:bodyPr>
            <a:normAutofit/>
          </a:bodyPr>
          <a:lstStyle/>
          <a:p>
            <a:pPr marL="0" indent="0">
              <a:buNone/>
            </a:pPr>
            <a:r>
              <a:rPr lang="en-US" sz="1600" b="1" dirty="0"/>
              <a:t>Clinical Trial Registration Form</a:t>
            </a:r>
          </a:p>
          <a:p>
            <a:r>
              <a:rPr lang="en-US" sz="1600" dirty="0"/>
              <a:t>This is part of Life Sciences Suite R&amp;D and SSV Solution. The Clinical Trial Registration Form defines clinical trial metadata, including product-related metadata, which documents related to a particular clinical trial can inherit.</a:t>
            </a:r>
          </a:p>
          <a:p>
            <a:r>
              <a:rPr lang="en-US" sz="1600" dirty="0"/>
              <a:t>It registers individual trials. Each trial is associated with a product registration and must have a unique trial ID.</a:t>
            </a:r>
          </a:p>
          <a:p>
            <a:r>
              <a:rPr lang="en-US" sz="1600" dirty="0"/>
              <a:t>Navigate to the Product Library and select a related Product Registration to inherit the product related information. Product Registration forms relate products to the appropriate product identification codes and are required to create the Clinical Trial Registration Forms</a:t>
            </a:r>
          </a:p>
          <a:p>
            <a:r>
              <a:rPr lang="en-US" sz="1600" dirty="0"/>
              <a:t>Responsible Group:  TMF Trial Manager (eTMF Solutions), Clinical Trial Manager (R&amp;D Solution)</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Tree>
    <p:extLst>
      <p:ext uri="{BB962C8B-B14F-4D97-AF65-F5344CB8AC3E}">
        <p14:creationId xmlns:p14="http://schemas.microsoft.com/office/powerpoint/2010/main" val="2557113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Drug Products</a:t>
            </a:r>
          </a:p>
        </p:txBody>
      </p:sp>
      <p:sp>
        <p:nvSpPr>
          <p:cNvPr id="7" name="Content Placeholder 6"/>
          <p:cNvSpPr>
            <a:spLocks noGrp="1"/>
          </p:cNvSpPr>
          <p:nvPr>
            <p:ph idx="1"/>
          </p:nvPr>
        </p:nvSpPr>
        <p:spPr>
          <a:xfrm>
            <a:off x="274319" y="822961"/>
            <a:ext cx="11494347" cy="3164840"/>
          </a:xfrm>
        </p:spPr>
        <p:txBody>
          <a:bodyPr>
            <a:normAutofit/>
          </a:bodyPr>
          <a:lstStyle/>
          <a:p>
            <a:pPr algn="just"/>
            <a:r>
              <a:rPr lang="en-US" sz="1600" dirty="0"/>
              <a:t>Creation profile: Clinical Trial Management (for R&amp;D) / Trial Management (for eTMF)</a:t>
            </a:r>
          </a:p>
          <a:p>
            <a:pPr marL="0" indent="0" algn="just">
              <a:buNone/>
            </a:pPr>
            <a:r>
              <a:rPr lang="en-US" sz="1600" dirty="0"/>
              <a:t>      Document type: Trial Registration Form </a:t>
            </a:r>
          </a:p>
          <a:p>
            <a:pPr algn="just"/>
            <a:r>
              <a:rPr lang="en-US" sz="1600" dirty="0"/>
              <a:t>Default location (for R&amp;D): Clinical Trial Library cabinet. The initial status is Active.</a:t>
            </a:r>
          </a:p>
          <a:p>
            <a:pPr algn="just"/>
            <a:r>
              <a:rPr lang="en-US" sz="1600" dirty="0"/>
              <a:t>Lifecycle for R&amp;D Solution</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graphicFrame>
        <p:nvGraphicFramePr>
          <p:cNvPr id="2" name="Table 1"/>
          <p:cNvGraphicFramePr>
            <a:graphicFrameLocks noGrp="1"/>
          </p:cNvGraphicFramePr>
          <p:nvPr>
            <p:extLst>
              <p:ext uri="{D42A27DB-BD31-4B8C-83A1-F6EECF244321}">
                <p14:modId xmlns:p14="http://schemas.microsoft.com/office/powerpoint/2010/main" val="3443907151"/>
              </p:ext>
            </p:extLst>
          </p:nvPr>
        </p:nvGraphicFramePr>
        <p:xfrm>
          <a:off x="528638" y="2007659"/>
          <a:ext cx="9301162" cy="1414526"/>
        </p:xfrm>
        <a:graphic>
          <a:graphicData uri="http://schemas.openxmlformats.org/drawingml/2006/table">
            <a:tbl>
              <a:tblPr firstRow="1" bandRow="1">
                <a:tableStyleId>{5C22544A-7EE6-4342-B048-85BDC9FD1C3A}</a:tableStyleId>
              </a:tblPr>
              <a:tblGrid>
                <a:gridCol w="4650581">
                  <a:extLst>
                    <a:ext uri="{9D8B030D-6E8A-4147-A177-3AD203B41FA5}">
                      <a16:colId xmlns:a16="http://schemas.microsoft.com/office/drawing/2014/main" val="862070374"/>
                    </a:ext>
                  </a:extLst>
                </a:gridCol>
                <a:gridCol w="4650581">
                  <a:extLst>
                    <a:ext uri="{9D8B030D-6E8A-4147-A177-3AD203B41FA5}">
                      <a16:colId xmlns:a16="http://schemas.microsoft.com/office/drawing/2014/main" val="526076141"/>
                    </a:ext>
                  </a:extLst>
                </a:gridCol>
              </a:tblGrid>
              <a:tr h="370840">
                <a:tc>
                  <a:txBody>
                    <a:bodyPr/>
                    <a:lstStyle/>
                    <a:p>
                      <a:pPr marL="0" marR="0" algn="ctr">
                        <a:lnSpc>
                          <a:spcPct val="107000"/>
                        </a:lnSpc>
                        <a:spcBef>
                          <a:spcPts val="0"/>
                        </a:spcBef>
                        <a:spcAft>
                          <a:spcPts val="0"/>
                        </a:spcAft>
                      </a:pPr>
                      <a:r>
                        <a:rPr lang="en-US" sz="1600" dirty="0" smtClean="0">
                          <a:effectLst/>
                          <a:latin typeface="Arial" panose="020B0604020202020204" pitchFamily="34" charset="0"/>
                          <a:cs typeface="Arial" panose="020B0604020202020204" pitchFamily="34" charset="0"/>
                        </a:rPr>
                        <a:t>State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Arial" panose="020B0604020202020204" pitchFamily="34" charset="0"/>
                          <a:cs typeface="Arial" panose="020B0604020202020204" pitchFamily="34" charset="0"/>
                        </a:rPr>
                        <a:t>Description</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36924880"/>
                  </a:ext>
                </a:extLst>
              </a:tr>
              <a:tr h="370840">
                <a:tc>
                  <a:txBody>
                    <a:bodyPr/>
                    <a:lstStyle/>
                    <a:p>
                      <a:pPr marL="0" marR="0" algn="ctr">
                        <a:lnSpc>
                          <a:spcPct val="107000"/>
                        </a:lnSpc>
                        <a:spcBef>
                          <a:spcPts val="0"/>
                        </a:spcBef>
                        <a:spcAft>
                          <a:spcPts val="0"/>
                        </a:spcAft>
                      </a:pPr>
                      <a:r>
                        <a:rPr lang="en-US" sz="1600" dirty="0" smtClean="0">
                          <a:effectLst/>
                          <a:latin typeface="Arial" panose="020B0604020202020204" pitchFamily="34" charset="0"/>
                          <a:cs typeface="Arial" panose="020B0604020202020204" pitchFamily="34" charset="0"/>
                        </a:rPr>
                        <a:t>Active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kern="1200" dirty="0" smtClean="0">
                          <a:solidFill>
                            <a:schemeClr val="dk1"/>
                          </a:solidFill>
                          <a:effectLst/>
                          <a:latin typeface="Arial" panose="020B0604020202020204" pitchFamily="34" charset="0"/>
                          <a:ea typeface="+mn-ea"/>
                          <a:cs typeface="Arial" panose="020B0604020202020204" pitchFamily="34" charset="0"/>
                        </a:rPr>
                        <a:t>Indicates that the trial is active and ready for use in the system.</a:t>
                      </a:r>
                      <a:endParaRPr lang="en-US" sz="1600" kern="1200" dirty="0">
                        <a:solidFill>
                          <a:schemeClr val="dk1"/>
                        </a:solidFill>
                        <a:effectLst/>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3602117511"/>
                  </a:ext>
                </a:extLst>
              </a:tr>
              <a:tr h="370840">
                <a:tc>
                  <a:txBody>
                    <a:bodyPr/>
                    <a:lstStyle/>
                    <a:p>
                      <a:pPr marL="0" marR="0" algn="ctr">
                        <a:lnSpc>
                          <a:spcPct val="107000"/>
                        </a:lnSpc>
                        <a:spcBef>
                          <a:spcPts val="0"/>
                        </a:spcBef>
                        <a:spcAft>
                          <a:spcPts val="0"/>
                        </a:spcAft>
                      </a:pPr>
                      <a:r>
                        <a:rPr lang="en-US" sz="1600" dirty="0">
                          <a:effectLst/>
                          <a:latin typeface="Arial" panose="020B0604020202020204" pitchFamily="34" charset="0"/>
                          <a:cs typeface="Arial" panose="020B0604020202020204" pitchFamily="34" charset="0"/>
                        </a:rPr>
                        <a:t>Inactive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kern="1200" dirty="0" smtClean="0">
                          <a:solidFill>
                            <a:schemeClr val="dk1"/>
                          </a:solidFill>
                          <a:effectLst/>
                          <a:latin typeface="Arial" panose="020B0604020202020204" pitchFamily="34" charset="0"/>
                          <a:ea typeface="+mn-ea"/>
                          <a:cs typeface="Arial" panose="020B0604020202020204" pitchFamily="34" charset="0"/>
                        </a:rPr>
                        <a:t>Indicates that the trial is inactive in the system and not available for users in the system.</a:t>
                      </a:r>
                      <a:endParaRPr lang="en-US" sz="1600" kern="1200" dirty="0">
                        <a:solidFill>
                          <a:schemeClr val="dk1"/>
                        </a:solidFill>
                        <a:effectLst/>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815773724"/>
                  </a:ext>
                </a:extLst>
              </a:tr>
            </a:tbl>
          </a:graphicData>
        </a:graphic>
      </p:graphicFrame>
      <p:sp>
        <p:nvSpPr>
          <p:cNvPr id="3" name="Rectangle 2"/>
          <p:cNvSpPr/>
          <p:nvPr/>
        </p:nvSpPr>
        <p:spPr>
          <a:xfrm>
            <a:off x="274319" y="3901189"/>
            <a:ext cx="7963748" cy="1036822"/>
          </a:xfrm>
          <a:prstGeom prst="rect">
            <a:avLst/>
          </a:prstGeom>
        </p:spPr>
        <p:txBody>
          <a:bodyPr wrap="square">
            <a:spAutoFit/>
          </a:bodyPr>
          <a:lstStyle/>
          <a:p>
            <a:pPr marL="285750" indent="-285750" algn="just">
              <a:lnSpc>
                <a:spcPct val="107000"/>
              </a:lnSpc>
              <a:spcBef>
                <a:spcPct val="20000"/>
              </a:spcBef>
              <a:buFont typeface="Arial" panose="020B0604020202020204" pitchFamily="34" charset="0"/>
              <a:buChar char="•"/>
            </a:pPr>
            <a:r>
              <a:rPr lang="en-US" dirty="0">
                <a:latin typeface="Arial" pitchFamily="34" charset="0"/>
                <a:ea typeface="Arial Unicode MS" pitchFamily="34" charset="-128"/>
                <a:cs typeface="Arial" pitchFamily="34" charset="0"/>
              </a:rPr>
              <a:t>Default location (for eTMF): Clinical Trial Library cabinet. The initial status is Planning.</a:t>
            </a:r>
          </a:p>
          <a:p>
            <a:pPr marL="285750" indent="-285750" algn="just">
              <a:lnSpc>
                <a:spcPct val="107000"/>
              </a:lnSpc>
              <a:spcBef>
                <a:spcPct val="20000"/>
              </a:spcBef>
              <a:buFont typeface="Arial" panose="020B0604020202020204" pitchFamily="34" charset="0"/>
              <a:buChar char="•"/>
            </a:pPr>
            <a:r>
              <a:rPr lang="en-US" dirty="0">
                <a:latin typeface="Arial" pitchFamily="34" charset="0"/>
                <a:ea typeface="Arial Unicode MS" pitchFamily="34" charset="-128"/>
                <a:cs typeface="Arial" pitchFamily="34" charset="0"/>
              </a:rPr>
              <a:t>Lifecycle for eTMF Solution</a:t>
            </a:r>
          </a:p>
        </p:txBody>
      </p:sp>
    </p:spTree>
    <p:extLst>
      <p:ext uri="{BB962C8B-B14F-4D97-AF65-F5344CB8AC3E}">
        <p14:creationId xmlns:p14="http://schemas.microsoft.com/office/powerpoint/2010/main" val="1843674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Agenda</a:t>
            </a:r>
          </a:p>
        </p:txBody>
      </p:sp>
      <p:sp>
        <p:nvSpPr>
          <p:cNvPr id="5" name="Content Placeholder 4"/>
          <p:cNvSpPr>
            <a:spLocks noGrp="1"/>
          </p:cNvSpPr>
          <p:nvPr>
            <p:ph idx="1"/>
          </p:nvPr>
        </p:nvSpPr>
        <p:spPr/>
        <p:txBody>
          <a:bodyPr/>
          <a:lstStyle/>
          <a:p>
            <a:pPr>
              <a:lnSpc>
                <a:spcPct val="200000"/>
              </a:lnSpc>
            </a:pPr>
            <a:r>
              <a:rPr lang="en-US" b="1" i="1" dirty="0"/>
              <a:t>Life Sciences Suite Overview</a:t>
            </a:r>
          </a:p>
          <a:p>
            <a:pPr>
              <a:lnSpc>
                <a:spcPct val="200000"/>
              </a:lnSpc>
            </a:pPr>
            <a:r>
              <a:rPr lang="en-US" b="1" i="1" dirty="0"/>
              <a:t>Registration Forms</a:t>
            </a:r>
          </a:p>
          <a:p>
            <a:pPr>
              <a:lnSpc>
                <a:spcPct val="200000"/>
              </a:lnSpc>
            </a:pPr>
            <a:r>
              <a:rPr lang="en-US" b="1" i="1" dirty="0"/>
              <a:t>Why Registration Forms</a:t>
            </a:r>
          </a:p>
          <a:p>
            <a:pPr>
              <a:lnSpc>
                <a:spcPct val="200000"/>
              </a:lnSpc>
            </a:pPr>
            <a:r>
              <a:rPr lang="en-US" b="1" i="1" dirty="0"/>
              <a:t>Drug Products related Registration Forms</a:t>
            </a:r>
          </a:p>
          <a:p>
            <a:pPr>
              <a:lnSpc>
                <a:spcPct val="200000"/>
              </a:lnSpc>
            </a:pPr>
            <a:r>
              <a:rPr lang="en-US" b="1" i="1" dirty="0"/>
              <a:t>Medical Device related Registration Forms</a:t>
            </a:r>
          </a:p>
          <a:p>
            <a:pPr>
              <a:lnSpc>
                <a:spcPct val="200000"/>
              </a:lnSpc>
            </a:pPr>
            <a:r>
              <a:rPr lang="en-IN" b="1" i="1" dirty="0"/>
              <a:t>Test Your Knowledge</a:t>
            </a:r>
            <a:endParaRPr lang="pt-BR" b="1" i="1" dirty="0"/>
          </a:p>
        </p:txBody>
      </p:sp>
      <p:sp>
        <p:nvSpPr>
          <p:cNvPr id="6" name="Content Placeholder 5"/>
          <p:cNvSpPr>
            <a:spLocks noGrp="1"/>
          </p:cNvSpPr>
          <p:nvPr>
            <p:ph idx="13"/>
          </p:nvPr>
        </p:nvSpPr>
        <p:spPr/>
        <p:txBody>
          <a:bodyPr/>
          <a:lstStyle/>
          <a:p>
            <a:r>
              <a:rPr lang="en-US" i="1" dirty="0"/>
              <a:t>Click </a:t>
            </a:r>
            <a:r>
              <a:rPr lang="en-US" b="1" i="1" dirty="0"/>
              <a:t>Play</a:t>
            </a:r>
            <a:r>
              <a:rPr lang="en-US" i="1" dirty="0"/>
              <a:t> to continue.</a:t>
            </a:r>
          </a:p>
        </p:txBody>
      </p:sp>
      <p:sp>
        <p:nvSpPr>
          <p:cNvPr id="9" name="Rectangle 8"/>
          <p:cNvSpPr/>
          <p:nvPr/>
        </p:nvSpPr>
        <p:spPr>
          <a:xfrm>
            <a:off x="-1733105"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This is the Overview slide. A brief overview of the content needs to be added here.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Tree>
    <p:extLst>
      <p:ext uri="{BB962C8B-B14F-4D97-AF65-F5344CB8AC3E}">
        <p14:creationId xmlns:p14="http://schemas.microsoft.com/office/powerpoint/2010/main" val="3532031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Drug Products</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pic>
        <p:nvPicPr>
          <p:cNvPr id="11" name="Content Placeholder 8"/>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0886" y="702733"/>
            <a:ext cx="6611314" cy="5135563"/>
          </a:xfrm>
          <a:prstGeom prst="rect">
            <a:avLst/>
          </a:prstGeom>
          <a:noFill/>
          <a:ln>
            <a:noFill/>
          </a:ln>
        </p:spPr>
      </p:pic>
    </p:spTree>
    <p:extLst>
      <p:ext uri="{BB962C8B-B14F-4D97-AF65-F5344CB8AC3E}">
        <p14:creationId xmlns:p14="http://schemas.microsoft.com/office/powerpoint/2010/main" val="971330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Drug Products</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3" name="Rectangle 2"/>
          <p:cNvSpPr/>
          <p:nvPr/>
        </p:nvSpPr>
        <p:spPr>
          <a:xfrm>
            <a:off x="414867" y="889844"/>
            <a:ext cx="10557933" cy="3970318"/>
          </a:xfrm>
          <a:prstGeom prst="rect">
            <a:avLst/>
          </a:prstGeom>
        </p:spPr>
        <p:txBody>
          <a:bodyPr wrap="square">
            <a:spAutoFit/>
          </a:bodyPr>
          <a:lstStyle/>
          <a:p>
            <a:r>
              <a:rPr lang="en-US" b="1" dirty="0"/>
              <a:t>Clinical Trial Country Registration Form</a:t>
            </a:r>
          </a:p>
          <a:p>
            <a:endParaRPr lang="en-US" dirty="0"/>
          </a:p>
          <a:p>
            <a:pPr algn="just"/>
            <a:r>
              <a:rPr lang="en-US" dirty="0"/>
              <a:t>This is part of Life Sciences Suite eTMF Solution. Country and Site Registration Forms are required if you have countries and sites participating in the trial.</a:t>
            </a:r>
          </a:p>
          <a:p>
            <a:pPr algn="just"/>
            <a:r>
              <a:rPr lang="en-US" dirty="0"/>
              <a:t>Clinical Trial Country Registration Forms (Country Registration Forms) register the countries which will have sites participating in a particular clinical trial so that you can plan and upload country and site-specific documents for that trial. </a:t>
            </a:r>
          </a:p>
          <a:p>
            <a:pPr algn="just"/>
            <a:r>
              <a:rPr lang="en-US" dirty="0"/>
              <a:t>You can add Country Registration Forms at any time, either before activating the trial or while the trial is active.</a:t>
            </a:r>
          </a:p>
          <a:p>
            <a:pPr algn="just"/>
            <a:r>
              <a:rPr lang="en-US" dirty="0"/>
              <a:t>To create this form, from the Browse view, navigate to the Clinical Trial Library and select a related Trial Registration Form.</a:t>
            </a:r>
          </a:p>
          <a:p>
            <a:pPr algn="just"/>
            <a:r>
              <a:rPr lang="en-US" dirty="0"/>
              <a:t>Responsible Group: TMF Trial Manager</a:t>
            </a:r>
          </a:p>
          <a:p>
            <a:pPr algn="just"/>
            <a:r>
              <a:rPr lang="en-US" dirty="0"/>
              <a:t>Creation profile: Trial Management</a:t>
            </a:r>
          </a:p>
          <a:p>
            <a:pPr algn="just"/>
            <a:r>
              <a:rPr lang="en-US" dirty="0"/>
              <a:t>      Document type: Country Registration Form</a:t>
            </a:r>
          </a:p>
          <a:p>
            <a:pPr algn="just"/>
            <a:r>
              <a:rPr lang="en-US" dirty="0"/>
              <a:t>Default location: Clinical Trial Library cabinet. The initial status is Active.</a:t>
            </a:r>
          </a:p>
        </p:txBody>
      </p:sp>
    </p:spTree>
    <p:extLst>
      <p:ext uri="{BB962C8B-B14F-4D97-AF65-F5344CB8AC3E}">
        <p14:creationId xmlns:p14="http://schemas.microsoft.com/office/powerpoint/2010/main" val="4145377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Drug Products</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3" name="Rectangle 2"/>
          <p:cNvSpPr/>
          <p:nvPr/>
        </p:nvSpPr>
        <p:spPr>
          <a:xfrm>
            <a:off x="414867" y="889844"/>
            <a:ext cx="10557933" cy="646331"/>
          </a:xfrm>
          <a:prstGeom prst="rect">
            <a:avLst/>
          </a:prstGeom>
        </p:spPr>
        <p:txBody>
          <a:bodyPr wrap="square">
            <a:spAutoFit/>
          </a:bodyPr>
          <a:lstStyle/>
          <a:p>
            <a:pPr algn="just"/>
            <a:r>
              <a:rPr lang="en-US" dirty="0"/>
              <a:t>Lifecycle: </a:t>
            </a:r>
          </a:p>
          <a:p>
            <a:endParaRPr lang="en-US" dirty="0"/>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858452" y="1213009"/>
            <a:ext cx="4205288" cy="2057400"/>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240845589"/>
              </p:ext>
            </p:extLst>
          </p:nvPr>
        </p:nvGraphicFramePr>
        <p:xfrm>
          <a:off x="894036" y="3650566"/>
          <a:ext cx="8551334" cy="2348294"/>
        </p:xfrm>
        <a:graphic>
          <a:graphicData uri="http://schemas.openxmlformats.org/drawingml/2006/table">
            <a:tbl>
              <a:tblPr firstRow="1" bandRow="1">
                <a:tableStyleId>{5C22544A-7EE6-4342-B048-85BDC9FD1C3A}</a:tableStyleId>
              </a:tblPr>
              <a:tblGrid>
                <a:gridCol w="4275667">
                  <a:extLst>
                    <a:ext uri="{9D8B030D-6E8A-4147-A177-3AD203B41FA5}">
                      <a16:colId xmlns:a16="http://schemas.microsoft.com/office/drawing/2014/main" val="2355609361"/>
                    </a:ext>
                  </a:extLst>
                </a:gridCol>
                <a:gridCol w="4275667">
                  <a:extLst>
                    <a:ext uri="{9D8B030D-6E8A-4147-A177-3AD203B41FA5}">
                      <a16:colId xmlns:a16="http://schemas.microsoft.com/office/drawing/2014/main" val="4005936572"/>
                    </a:ext>
                  </a:extLst>
                </a:gridCol>
              </a:tblGrid>
              <a:tr h="0">
                <a:tc>
                  <a:txBody>
                    <a:bodyPr/>
                    <a:lstStyle/>
                    <a:p>
                      <a:pPr marL="0" marR="0" algn="ctr">
                        <a:lnSpc>
                          <a:spcPct val="107000"/>
                        </a:lnSpc>
                        <a:spcBef>
                          <a:spcPts val="0"/>
                        </a:spcBef>
                        <a:spcAft>
                          <a:spcPts val="0"/>
                        </a:spcAft>
                      </a:pPr>
                      <a:r>
                        <a:rPr lang="en-US" sz="1600" dirty="0" smtClean="0">
                          <a:effectLst/>
                          <a:latin typeface="Arial" panose="020B0604020202020204" pitchFamily="34" charset="0"/>
                          <a:cs typeface="Arial" panose="020B0604020202020204" pitchFamily="34" charset="0"/>
                        </a:rPr>
                        <a:t>State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Arial" panose="020B0604020202020204" pitchFamily="34" charset="0"/>
                          <a:cs typeface="Arial" panose="020B0604020202020204" pitchFamily="34" charset="0"/>
                        </a:rPr>
                        <a:t>Description</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7764433"/>
                  </a:ext>
                </a:extLst>
              </a:tr>
              <a:tr h="370840">
                <a:tc>
                  <a:txBody>
                    <a:bodyPr/>
                    <a:lstStyle/>
                    <a:p>
                      <a:pPr marL="0" marR="0" algn="ctr">
                        <a:lnSpc>
                          <a:spcPct val="107000"/>
                        </a:lnSpc>
                        <a:spcBef>
                          <a:spcPts val="0"/>
                        </a:spcBef>
                        <a:spcAft>
                          <a:spcPts val="0"/>
                        </a:spcAft>
                      </a:pPr>
                      <a:r>
                        <a:rPr lang="en-US" sz="1600" dirty="0" smtClean="0">
                          <a:effectLst/>
                          <a:latin typeface="Arial" panose="020B0604020202020204" pitchFamily="34" charset="0"/>
                          <a:cs typeface="Arial" panose="020B0604020202020204" pitchFamily="34" charset="0"/>
                        </a:rPr>
                        <a:t>Active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kern="1200" dirty="0" smtClean="0">
                          <a:solidFill>
                            <a:schemeClr val="dk1"/>
                          </a:solidFill>
                          <a:effectLst/>
                          <a:latin typeface="Arial" panose="020B0604020202020204" pitchFamily="34" charset="0"/>
                          <a:ea typeface="+mn-ea"/>
                          <a:cs typeface="Arial" panose="020B0604020202020204" pitchFamily="34" charset="0"/>
                        </a:rPr>
                        <a:t>Indicates a country has sites which are participating in the trial. The registration form is in an active state. Documents can be processed and made Final.</a:t>
                      </a:r>
                      <a:endParaRPr lang="en-US" sz="1600" kern="1200" dirty="0">
                        <a:solidFill>
                          <a:schemeClr val="dk1"/>
                        </a:solidFill>
                        <a:effectLst/>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1794182366"/>
                  </a:ext>
                </a:extLst>
              </a:tr>
              <a:tr h="370840">
                <a:tc>
                  <a:txBody>
                    <a:bodyPr/>
                    <a:lstStyle/>
                    <a:p>
                      <a:pPr marL="0" marR="0" algn="ctr">
                        <a:lnSpc>
                          <a:spcPct val="107000"/>
                        </a:lnSpc>
                        <a:spcBef>
                          <a:spcPts val="0"/>
                        </a:spcBef>
                        <a:spcAft>
                          <a:spcPts val="0"/>
                        </a:spcAft>
                      </a:pPr>
                      <a:r>
                        <a:rPr lang="en-US" sz="1600" dirty="0">
                          <a:effectLst/>
                          <a:latin typeface="Arial" panose="020B0604020202020204" pitchFamily="34" charset="0"/>
                          <a:cs typeface="Arial" panose="020B0604020202020204" pitchFamily="34" charset="0"/>
                        </a:rPr>
                        <a:t>Inactive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kern="1200" dirty="0" smtClean="0">
                          <a:solidFill>
                            <a:schemeClr val="dk1"/>
                          </a:solidFill>
                          <a:effectLst/>
                          <a:latin typeface="Arial" panose="020B0604020202020204" pitchFamily="34" charset="0"/>
                          <a:ea typeface="+mn-ea"/>
                          <a:cs typeface="Arial" panose="020B0604020202020204" pitchFamily="34" charset="0"/>
                        </a:rPr>
                        <a:t>A frozen state, documents relating to the country can still be prepared, but cannot be made Final. The current set of Final documents is protected from further changes.</a:t>
                      </a:r>
                      <a:endParaRPr lang="en-US" sz="1600" kern="1200" dirty="0">
                        <a:solidFill>
                          <a:schemeClr val="dk1"/>
                        </a:solidFill>
                        <a:effectLst/>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3414782739"/>
                  </a:ext>
                </a:extLst>
              </a:tr>
            </a:tbl>
          </a:graphicData>
        </a:graphic>
      </p:graphicFrame>
    </p:spTree>
    <p:extLst>
      <p:ext uri="{BB962C8B-B14F-4D97-AF65-F5344CB8AC3E}">
        <p14:creationId xmlns:p14="http://schemas.microsoft.com/office/powerpoint/2010/main" val="4109134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Drug Products</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3" name="Rectangle 2"/>
          <p:cNvSpPr/>
          <p:nvPr/>
        </p:nvSpPr>
        <p:spPr>
          <a:xfrm>
            <a:off x="414867" y="889844"/>
            <a:ext cx="10557933" cy="3416320"/>
          </a:xfrm>
          <a:prstGeom prst="rect">
            <a:avLst/>
          </a:prstGeom>
        </p:spPr>
        <p:txBody>
          <a:bodyPr wrap="square">
            <a:spAutoFit/>
          </a:bodyPr>
          <a:lstStyle/>
          <a:p>
            <a:r>
              <a:rPr lang="en-US" b="1" dirty="0"/>
              <a:t>Non-Clinical Study Registration Form</a:t>
            </a:r>
            <a:endParaRPr lang="en-US" dirty="0"/>
          </a:p>
          <a:p>
            <a:pPr algn="just"/>
            <a:endParaRPr lang="en-US" dirty="0"/>
          </a:p>
          <a:p>
            <a:pPr algn="just"/>
            <a:r>
              <a:rPr lang="en-US" dirty="0"/>
              <a:t>This is part of Life Sciences Suite R&amp;D Solution</a:t>
            </a:r>
          </a:p>
          <a:p>
            <a:pPr algn="just"/>
            <a:endParaRPr lang="en-US" dirty="0"/>
          </a:p>
          <a:p>
            <a:pPr algn="just"/>
            <a:r>
              <a:rPr lang="en-US" dirty="0"/>
              <a:t>Responsible Group: Non-clinical Study Manager</a:t>
            </a:r>
          </a:p>
          <a:p>
            <a:pPr algn="just"/>
            <a:endParaRPr lang="en-US" dirty="0"/>
          </a:p>
          <a:p>
            <a:pPr algn="just"/>
            <a:r>
              <a:rPr lang="en-US" dirty="0"/>
              <a:t>Creation profile: Non-Clinical Study Management.</a:t>
            </a:r>
          </a:p>
          <a:p>
            <a:pPr algn="just"/>
            <a:r>
              <a:rPr lang="en-US" dirty="0"/>
              <a:t>     Document type: Non-Clinical Study Registration Form</a:t>
            </a:r>
          </a:p>
          <a:p>
            <a:pPr algn="just"/>
            <a:endParaRPr lang="en-US" dirty="0"/>
          </a:p>
          <a:p>
            <a:pPr algn="just"/>
            <a:r>
              <a:rPr lang="en-US" dirty="0"/>
              <a:t>Default Location:  The system saves the form in the Non-Clinical Study Library cabinet. The initial status is Active.</a:t>
            </a:r>
          </a:p>
          <a:p>
            <a:endParaRPr lang="en-US" dirty="0"/>
          </a:p>
        </p:txBody>
      </p:sp>
    </p:spTree>
    <p:extLst>
      <p:ext uri="{BB962C8B-B14F-4D97-AF65-F5344CB8AC3E}">
        <p14:creationId xmlns:p14="http://schemas.microsoft.com/office/powerpoint/2010/main" val="2078449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Drug Products</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3" name="Rectangle 2"/>
          <p:cNvSpPr/>
          <p:nvPr/>
        </p:nvSpPr>
        <p:spPr>
          <a:xfrm>
            <a:off x="414867" y="889844"/>
            <a:ext cx="10557933" cy="646331"/>
          </a:xfrm>
          <a:prstGeom prst="rect">
            <a:avLst/>
          </a:prstGeom>
        </p:spPr>
        <p:txBody>
          <a:bodyPr wrap="square">
            <a:spAutoFit/>
          </a:bodyPr>
          <a:lstStyle/>
          <a:p>
            <a:r>
              <a:rPr lang="en-US" dirty="0"/>
              <a:t>Lifecycle</a:t>
            </a:r>
          </a:p>
          <a:p>
            <a:endParaRPr lang="en-US" dirty="0"/>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2538950" y="1200150"/>
            <a:ext cx="3876675" cy="2228850"/>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2566495741"/>
              </p:ext>
            </p:extLst>
          </p:nvPr>
        </p:nvGraphicFramePr>
        <p:xfrm>
          <a:off x="1069979" y="3667519"/>
          <a:ext cx="8551334" cy="2458212"/>
        </p:xfrm>
        <a:graphic>
          <a:graphicData uri="http://schemas.openxmlformats.org/drawingml/2006/table">
            <a:tbl>
              <a:tblPr firstRow="1" bandRow="1">
                <a:tableStyleId>{5C22544A-7EE6-4342-B048-85BDC9FD1C3A}</a:tableStyleId>
              </a:tblPr>
              <a:tblGrid>
                <a:gridCol w="4275667">
                  <a:extLst>
                    <a:ext uri="{9D8B030D-6E8A-4147-A177-3AD203B41FA5}">
                      <a16:colId xmlns:a16="http://schemas.microsoft.com/office/drawing/2014/main" val="980456468"/>
                    </a:ext>
                  </a:extLst>
                </a:gridCol>
                <a:gridCol w="4275667">
                  <a:extLst>
                    <a:ext uri="{9D8B030D-6E8A-4147-A177-3AD203B41FA5}">
                      <a16:colId xmlns:a16="http://schemas.microsoft.com/office/drawing/2014/main" val="1749937750"/>
                    </a:ext>
                  </a:extLst>
                </a:gridCol>
              </a:tblGrid>
              <a:tr h="370840">
                <a:tc>
                  <a:txBody>
                    <a:bodyPr/>
                    <a:lstStyle/>
                    <a:p>
                      <a:pPr marL="0" marR="0" algn="ctr">
                        <a:lnSpc>
                          <a:spcPct val="107000"/>
                        </a:lnSpc>
                        <a:spcBef>
                          <a:spcPts val="0"/>
                        </a:spcBef>
                        <a:spcAft>
                          <a:spcPts val="0"/>
                        </a:spcAft>
                      </a:pPr>
                      <a:r>
                        <a:rPr lang="en-US" sz="1400" dirty="0" smtClean="0">
                          <a:effectLst/>
                          <a:latin typeface="Arial" panose="020B0604020202020204" pitchFamily="34" charset="0"/>
                          <a:cs typeface="Arial" panose="020B0604020202020204" pitchFamily="34" charset="0"/>
                        </a:rPr>
                        <a:t>State</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dirty="0">
                          <a:effectLst/>
                          <a:latin typeface="Arial" panose="020B0604020202020204" pitchFamily="34" charset="0"/>
                          <a:cs typeface="Arial" panose="020B0604020202020204" pitchFamily="34" charset="0"/>
                        </a:rPr>
                        <a:t>Description</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2261523"/>
                  </a:ext>
                </a:extLst>
              </a:tr>
              <a:tr h="370840">
                <a:tc>
                  <a:txBody>
                    <a:bodyPr/>
                    <a:lstStyle/>
                    <a:p>
                      <a:pPr marL="0" marR="0" algn="ctr">
                        <a:lnSpc>
                          <a:spcPct val="107000"/>
                        </a:lnSpc>
                        <a:spcBef>
                          <a:spcPts val="0"/>
                        </a:spcBef>
                        <a:spcAft>
                          <a:spcPts val="0"/>
                        </a:spcAft>
                      </a:pPr>
                      <a:r>
                        <a:rPr lang="en-US" sz="1400" dirty="0" smtClean="0">
                          <a:effectLst/>
                          <a:latin typeface="Arial" panose="020B0604020202020204" pitchFamily="34" charset="0"/>
                          <a:cs typeface="Arial" panose="020B0604020202020204" pitchFamily="34" charset="0"/>
                        </a:rPr>
                        <a:t>Active</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kern="1200" dirty="0" smtClean="0">
                          <a:solidFill>
                            <a:schemeClr val="dk1"/>
                          </a:solidFill>
                          <a:effectLst/>
                          <a:latin typeface="Arial" panose="020B0604020202020204" pitchFamily="34" charset="0"/>
                          <a:ea typeface="+mn-ea"/>
                          <a:cs typeface="Arial" panose="020B0604020202020204" pitchFamily="34" charset="0"/>
                        </a:rPr>
                        <a:t>Indicates the study is active and ready for use in the system.</a:t>
                      </a:r>
                      <a:endParaRPr lang="en-US" sz="1600" kern="1200" dirty="0">
                        <a:solidFill>
                          <a:schemeClr val="dk1"/>
                        </a:solidFill>
                        <a:effectLst/>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3573538797"/>
                  </a:ext>
                </a:extLst>
              </a:tr>
              <a:tr h="370840">
                <a:tc>
                  <a:txBody>
                    <a:bodyPr/>
                    <a:lstStyle/>
                    <a:p>
                      <a:pPr marL="0" marR="0" algn="ctr">
                        <a:lnSpc>
                          <a:spcPct val="107000"/>
                        </a:lnSpc>
                        <a:spcBef>
                          <a:spcPts val="0"/>
                        </a:spcBef>
                        <a:spcAft>
                          <a:spcPts val="0"/>
                        </a:spcAft>
                      </a:pPr>
                      <a:r>
                        <a:rPr lang="en-US" sz="1400" dirty="0">
                          <a:effectLst/>
                          <a:latin typeface="Arial" panose="020B0604020202020204" pitchFamily="34" charset="0"/>
                          <a:cs typeface="Arial" panose="020B0604020202020204" pitchFamily="34" charset="0"/>
                        </a:rPr>
                        <a:t>Inactive</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kern="1200" dirty="0" smtClean="0">
                          <a:solidFill>
                            <a:schemeClr val="dk1"/>
                          </a:solidFill>
                          <a:effectLst/>
                          <a:latin typeface="Arial" panose="020B0604020202020204" pitchFamily="34" charset="0"/>
                          <a:ea typeface="+mn-ea"/>
                          <a:cs typeface="Arial" panose="020B0604020202020204" pitchFamily="34" charset="0"/>
                        </a:rPr>
                        <a:t>Indicates that the registration form is inactive in the system and not available for users in the system. Documents referring to this study code cannot be made Approved while the Non-Clinical Study Registration Form is in the Inactive state.</a:t>
                      </a:r>
                      <a:endParaRPr lang="en-US" sz="1600" kern="1200" dirty="0">
                        <a:solidFill>
                          <a:schemeClr val="dk1"/>
                        </a:solidFill>
                        <a:effectLst/>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4279221911"/>
                  </a:ext>
                </a:extLst>
              </a:tr>
            </a:tbl>
          </a:graphicData>
        </a:graphic>
      </p:graphicFrame>
    </p:spTree>
    <p:extLst>
      <p:ext uri="{BB962C8B-B14F-4D97-AF65-F5344CB8AC3E}">
        <p14:creationId xmlns:p14="http://schemas.microsoft.com/office/powerpoint/2010/main" val="13821422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Drug Products</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3" name="Rectangle 2"/>
          <p:cNvSpPr/>
          <p:nvPr/>
        </p:nvSpPr>
        <p:spPr>
          <a:xfrm>
            <a:off x="414867" y="889844"/>
            <a:ext cx="10557933" cy="4524315"/>
          </a:xfrm>
          <a:prstGeom prst="rect">
            <a:avLst/>
          </a:prstGeom>
        </p:spPr>
        <p:txBody>
          <a:bodyPr wrap="square">
            <a:spAutoFit/>
          </a:bodyPr>
          <a:lstStyle/>
          <a:p>
            <a:r>
              <a:rPr lang="en-US" b="1" dirty="0"/>
              <a:t>Regulatory Application Registration Form</a:t>
            </a:r>
            <a:endParaRPr lang="en-US" dirty="0"/>
          </a:p>
          <a:p>
            <a:pPr algn="just"/>
            <a:endParaRPr lang="en-US" dirty="0"/>
          </a:p>
          <a:p>
            <a:pPr algn="just"/>
            <a:r>
              <a:rPr lang="en-US" dirty="0"/>
              <a:t>This is part of Life Sciences Suite R&amp;D and SSV Solution. A Regulatory Application Registration Form represents a planned or submitted regulatory application.</a:t>
            </a:r>
          </a:p>
          <a:p>
            <a:pPr algn="just"/>
            <a:endParaRPr lang="en-US" dirty="0"/>
          </a:p>
          <a:p>
            <a:pPr algn="just"/>
            <a:r>
              <a:rPr lang="en-US" dirty="0"/>
              <a:t>This form have Product/Project information associated with the application.</a:t>
            </a:r>
          </a:p>
          <a:p>
            <a:pPr algn="just"/>
            <a:r>
              <a:rPr lang="en-US" b="1" dirty="0"/>
              <a:t> </a:t>
            </a:r>
            <a:endParaRPr lang="en-US" dirty="0"/>
          </a:p>
          <a:p>
            <a:pPr algn="just"/>
            <a:r>
              <a:rPr lang="en-US" dirty="0"/>
              <a:t>Responsible Group: Regulatory Manager</a:t>
            </a:r>
          </a:p>
          <a:p>
            <a:pPr algn="just"/>
            <a:r>
              <a:rPr lang="en-US" dirty="0"/>
              <a:t> </a:t>
            </a:r>
          </a:p>
          <a:p>
            <a:pPr algn="just"/>
            <a:r>
              <a:rPr lang="en-US" dirty="0"/>
              <a:t>Creation profile: Regulatory Application Management.</a:t>
            </a:r>
          </a:p>
          <a:p>
            <a:pPr algn="just"/>
            <a:r>
              <a:rPr lang="en-US" dirty="0"/>
              <a:t>     Document type: Regulatory Application Registration Form</a:t>
            </a:r>
          </a:p>
          <a:p>
            <a:pPr algn="just"/>
            <a:r>
              <a:rPr lang="en-US" b="1" dirty="0"/>
              <a:t> </a:t>
            </a:r>
            <a:endParaRPr lang="en-US" dirty="0"/>
          </a:p>
          <a:p>
            <a:pPr algn="just"/>
            <a:r>
              <a:rPr lang="en-US" dirty="0"/>
              <a:t>Default Location: appears in the Regulatory Application Library/&lt;product&gt;/&lt;region&gt; folder using the Application Description as the display name.</a:t>
            </a:r>
          </a:p>
          <a:p>
            <a:endParaRPr lang="en-US" dirty="0"/>
          </a:p>
          <a:p>
            <a:endParaRPr lang="en-US" dirty="0"/>
          </a:p>
        </p:txBody>
      </p:sp>
    </p:spTree>
    <p:extLst>
      <p:ext uri="{BB962C8B-B14F-4D97-AF65-F5344CB8AC3E}">
        <p14:creationId xmlns:p14="http://schemas.microsoft.com/office/powerpoint/2010/main" val="3579510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Drug Products</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3" name="Rectangle 2"/>
          <p:cNvSpPr/>
          <p:nvPr/>
        </p:nvSpPr>
        <p:spPr>
          <a:xfrm>
            <a:off x="414867" y="889844"/>
            <a:ext cx="10557933" cy="923330"/>
          </a:xfrm>
          <a:prstGeom prst="rect">
            <a:avLst/>
          </a:prstGeom>
        </p:spPr>
        <p:txBody>
          <a:bodyPr wrap="square">
            <a:spAutoFit/>
          </a:bodyPr>
          <a:lstStyle/>
          <a:p>
            <a:r>
              <a:rPr lang="en-US" dirty="0"/>
              <a:t>Lifecycle</a:t>
            </a:r>
          </a:p>
          <a:p>
            <a:endParaRPr lang="en-US" dirty="0"/>
          </a:p>
          <a:p>
            <a:endParaRPr lang="en-US" dirty="0"/>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2235728" y="1351509"/>
            <a:ext cx="3876675" cy="2276475"/>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531402686"/>
              </p:ext>
            </p:extLst>
          </p:nvPr>
        </p:nvGraphicFramePr>
        <p:xfrm>
          <a:off x="918368" y="3947592"/>
          <a:ext cx="8551334" cy="1675448"/>
        </p:xfrm>
        <a:graphic>
          <a:graphicData uri="http://schemas.openxmlformats.org/drawingml/2006/table">
            <a:tbl>
              <a:tblPr firstRow="1" bandRow="1">
                <a:tableStyleId>{5C22544A-7EE6-4342-B048-85BDC9FD1C3A}</a:tableStyleId>
              </a:tblPr>
              <a:tblGrid>
                <a:gridCol w="4275667">
                  <a:extLst>
                    <a:ext uri="{9D8B030D-6E8A-4147-A177-3AD203B41FA5}">
                      <a16:colId xmlns:a16="http://schemas.microsoft.com/office/drawing/2014/main" val="3300149159"/>
                    </a:ext>
                  </a:extLst>
                </a:gridCol>
                <a:gridCol w="4275667">
                  <a:extLst>
                    <a:ext uri="{9D8B030D-6E8A-4147-A177-3AD203B41FA5}">
                      <a16:colId xmlns:a16="http://schemas.microsoft.com/office/drawing/2014/main" val="3710355883"/>
                    </a:ext>
                  </a:extLst>
                </a:gridCol>
              </a:tblGrid>
              <a:tr h="370840">
                <a:tc>
                  <a:txBody>
                    <a:bodyPr/>
                    <a:lstStyle/>
                    <a:p>
                      <a:pPr marL="0" marR="0" algn="ctr">
                        <a:lnSpc>
                          <a:spcPct val="107000"/>
                        </a:lnSpc>
                        <a:spcBef>
                          <a:spcPts val="0"/>
                        </a:spcBef>
                        <a:spcAft>
                          <a:spcPts val="0"/>
                        </a:spcAft>
                      </a:pPr>
                      <a:r>
                        <a:rPr lang="en-US" sz="1600" dirty="0" smtClean="0">
                          <a:effectLst/>
                          <a:latin typeface="Arial" panose="020B0604020202020204" pitchFamily="34" charset="0"/>
                          <a:cs typeface="Arial" panose="020B0604020202020204" pitchFamily="34" charset="0"/>
                        </a:rPr>
                        <a:t>State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Arial" panose="020B0604020202020204" pitchFamily="34" charset="0"/>
                          <a:cs typeface="Arial" panose="020B0604020202020204" pitchFamily="34" charset="0"/>
                        </a:rPr>
                        <a:t>Description</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16131885"/>
                  </a:ext>
                </a:extLst>
              </a:tr>
              <a:tr h="370840">
                <a:tc>
                  <a:txBody>
                    <a:bodyPr/>
                    <a:lstStyle/>
                    <a:p>
                      <a:pPr marL="0" marR="0" algn="ctr">
                        <a:lnSpc>
                          <a:spcPct val="107000"/>
                        </a:lnSpc>
                        <a:spcBef>
                          <a:spcPts val="0"/>
                        </a:spcBef>
                        <a:spcAft>
                          <a:spcPts val="0"/>
                        </a:spcAft>
                      </a:pPr>
                      <a:r>
                        <a:rPr lang="en-US" sz="1600" dirty="0" smtClean="0">
                          <a:effectLst/>
                          <a:latin typeface="Arial" panose="020B0604020202020204" pitchFamily="34" charset="0"/>
                          <a:cs typeface="Arial" panose="020B0604020202020204" pitchFamily="34" charset="0"/>
                        </a:rPr>
                        <a:t>Active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kern="1200" dirty="0" smtClean="0">
                          <a:solidFill>
                            <a:schemeClr val="dk1"/>
                          </a:solidFill>
                          <a:effectLst/>
                          <a:latin typeface="Arial" panose="020B0604020202020204" pitchFamily="34" charset="0"/>
                          <a:ea typeface="+mn-ea"/>
                          <a:cs typeface="Arial" panose="020B0604020202020204" pitchFamily="34" charset="0"/>
                        </a:rPr>
                        <a:t>Indicates the registration is active and ready for use in the system.</a:t>
                      </a:r>
                      <a:endParaRPr lang="en-US" sz="1600" kern="1200" dirty="0">
                        <a:solidFill>
                          <a:schemeClr val="dk1"/>
                        </a:solidFill>
                        <a:effectLst/>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3640703477"/>
                  </a:ext>
                </a:extLst>
              </a:tr>
              <a:tr h="370840">
                <a:tc>
                  <a:txBody>
                    <a:bodyPr/>
                    <a:lstStyle/>
                    <a:p>
                      <a:pPr marL="0" marR="0" algn="ctr">
                        <a:lnSpc>
                          <a:spcPct val="107000"/>
                        </a:lnSpc>
                        <a:spcBef>
                          <a:spcPts val="0"/>
                        </a:spcBef>
                        <a:spcAft>
                          <a:spcPts val="0"/>
                        </a:spcAft>
                      </a:pPr>
                      <a:r>
                        <a:rPr lang="en-US" sz="1600" dirty="0">
                          <a:effectLst/>
                          <a:latin typeface="Arial" panose="020B0604020202020204" pitchFamily="34" charset="0"/>
                          <a:cs typeface="Arial" panose="020B0604020202020204" pitchFamily="34" charset="0"/>
                        </a:rPr>
                        <a:t>Inactive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kern="1200" dirty="0" smtClean="0">
                          <a:solidFill>
                            <a:schemeClr val="dk1"/>
                          </a:solidFill>
                          <a:effectLst/>
                          <a:latin typeface="Arial" panose="020B0604020202020204" pitchFamily="34" charset="0"/>
                          <a:ea typeface="+mn-ea"/>
                          <a:cs typeface="Arial" panose="020B0604020202020204" pitchFamily="34" charset="0"/>
                        </a:rPr>
                        <a:t>Indicates the registration is inactive in the system and not available for users in the system.</a:t>
                      </a:r>
                      <a:endParaRPr lang="en-US" sz="1600" kern="1200" dirty="0">
                        <a:solidFill>
                          <a:schemeClr val="dk1"/>
                        </a:solidFill>
                        <a:effectLst/>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4139906285"/>
                  </a:ext>
                </a:extLst>
              </a:tr>
            </a:tbl>
          </a:graphicData>
        </a:graphic>
      </p:graphicFrame>
    </p:spTree>
    <p:extLst>
      <p:ext uri="{BB962C8B-B14F-4D97-AF65-F5344CB8AC3E}">
        <p14:creationId xmlns:p14="http://schemas.microsoft.com/office/powerpoint/2010/main" val="1708533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Drug Products</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3" name="Rectangle 2"/>
          <p:cNvSpPr/>
          <p:nvPr/>
        </p:nvSpPr>
        <p:spPr>
          <a:xfrm>
            <a:off x="499534" y="906777"/>
            <a:ext cx="10557933" cy="3970318"/>
          </a:xfrm>
          <a:prstGeom prst="rect">
            <a:avLst/>
          </a:prstGeom>
        </p:spPr>
        <p:txBody>
          <a:bodyPr wrap="square">
            <a:spAutoFit/>
          </a:bodyPr>
          <a:lstStyle/>
          <a:p>
            <a:r>
              <a:rPr lang="en-US" b="1" dirty="0"/>
              <a:t>Regulatory Activity Package</a:t>
            </a:r>
            <a:endParaRPr lang="en-US" dirty="0"/>
          </a:p>
          <a:p>
            <a:pPr algn="just"/>
            <a:endParaRPr lang="en-US" dirty="0"/>
          </a:p>
          <a:p>
            <a:r>
              <a:rPr lang="en-US" dirty="0"/>
              <a:t>A regulatory activity package is a group of regulatory applications and submission registration forms. This is part of Life Sciences Suite R&amp;D Solution.</a:t>
            </a:r>
          </a:p>
          <a:p>
            <a:endParaRPr lang="en-US" dirty="0"/>
          </a:p>
          <a:p>
            <a:r>
              <a:rPr lang="en-US" dirty="0"/>
              <a:t>Responsible Group: Regulatory Manager</a:t>
            </a:r>
          </a:p>
          <a:p>
            <a:endParaRPr lang="en-US" dirty="0"/>
          </a:p>
          <a:p>
            <a:r>
              <a:rPr lang="en-US" dirty="0"/>
              <a:t>Creation profile: Regulatory Application Management.</a:t>
            </a:r>
          </a:p>
          <a:p>
            <a:r>
              <a:rPr lang="en-US" dirty="0"/>
              <a:t>      Document type: Regulatory Activity Package Registration Form</a:t>
            </a:r>
          </a:p>
          <a:p>
            <a:endParaRPr lang="en-US" dirty="0"/>
          </a:p>
          <a:p>
            <a:r>
              <a:rPr lang="en-US" dirty="0"/>
              <a:t>Default Location: The system saves the regulatory activity package registration form in the Regulatory Activity Library cabinet. The initial status is Active.</a:t>
            </a:r>
          </a:p>
          <a:p>
            <a:endParaRPr lang="en-US" dirty="0"/>
          </a:p>
          <a:p>
            <a:endParaRPr lang="en-US" dirty="0"/>
          </a:p>
        </p:txBody>
      </p:sp>
    </p:spTree>
    <p:extLst>
      <p:ext uri="{BB962C8B-B14F-4D97-AF65-F5344CB8AC3E}">
        <p14:creationId xmlns:p14="http://schemas.microsoft.com/office/powerpoint/2010/main" val="1334361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Drug Products</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3" name="Rectangle 2"/>
          <p:cNvSpPr/>
          <p:nvPr/>
        </p:nvSpPr>
        <p:spPr>
          <a:xfrm>
            <a:off x="499534" y="906777"/>
            <a:ext cx="10557933" cy="646331"/>
          </a:xfrm>
          <a:prstGeom prst="rect">
            <a:avLst/>
          </a:prstGeom>
        </p:spPr>
        <p:txBody>
          <a:bodyPr wrap="square">
            <a:spAutoFit/>
          </a:bodyPr>
          <a:lstStyle/>
          <a:p>
            <a:r>
              <a:rPr lang="en-US" dirty="0"/>
              <a:t>Lifecycle</a:t>
            </a:r>
          </a:p>
          <a:p>
            <a:endParaRPr lang="en-US" dirty="0"/>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2538950" y="1271784"/>
            <a:ext cx="3876675" cy="2276475"/>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1097016575"/>
              </p:ext>
            </p:extLst>
          </p:nvPr>
        </p:nvGraphicFramePr>
        <p:xfrm>
          <a:off x="944033" y="3821288"/>
          <a:ext cx="8551334" cy="1675448"/>
        </p:xfrm>
        <a:graphic>
          <a:graphicData uri="http://schemas.openxmlformats.org/drawingml/2006/table">
            <a:tbl>
              <a:tblPr firstRow="1" bandRow="1">
                <a:tableStyleId>{5C22544A-7EE6-4342-B048-85BDC9FD1C3A}</a:tableStyleId>
              </a:tblPr>
              <a:tblGrid>
                <a:gridCol w="4275667">
                  <a:extLst>
                    <a:ext uri="{9D8B030D-6E8A-4147-A177-3AD203B41FA5}">
                      <a16:colId xmlns:a16="http://schemas.microsoft.com/office/drawing/2014/main" val="2293552259"/>
                    </a:ext>
                  </a:extLst>
                </a:gridCol>
                <a:gridCol w="4275667">
                  <a:extLst>
                    <a:ext uri="{9D8B030D-6E8A-4147-A177-3AD203B41FA5}">
                      <a16:colId xmlns:a16="http://schemas.microsoft.com/office/drawing/2014/main" val="936175689"/>
                    </a:ext>
                  </a:extLst>
                </a:gridCol>
              </a:tblGrid>
              <a:tr h="370840">
                <a:tc>
                  <a:txBody>
                    <a:bodyPr/>
                    <a:lstStyle/>
                    <a:p>
                      <a:pPr marL="0" marR="0" algn="ctr">
                        <a:lnSpc>
                          <a:spcPct val="107000"/>
                        </a:lnSpc>
                        <a:spcBef>
                          <a:spcPts val="0"/>
                        </a:spcBef>
                        <a:spcAft>
                          <a:spcPts val="0"/>
                        </a:spcAft>
                      </a:pPr>
                      <a:r>
                        <a:rPr lang="en-US" sz="1600" dirty="0" smtClean="0">
                          <a:effectLst/>
                          <a:latin typeface="Arial" panose="020B0604020202020204" pitchFamily="34" charset="0"/>
                          <a:cs typeface="Arial" panose="020B0604020202020204" pitchFamily="34" charset="0"/>
                        </a:rPr>
                        <a:t>State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Arial" panose="020B0604020202020204" pitchFamily="34" charset="0"/>
                          <a:cs typeface="Arial" panose="020B0604020202020204" pitchFamily="34" charset="0"/>
                        </a:rPr>
                        <a:t>Description</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57856914"/>
                  </a:ext>
                </a:extLst>
              </a:tr>
              <a:tr h="370840">
                <a:tc>
                  <a:txBody>
                    <a:bodyPr/>
                    <a:lstStyle/>
                    <a:p>
                      <a:pPr marL="0" marR="0" algn="ctr">
                        <a:lnSpc>
                          <a:spcPct val="107000"/>
                        </a:lnSpc>
                        <a:spcBef>
                          <a:spcPts val="0"/>
                        </a:spcBef>
                        <a:spcAft>
                          <a:spcPts val="0"/>
                        </a:spcAft>
                      </a:pPr>
                      <a:r>
                        <a:rPr lang="en-US" sz="1600" dirty="0" smtClean="0">
                          <a:effectLst/>
                          <a:latin typeface="Arial" panose="020B0604020202020204" pitchFamily="34" charset="0"/>
                          <a:cs typeface="Arial" panose="020B0604020202020204" pitchFamily="34" charset="0"/>
                        </a:rPr>
                        <a:t>Active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kern="1200" dirty="0" smtClean="0">
                          <a:solidFill>
                            <a:schemeClr val="dk1"/>
                          </a:solidFill>
                          <a:effectLst/>
                          <a:latin typeface="Arial" panose="020B0604020202020204" pitchFamily="34" charset="0"/>
                          <a:ea typeface="+mn-ea"/>
                          <a:cs typeface="Arial" panose="020B0604020202020204" pitchFamily="34" charset="0"/>
                        </a:rPr>
                        <a:t>Indicates the registration is active and ready for use in the system.</a:t>
                      </a:r>
                      <a:endParaRPr lang="en-US" sz="1600" kern="1200" dirty="0">
                        <a:solidFill>
                          <a:schemeClr val="dk1"/>
                        </a:solidFill>
                        <a:effectLst/>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1192228966"/>
                  </a:ext>
                </a:extLst>
              </a:tr>
              <a:tr h="370840">
                <a:tc>
                  <a:txBody>
                    <a:bodyPr/>
                    <a:lstStyle/>
                    <a:p>
                      <a:pPr marL="0" marR="0" algn="ctr">
                        <a:lnSpc>
                          <a:spcPct val="107000"/>
                        </a:lnSpc>
                        <a:spcBef>
                          <a:spcPts val="0"/>
                        </a:spcBef>
                        <a:spcAft>
                          <a:spcPts val="0"/>
                        </a:spcAft>
                      </a:pPr>
                      <a:r>
                        <a:rPr lang="en-US" sz="1600" dirty="0">
                          <a:effectLst/>
                          <a:latin typeface="Arial" panose="020B0604020202020204" pitchFamily="34" charset="0"/>
                          <a:cs typeface="Arial" panose="020B0604020202020204" pitchFamily="34" charset="0"/>
                        </a:rPr>
                        <a:t>Inactive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kern="1200" dirty="0" smtClean="0">
                          <a:solidFill>
                            <a:schemeClr val="dk1"/>
                          </a:solidFill>
                          <a:effectLst/>
                          <a:latin typeface="Arial" panose="020B0604020202020204" pitchFamily="34" charset="0"/>
                          <a:ea typeface="+mn-ea"/>
                          <a:cs typeface="Arial" panose="020B0604020202020204" pitchFamily="34" charset="0"/>
                        </a:rPr>
                        <a:t>Indicates the registration is inactive in the system and not available for users in the system.</a:t>
                      </a:r>
                      <a:endParaRPr lang="en-US" sz="1600" kern="1200" dirty="0">
                        <a:solidFill>
                          <a:schemeClr val="dk1"/>
                        </a:solidFill>
                        <a:effectLst/>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2427377495"/>
                  </a:ext>
                </a:extLst>
              </a:tr>
            </a:tbl>
          </a:graphicData>
        </a:graphic>
      </p:graphicFrame>
    </p:spTree>
    <p:extLst>
      <p:ext uri="{BB962C8B-B14F-4D97-AF65-F5344CB8AC3E}">
        <p14:creationId xmlns:p14="http://schemas.microsoft.com/office/powerpoint/2010/main" val="14503080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807" y="2418693"/>
            <a:ext cx="4999518" cy="971862"/>
          </a:xfrm>
        </p:spPr>
        <p:txBody>
          <a:bodyPr>
            <a:normAutofit fontScale="90000"/>
          </a:bodyPr>
          <a:lstStyle/>
          <a:p>
            <a:r>
              <a:rPr lang="en-US" dirty="0">
                <a:latin typeface="Arial Rounded MT Bold" pitchFamily="34" charset="0"/>
              </a:rPr>
              <a:t>Medical Devices Registration Forms</a:t>
            </a:r>
            <a:r>
              <a:rPr lang="en-US" dirty="0"/>
              <a:t/>
            </a:r>
            <a:br>
              <a:rPr lang="en-US" dirty="0"/>
            </a:br>
            <a:endParaRPr lang="en-US" dirty="0"/>
          </a:p>
        </p:txBody>
      </p:sp>
    </p:spTree>
    <p:extLst>
      <p:ext uri="{BB962C8B-B14F-4D97-AF65-F5344CB8AC3E}">
        <p14:creationId xmlns:p14="http://schemas.microsoft.com/office/powerpoint/2010/main" val="4107433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Rounded MT Bold" pitchFamily="34" charset="0"/>
              </a:rPr>
              <a:t>Life Science Suite Overview</a:t>
            </a:r>
            <a:endParaRPr lang="en-US" dirty="0"/>
          </a:p>
        </p:txBody>
      </p:sp>
    </p:spTree>
    <p:extLst>
      <p:ext uri="{BB962C8B-B14F-4D97-AF65-F5344CB8AC3E}">
        <p14:creationId xmlns:p14="http://schemas.microsoft.com/office/powerpoint/2010/main" val="1057973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Medical Devices</a:t>
            </a:r>
          </a:p>
        </p:txBody>
      </p:sp>
      <p:sp>
        <p:nvSpPr>
          <p:cNvPr id="7" name="Content Placeholder 6"/>
          <p:cNvSpPr>
            <a:spLocks noGrp="1"/>
          </p:cNvSpPr>
          <p:nvPr>
            <p:ph idx="1"/>
          </p:nvPr>
        </p:nvSpPr>
        <p:spPr>
          <a:xfrm>
            <a:off x="274320" y="822960"/>
            <a:ext cx="8624147" cy="2749973"/>
          </a:xfrm>
        </p:spPr>
        <p:txBody>
          <a:bodyPr>
            <a:normAutofit lnSpcReduction="10000"/>
          </a:bodyPr>
          <a:lstStyle/>
          <a:p>
            <a:pPr marL="0" indent="0">
              <a:buNone/>
            </a:pPr>
            <a:r>
              <a:rPr lang="en-US" sz="1400" b="1" dirty="0"/>
              <a:t>Medical Device Registration Forms</a:t>
            </a:r>
            <a:endParaRPr lang="en-US" sz="1400" dirty="0"/>
          </a:p>
          <a:p>
            <a:pPr algn="just"/>
            <a:endParaRPr lang="en-US" sz="1400" dirty="0"/>
          </a:p>
          <a:p>
            <a:pPr algn="just"/>
            <a:r>
              <a:rPr lang="en-US" sz="1400" dirty="0"/>
              <a:t>This is part of Life Sciences Suite Q&amp;M, R&amp;D and SSV Solution to define the medical device family and subfamily and a set of device codes with associated metadata.</a:t>
            </a:r>
          </a:p>
          <a:p>
            <a:pPr marL="0" indent="0" algn="just">
              <a:buNone/>
            </a:pPr>
            <a:endParaRPr lang="en-US" sz="1400" dirty="0"/>
          </a:p>
          <a:p>
            <a:pPr algn="just"/>
            <a:r>
              <a:rPr lang="en-US" sz="1400" dirty="0"/>
              <a:t>These forms relate medical devices to the appropriate device identification codes and are required to create other medical device registration form.</a:t>
            </a:r>
          </a:p>
          <a:p>
            <a:pPr marL="0" indent="0" algn="just">
              <a:buNone/>
            </a:pPr>
            <a:endParaRPr lang="en-US" sz="1400" dirty="0"/>
          </a:p>
          <a:p>
            <a:pPr algn="just"/>
            <a:r>
              <a:rPr lang="en-US" sz="1400" dirty="0"/>
              <a:t>Medical Device managers create Medical Device Registration Forms</a:t>
            </a:r>
          </a:p>
          <a:p>
            <a:pPr marL="0" indent="0" algn="just">
              <a:buNone/>
            </a:pPr>
            <a:endParaRPr lang="en-US" sz="1400" dirty="0"/>
          </a:p>
          <a:p>
            <a:pPr algn="just"/>
            <a:r>
              <a:rPr lang="en-US" sz="1400" dirty="0"/>
              <a:t>Creation profile: Device Management</a:t>
            </a:r>
          </a:p>
          <a:p>
            <a:pPr marL="0" indent="0" algn="just">
              <a:buNone/>
            </a:pPr>
            <a:r>
              <a:rPr lang="en-US" sz="1400" dirty="0"/>
              <a:t>      Document type: Medical Device Registration Form</a:t>
            </a:r>
          </a:p>
          <a:p>
            <a:pPr marL="0" indent="0" algn="just">
              <a:buNone/>
            </a:pPr>
            <a:endParaRPr lang="en-US" sz="1400" dirty="0"/>
          </a:p>
          <a:p>
            <a:pPr algn="just"/>
            <a:r>
              <a:rPr lang="en-US" sz="1400" dirty="0"/>
              <a:t>Default location: MD Registration Forms/Medical Device Library cabinet.</a:t>
            </a:r>
          </a:p>
          <a:p>
            <a:pPr marL="0" indent="0">
              <a:buNone/>
            </a:pPr>
            <a:endParaRPr lang="en-US" sz="1400"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9" name="Content Placeholder 2"/>
          <p:cNvSpPr>
            <a:spLocks noGrp="1"/>
          </p:cNvSpPr>
          <p:nvPr/>
        </p:nvSpPr>
        <p:spPr>
          <a:xfrm>
            <a:off x="1214658" y="3002519"/>
            <a:ext cx="8229600" cy="3072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pPr marL="0" indent="0">
              <a:buNone/>
            </a:pPr>
            <a:endParaRPr lang="en-US" sz="1600" dirty="0"/>
          </a:p>
        </p:txBody>
      </p:sp>
    </p:spTree>
    <p:extLst>
      <p:ext uri="{BB962C8B-B14F-4D97-AF65-F5344CB8AC3E}">
        <p14:creationId xmlns:p14="http://schemas.microsoft.com/office/powerpoint/2010/main" val="36478801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Medical Devices</a:t>
            </a:r>
          </a:p>
        </p:txBody>
      </p:sp>
      <p:sp>
        <p:nvSpPr>
          <p:cNvPr id="7" name="Content Placeholder 6"/>
          <p:cNvSpPr>
            <a:spLocks noGrp="1"/>
          </p:cNvSpPr>
          <p:nvPr>
            <p:ph idx="1"/>
          </p:nvPr>
        </p:nvSpPr>
        <p:spPr>
          <a:xfrm>
            <a:off x="274320" y="822960"/>
            <a:ext cx="8624147" cy="2749973"/>
          </a:xfrm>
        </p:spPr>
        <p:txBody>
          <a:bodyPr>
            <a:normAutofit/>
          </a:bodyPr>
          <a:lstStyle/>
          <a:p>
            <a:r>
              <a:rPr lang="en-US" sz="1400" dirty="0"/>
              <a:t>Lifecycle</a:t>
            </a:r>
          </a:p>
          <a:p>
            <a:pPr marL="0" indent="0">
              <a:buNone/>
            </a:pPr>
            <a:endParaRPr lang="en-US" sz="1400"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9" name="Content Placeholder 2"/>
          <p:cNvSpPr>
            <a:spLocks noGrp="1"/>
          </p:cNvSpPr>
          <p:nvPr/>
        </p:nvSpPr>
        <p:spPr>
          <a:xfrm>
            <a:off x="1214658" y="3002519"/>
            <a:ext cx="8229600" cy="3072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pPr marL="0" indent="0">
              <a:buNone/>
            </a:pPr>
            <a:endParaRPr lang="en-US" sz="1600" dirty="0"/>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2231496" y="1115089"/>
            <a:ext cx="4105275" cy="2059911"/>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109898400"/>
              </p:ext>
            </p:extLst>
          </p:nvPr>
        </p:nvGraphicFramePr>
        <p:xfrm>
          <a:off x="1013279" y="3593012"/>
          <a:ext cx="9163654" cy="2378161"/>
        </p:xfrm>
        <a:graphic>
          <a:graphicData uri="http://schemas.openxmlformats.org/drawingml/2006/table">
            <a:tbl>
              <a:tblPr firstRow="1" bandRow="1">
                <a:tableStyleId>{5C22544A-7EE6-4342-B048-85BDC9FD1C3A}</a:tableStyleId>
              </a:tblPr>
              <a:tblGrid>
                <a:gridCol w="4581827">
                  <a:extLst>
                    <a:ext uri="{9D8B030D-6E8A-4147-A177-3AD203B41FA5}">
                      <a16:colId xmlns:a16="http://schemas.microsoft.com/office/drawing/2014/main" val="2096784595"/>
                    </a:ext>
                  </a:extLst>
                </a:gridCol>
                <a:gridCol w="4581827">
                  <a:extLst>
                    <a:ext uri="{9D8B030D-6E8A-4147-A177-3AD203B41FA5}">
                      <a16:colId xmlns:a16="http://schemas.microsoft.com/office/drawing/2014/main" val="3970184470"/>
                    </a:ext>
                  </a:extLst>
                </a:gridCol>
              </a:tblGrid>
              <a:tr h="324338">
                <a:tc>
                  <a:txBody>
                    <a:bodyPr/>
                    <a:lstStyle/>
                    <a:p>
                      <a:pPr marL="0" marR="0" algn="ctr">
                        <a:lnSpc>
                          <a:spcPct val="107000"/>
                        </a:lnSpc>
                        <a:spcBef>
                          <a:spcPts val="0"/>
                        </a:spcBef>
                        <a:spcAft>
                          <a:spcPts val="0"/>
                        </a:spcAft>
                      </a:pPr>
                      <a:r>
                        <a:rPr lang="en-US" sz="1600" dirty="0" smtClean="0">
                          <a:effectLst/>
                          <a:latin typeface="Arial" panose="020B0604020202020204" pitchFamily="34" charset="0"/>
                          <a:cs typeface="Arial" panose="020B0604020202020204" pitchFamily="34" charset="0"/>
                        </a:rPr>
                        <a:t>State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Arial" panose="020B0604020202020204" pitchFamily="34" charset="0"/>
                          <a:cs typeface="Arial" panose="020B0604020202020204" pitchFamily="34" charset="0"/>
                        </a:rPr>
                        <a:t>Description</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38235571"/>
                  </a:ext>
                </a:extLst>
              </a:tr>
              <a:tr h="684608">
                <a:tc>
                  <a:txBody>
                    <a:bodyPr/>
                    <a:lstStyle/>
                    <a:p>
                      <a:pPr marL="0" marR="0" algn="ctr">
                        <a:lnSpc>
                          <a:spcPct val="107000"/>
                        </a:lnSpc>
                        <a:spcBef>
                          <a:spcPts val="0"/>
                        </a:spcBef>
                        <a:spcAft>
                          <a:spcPts val="0"/>
                        </a:spcAft>
                      </a:pPr>
                      <a:r>
                        <a:rPr lang="en-US" sz="1600" dirty="0" smtClean="0">
                          <a:effectLst/>
                          <a:latin typeface="Arial" panose="020B0604020202020204" pitchFamily="34" charset="0"/>
                          <a:cs typeface="Arial" panose="020B0604020202020204" pitchFamily="34" charset="0"/>
                        </a:rPr>
                        <a:t>Active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kern="1200" dirty="0" smtClean="0">
                          <a:solidFill>
                            <a:schemeClr val="dk1"/>
                          </a:solidFill>
                          <a:effectLst/>
                          <a:latin typeface="Arial" panose="020B0604020202020204" pitchFamily="34" charset="0"/>
                          <a:ea typeface="+mn-ea"/>
                          <a:cs typeface="Arial" panose="020B0604020202020204" pitchFamily="34" charset="0"/>
                        </a:rPr>
                        <a:t>Indicates that the Medical Device is active in the system and available for document creation.</a:t>
                      </a:r>
                      <a:endParaRPr lang="en-US" sz="1600" kern="1200" dirty="0">
                        <a:solidFill>
                          <a:schemeClr val="dk1"/>
                        </a:solidFill>
                        <a:effectLst/>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2704977266"/>
                  </a:ext>
                </a:extLst>
              </a:tr>
              <a:tr h="1369215">
                <a:tc>
                  <a:txBody>
                    <a:bodyPr/>
                    <a:lstStyle/>
                    <a:p>
                      <a:pPr marL="0" marR="0" algn="ctr">
                        <a:lnSpc>
                          <a:spcPct val="107000"/>
                        </a:lnSpc>
                        <a:spcBef>
                          <a:spcPts val="0"/>
                        </a:spcBef>
                        <a:spcAft>
                          <a:spcPts val="0"/>
                        </a:spcAft>
                      </a:pPr>
                      <a:r>
                        <a:rPr lang="en-US" sz="1600" dirty="0">
                          <a:effectLst/>
                          <a:latin typeface="Arial" panose="020B0604020202020204" pitchFamily="34" charset="0"/>
                          <a:cs typeface="Arial" panose="020B0604020202020204" pitchFamily="34" charset="0"/>
                        </a:rPr>
                        <a:t>Inactive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kern="1200" dirty="0" smtClean="0">
                          <a:solidFill>
                            <a:schemeClr val="dk1"/>
                          </a:solidFill>
                          <a:effectLst/>
                          <a:latin typeface="Arial" panose="020B0604020202020204" pitchFamily="34" charset="0"/>
                          <a:ea typeface="+mn-ea"/>
                          <a:cs typeface="Arial" panose="020B0604020202020204" pitchFamily="34" charset="0"/>
                        </a:rPr>
                        <a:t>Indicates that the registration form is inactive in the system and not available for users in the system. Documents referring to this device code cannot be made Approved while the Medical Device Registration Form is in the Inactive state</a:t>
                      </a:r>
                      <a:endParaRPr lang="en-US" sz="1600" kern="1200" dirty="0">
                        <a:solidFill>
                          <a:schemeClr val="dk1"/>
                        </a:solidFill>
                        <a:effectLst/>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2901921672"/>
                  </a:ext>
                </a:extLst>
              </a:tr>
            </a:tbl>
          </a:graphicData>
        </a:graphic>
      </p:graphicFrame>
    </p:spTree>
    <p:extLst>
      <p:ext uri="{BB962C8B-B14F-4D97-AF65-F5344CB8AC3E}">
        <p14:creationId xmlns:p14="http://schemas.microsoft.com/office/powerpoint/2010/main" val="34942907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Medical Devices</a:t>
            </a:r>
          </a:p>
        </p:txBody>
      </p:sp>
      <p:sp>
        <p:nvSpPr>
          <p:cNvPr id="7" name="Content Placeholder 6"/>
          <p:cNvSpPr>
            <a:spLocks noGrp="1"/>
          </p:cNvSpPr>
          <p:nvPr>
            <p:ph idx="1"/>
          </p:nvPr>
        </p:nvSpPr>
        <p:spPr>
          <a:xfrm>
            <a:off x="274320" y="822960"/>
            <a:ext cx="10774680" cy="4350173"/>
          </a:xfrm>
        </p:spPr>
        <p:txBody>
          <a:bodyPr>
            <a:normAutofit/>
          </a:bodyPr>
          <a:lstStyle/>
          <a:p>
            <a:pPr marL="0" indent="0">
              <a:buNone/>
            </a:pPr>
            <a:r>
              <a:rPr lang="en-US" sz="1400" b="1" dirty="0"/>
              <a:t>Medical Device Regulatory Application Registration Form</a:t>
            </a:r>
            <a:endParaRPr lang="en-US" sz="1400" dirty="0"/>
          </a:p>
          <a:p>
            <a:pPr algn="just"/>
            <a:endParaRPr lang="en-US" sz="1400" dirty="0"/>
          </a:p>
          <a:p>
            <a:pPr algn="just"/>
            <a:r>
              <a:rPr lang="en-US" sz="1400" dirty="0"/>
              <a:t>This is part of Life Sciences Suite Q&amp;M, R&amp;D and SSV Solution to register information for regulatory administrative documents for medical devices.</a:t>
            </a:r>
          </a:p>
          <a:p>
            <a:pPr marL="0" indent="0" algn="just">
              <a:buNone/>
            </a:pPr>
            <a:endParaRPr lang="en-US" sz="1400" dirty="0"/>
          </a:p>
          <a:p>
            <a:pPr algn="just"/>
            <a:r>
              <a:rPr lang="en-US" sz="1400" dirty="0"/>
              <a:t>Medical Device Regulatory managers create Regulatory Application Registration Forms. Documents inherit this metadata when they are associated with the regulatory application.</a:t>
            </a:r>
          </a:p>
          <a:p>
            <a:pPr algn="just"/>
            <a:r>
              <a:rPr lang="en-US" sz="1400" dirty="0"/>
              <a:t> </a:t>
            </a:r>
          </a:p>
          <a:p>
            <a:pPr algn="just"/>
            <a:r>
              <a:rPr lang="en-US" sz="1400" dirty="0"/>
              <a:t>Creation profile: Medical Device Regulatory Application Management</a:t>
            </a:r>
          </a:p>
          <a:p>
            <a:pPr marL="0" indent="0" algn="just">
              <a:buNone/>
            </a:pPr>
            <a:r>
              <a:rPr lang="en-US" sz="1400" dirty="0"/>
              <a:t>     Document type: Medical Devices Regulatory-Admin Registration Form</a:t>
            </a:r>
          </a:p>
          <a:p>
            <a:pPr algn="just"/>
            <a:endParaRPr lang="en-US" sz="1400" dirty="0"/>
          </a:p>
          <a:p>
            <a:pPr algn="just"/>
            <a:r>
              <a:rPr lang="en-US" sz="1400" dirty="0"/>
              <a:t>Default location: appears in the /MD Registration Forms/Regulatory Application Library/&lt;Region&gt; folder using the Application Description as the display name. The initial status is Active.</a:t>
            </a:r>
          </a:p>
          <a:p>
            <a:pPr marL="0" indent="0">
              <a:buNone/>
            </a:pPr>
            <a:endParaRPr lang="en-US" sz="1400" dirty="0"/>
          </a:p>
          <a:p>
            <a:pPr marL="0" indent="0">
              <a:buNone/>
            </a:pPr>
            <a:endParaRPr lang="en-US" sz="1400"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9" name="Content Placeholder 2"/>
          <p:cNvSpPr>
            <a:spLocks noGrp="1"/>
          </p:cNvSpPr>
          <p:nvPr/>
        </p:nvSpPr>
        <p:spPr>
          <a:xfrm>
            <a:off x="1214658" y="3002519"/>
            <a:ext cx="8229600" cy="3072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pPr marL="0" indent="0">
              <a:buNone/>
            </a:pPr>
            <a:endParaRPr lang="en-US" sz="1600" dirty="0"/>
          </a:p>
        </p:txBody>
      </p:sp>
    </p:spTree>
    <p:extLst>
      <p:ext uri="{BB962C8B-B14F-4D97-AF65-F5344CB8AC3E}">
        <p14:creationId xmlns:p14="http://schemas.microsoft.com/office/powerpoint/2010/main" val="4995609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Medical Devices</a:t>
            </a:r>
          </a:p>
        </p:txBody>
      </p:sp>
      <p:sp>
        <p:nvSpPr>
          <p:cNvPr id="7" name="Content Placeholder 6"/>
          <p:cNvSpPr>
            <a:spLocks noGrp="1"/>
          </p:cNvSpPr>
          <p:nvPr>
            <p:ph idx="1"/>
          </p:nvPr>
        </p:nvSpPr>
        <p:spPr>
          <a:xfrm>
            <a:off x="274320" y="822960"/>
            <a:ext cx="10774680" cy="2179559"/>
          </a:xfrm>
        </p:spPr>
        <p:txBody>
          <a:bodyPr>
            <a:normAutofit/>
          </a:bodyPr>
          <a:lstStyle/>
          <a:p>
            <a:pPr marL="0" indent="0">
              <a:buNone/>
            </a:pPr>
            <a:r>
              <a:rPr lang="en-US" sz="1400" b="1" dirty="0"/>
              <a:t>Medical Device Clinical Trial Registration Form</a:t>
            </a:r>
            <a:endParaRPr lang="en-US" sz="1400" dirty="0"/>
          </a:p>
          <a:p>
            <a:pPr algn="just"/>
            <a:endParaRPr lang="en-US" sz="1400" dirty="0"/>
          </a:p>
          <a:p>
            <a:r>
              <a:rPr lang="en-US" sz="1400" dirty="0"/>
              <a:t>This is part of Life Sciences Suite R&amp;D Solution.</a:t>
            </a:r>
          </a:p>
          <a:p>
            <a:r>
              <a:rPr lang="en-US" sz="1400" dirty="0"/>
              <a:t>Responsible Group: Medical Device Clinical Trial Manager</a:t>
            </a:r>
          </a:p>
          <a:p>
            <a:r>
              <a:rPr lang="en-US" sz="1400" dirty="0"/>
              <a:t>Creation profile: Medical Device Clinical Trial Management</a:t>
            </a:r>
          </a:p>
          <a:p>
            <a:pPr marL="0" indent="0">
              <a:buNone/>
            </a:pPr>
            <a:r>
              <a:rPr lang="en-US" sz="1400" dirty="0"/>
              <a:t>     Document type: Medical Device Clinical Trial Registration Form</a:t>
            </a:r>
            <a:r>
              <a:rPr lang="en-US" sz="1400" b="1" dirty="0"/>
              <a:t> </a:t>
            </a:r>
            <a:endParaRPr lang="en-US" sz="1400" dirty="0"/>
          </a:p>
          <a:p>
            <a:r>
              <a:rPr lang="en-US" sz="1400" dirty="0"/>
              <a:t>Default Location:  The system saves the form in the MD Registration Forms/Clinical Trial Library/&lt;Device Family&gt;/&lt;Device Subfamily&gt;/&lt;Clinical Trial Id&gt; cabinet. The initial status is Active.</a:t>
            </a:r>
          </a:p>
          <a:p>
            <a:r>
              <a:rPr lang="en-US" sz="1400" dirty="0"/>
              <a:t>Lifecycle</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9" name="Content Placeholder 2"/>
          <p:cNvSpPr>
            <a:spLocks noGrp="1"/>
          </p:cNvSpPr>
          <p:nvPr/>
        </p:nvSpPr>
        <p:spPr>
          <a:xfrm>
            <a:off x="1214658" y="3002519"/>
            <a:ext cx="8229600" cy="3072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pPr marL="0" indent="0">
              <a:buNone/>
            </a:pPr>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2912479329"/>
              </p:ext>
            </p:extLst>
          </p:nvPr>
        </p:nvGraphicFramePr>
        <p:xfrm>
          <a:off x="851846" y="3419396"/>
          <a:ext cx="8551334" cy="1414526"/>
        </p:xfrm>
        <a:graphic>
          <a:graphicData uri="http://schemas.openxmlformats.org/drawingml/2006/table">
            <a:tbl>
              <a:tblPr firstRow="1" bandRow="1">
                <a:tableStyleId>{5C22544A-7EE6-4342-B048-85BDC9FD1C3A}</a:tableStyleId>
              </a:tblPr>
              <a:tblGrid>
                <a:gridCol w="4275667">
                  <a:extLst>
                    <a:ext uri="{9D8B030D-6E8A-4147-A177-3AD203B41FA5}">
                      <a16:colId xmlns:a16="http://schemas.microsoft.com/office/drawing/2014/main" val="2381331881"/>
                    </a:ext>
                  </a:extLst>
                </a:gridCol>
                <a:gridCol w="4275667">
                  <a:extLst>
                    <a:ext uri="{9D8B030D-6E8A-4147-A177-3AD203B41FA5}">
                      <a16:colId xmlns:a16="http://schemas.microsoft.com/office/drawing/2014/main" val="2417514817"/>
                    </a:ext>
                  </a:extLst>
                </a:gridCol>
              </a:tblGrid>
              <a:tr h="370840">
                <a:tc>
                  <a:txBody>
                    <a:bodyPr/>
                    <a:lstStyle/>
                    <a:p>
                      <a:pPr marL="0" marR="0" algn="ctr">
                        <a:lnSpc>
                          <a:spcPct val="107000"/>
                        </a:lnSpc>
                        <a:spcBef>
                          <a:spcPts val="0"/>
                        </a:spcBef>
                        <a:spcAft>
                          <a:spcPts val="0"/>
                        </a:spcAft>
                      </a:pPr>
                      <a:r>
                        <a:rPr lang="en-US" sz="1600" dirty="0" smtClean="0">
                          <a:effectLst/>
                          <a:latin typeface="Arial" panose="020B0604020202020204" pitchFamily="34" charset="0"/>
                          <a:cs typeface="Arial" panose="020B0604020202020204" pitchFamily="34" charset="0"/>
                        </a:rPr>
                        <a:t>State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Arial" panose="020B0604020202020204" pitchFamily="34" charset="0"/>
                          <a:cs typeface="Arial" panose="020B0604020202020204" pitchFamily="34" charset="0"/>
                        </a:rPr>
                        <a:t>Description</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63637047"/>
                  </a:ext>
                </a:extLst>
              </a:tr>
              <a:tr h="370840">
                <a:tc>
                  <a:txBody>
                    <a:bodyPr/>
                    <a:lstStyle/>
                    <a:p>
                      <a:pPr marL="0" marR="0" algn="ctr">
                        <a:lnSpc>
                          <a:spcPct val="107000"/>
                        </a:lnSpc>
                        <a:spcBef>
                          <a:spcPts val="0"/>
                        </a:spcBef>
                        <a:spcAft>
                          <a:spcPts val="0"/>
                        </a:spcAft>
                      </a:pPr>
                      <a:r>
                        <a:rPr lang="en-US" sz="1600" dirty="0" smtClean="0">
                          <a:effectLst/>
                          <a:latin typeface="Arial" panose="020B0604020202020204" pitchFamily="34" charset="0"/>
                          <a:cs typeface="Arial" panose="020B0604020202020204" pitchFamily="34" charset="0"/>
                        </a:rPr>
                        <a:t>Active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kern="1200" dirty="0" smtClean="0">
                          <a:solidFill>
                            <a:schemeClr val="dk1"/>
                          </a:solidFill>
                          <a:effectLst/>
                          <a:latin typeface="Arial" panose="020B0604020202020204" pitchFamily="34" charset="0"/>
                          <a:ea typeface="+mn-ea"/>
                          <a:cs typeface="Arial" panose="020B0604020202020204" pitchFamily="34" charset="0"/>
                        </a:rPr>
                        <a:t>Indicates the trail is active and ready for use in the system.</a:t>
                      </a:r>
                      <a:endParaRPr lang="en-US" sz="1600" kern="1200" dirty="0">
                        <a:solidFill>
                          <a:schemeClr val="dk1"/>
                        </a:solidFill>
                        <a:effectLst/>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2694396475"/>
                  </a:ext>
                </a:extLst>
              </a:tr>
              <a:tr h="370840">
                <a:tc>
                  <a:txBody>
                    <a:bodyPr/>
                    <a:lstStyle/>
                    <a:p>
                      <a:pPr marL="0" marR="0" algn="ctr">
                        <a:lnSpc>
                          <a:spcPct val="107000"/>
                        </a:lnSpc>
                        <a:spcBef>
                          <a:spcPts val="0"/>
                        </a:spcBef>
                        <a:spcAft>
                          <a:spcPts val="0"/>
                        </a:spcAft>
                      </a:pPr>
                      <a:r>
                        <a:rPr lang="en-US" sz="1600" dirty="0">
                          <a:effectLst/>
                          <a:latin typeface="Arial" panose="020B0604020202020204" pitchFamily="34" charset="0"/>
                          <a:cs typeface="Arial" panose="020B0604020202020204" pitchFamily="34" charset="0"/>
                        </a:rPr>
                        <a:t>Inactive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kern="1200" dirty="0" smtClean="0">
                          <a:solidFill>
                            <a:schemeClr val="dk1"/>
                          </a:solidFill>
                          <a:effectLst/>
                          <a:latin typeface="Arial" panose="020B0604020202020204" pitchFamily="34" charset="0"/>
                          <a:ea typeface="+mn-ea"/>
                          <a:cs typeface="Arial" panose="020B0604020202020204" pitchFamily="34" charset="0"/>
                        </a:rPr>
                        <a:t>Indicates the trail is inactive in the system and not available for users in the system.</a:t>
                      </a:r>
                      <a:endParaRPr lang="en-US" sz="1600" kern="1200" dirty="0">
                        <a:solidFill>
                          <a:schemeClr val="dk1"/>
                        </a:solidFill>
                        <a:effectLst/>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3767926981"/>
                  </a:ext>
                </a:extLst>
              </a:tr>
            </a:tbl>
          </a:graphicData>
        </a:graphic>
      </p:graphicFrame>
    </p:spTree>
    <p:extLst>
      <p:ext uri="{BB962C8B-B14F-4D97-AF65-F5344CB8AC3E}">
        <p14:creationId xmlns:p14="http://schemas.microsoft.com/office/powerpoint/2010/main" val="13031932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p:cNvSpPr>
            <a:spLocks noGrp="1"/>
          </p:cNvSpPr>
          <p:nvPr>
            <p:ph type="subTitle" idx="1"/>
          </p:nvPr>
        </p:nvSpPr>
        <p:spPr/>
        <p:txBody>
          <a:bodyPr/>
          <a:lstStyle/>
          <a:p>
            <a:r>
              <a:rPr lang="en-US" i="1" dirty="0"/>
              <a:t>Click the browser close button to exit the course.</a:t>
            </a:r>
          </a:p>
        </p:txBody>
      </p:sp>
      <p:sp>
        <p:nvSpPr>
          <p:cNvPr id="9" name="Rectangle 8"/>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0" name="Rectangle 9"/>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This is the Thank You slide. </a:t>
            </a:r>
          </a:p>
        </p:txBody>
      </p:sp>
      <p:sp>
        <p:nvSpPr>
          <p:cNvPr id="2" name="Content Placeholder 1"/>
          <p:cNvSpPr>
            <a:spLocks noGrp="1"/>
          </p:cNvSpPr>
          <p:nvPr>
            <p:ph idx="16"/>
          </p:nvPr>
        </p:nvSpPr>
        <p:spPr/>
        <p:txBody>
          <a:bodyPr/>
          <a:lstStyle/>
          <a:p>
            <a:r>
              <a:rPr lang="en-US" smtClean="0"/>
              <a:t>Thank You</a:t>
            </a:r>
            <a:endParaRPr lang="en-US" dirty="0"/>
          </a:p>
        </p:txBody>
      </p:sp>
    </p:spTree>
    <p:extLst>
      <p:ext uri="{BB962C8B-B14F-4D97-AF65-F5344CB8AC3E}">
        <p14:creationId xmlns:p14="http://schemas.microsoft.com/office/powerpoint/2010/main" val="2093961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LS Suite Overview</a:t>
            </a:r>
          </a:p>
        </p:txBody>
      </p:sp>
      <p:sp>
        <p:nvSpPr>
          <p:cNvPr id="7" name="Content Placeholder 6"/>
          <p:cNvSpPr>
            <a:spLocks noGrp="1"/>
          </p:cNvSpPr>
          <p:nvPr>
            <p:ph idx="1"/>
          </p:nvPr>
        </p:nvSpPr>
        <p:spPr>
          <a:xfrm>
            <a:off x="274320" y="822960"/>
            <a:ext cx="11011747" cy="4299373"/>
          </a:xfrm>
        </p:spPr>
        <p:txBody>
          <a:bodyPr>
            <a:normAutofit/>
          </a:bodyPr>
          <a:lstStyle/>
          <a:p>
            <a:pPr>
              <a:lnSpc>
                <a:spcPct val="107000"/>
              </a:lnSpc>
              <a:spcAft>
                <a:spcPts val="800"/>
              </a:spcAft>
            </a:pPr>
            <a:r>
              <a:rPr lang="en-US" sz="1600" b="1" i="1" dirty="0"/>
              <a:t>Q&amp;M</a:t>
            </a:r>
          </a:p>
          <a:p>
            <a:pPr algn="just">
              <a:lnSpc>
                <a:spcPct val="107000"/>
              </a:lnSpc>
            </a:pPr>
            <a:r>
              <a:rPr lang="en-US" sz="1600" dirty="0">
                <a:ea typeface="Calibri" panose="020F0502020204030204" pitchFamily="34" charset="0"/>
              </a:rPr>
              <a:t>Q&amp;M enables Life Sciences organizations to control quality and manufacturing documents, automate workflows, and ensure compliance with GMP (Good Manufacturing Practices) standards. It enables 21 CFR PART 11 compliance including electronic signature capabilities.</a:t>
            </a:r>
          </a:p>
          <a:p>
            <a:pPr algn="just">
              <a:lnSpc>
                <a:spcPct val="107000"/>
              </a:lnSpc>
            </a:pPr>
            <a:endParaRPr lang="en-US" sz="1600" dirty="0">
              <a:ea typeface="Calibri" panose="020F0502020204030204" pitchFamily="34" charset="0"/>
            </a:endParaRPr>
          </a:p>
          <a:p>
            <a:pPr>
              <a:lnSpc>
                <a:spcPct val="107000"/>
              </a:lnSpc>
              <a:spcAft>
                <a:spcPts val="800"/>
              </a:spcAft>
            </a:pPr>
            <a:r>
              <a:rPr lang="en-US" sz="1600" b="1" i="1" dirty="0"/>
              <a:t>R&amp;D</a:t>
            </a:r>
          </a:p>
          <a:p>
            <a:pPr algn="just">
              <a:lnSpc>
                <a:spcPct val="107000"/>
              </a:lnSpc>
            </a:pPr>
            <a:r>
              <a:rPr lang="en-US" sz="1600" dirty="0">
                <a:ea typeface="Calibri" panose="020F0502020204030204" pitchFamily="34" charset="0"/>
              </a:rPr>
              <a:t>This LSS Suite solution enables Life Sciences organizations to manage documents in preparation for regulatory submissions. This solution helps ensure compliance with regulatory agency standards. Regulatory Submissions known as - Dossier, get created (Virtual Documents) is the input to the third-party publishing software.</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Tree>
    <p:extLst>
      <p:ext uri="{BB962C8B-B14F-4D97-AF65-F5344CB8AC3E}">
        <p14:creationId xmlns:p14="http://schemas.microsoft.com/office/powerpoint/2010/main" val="2011637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LS Suite Overview</a:t>
            </a:r>
          </a:p>
        </p:txBody>
      </p:sp>
      <p:sp>
        <p:nvSpPr>
          <p:cNvPr id="7" name="Content Placeholder 6"/>
          <p:cNvSpPr>
            <a:spLocks noGrp="1"/>
          </p:cNvSpPr>
          <p:nvPr>
            <p:ph idx="1"/>
          </p:nvPr>
        </p:nvSpPr>
        <p:spPr>
          <a:xfrm>
            <a:off x="274320" y="822960"/>
            <a:ext cx="11011747" cy="4299373"/>
          </a:xfrm>
        </p:spPr>
        <p:txBody>
          <a:bodyPr>
            <a:normAutofit/>
          </a:bodyPr>
          <a:lstStyle/>
          <a:p>
            <a:pPr>
              <a:lnSpc>
                <a:spcPct val="107000"/>
              </a:lnSpc>
              <a:spcAft>
                <a:spcPts val="800"/>
              </a:spcAft>
            </a:pPr>
            <a:r>
              <a:rPr lang="en-US" sz="1600" b="1" i="1" dirty="0"/>
              <a:t>SSV</a:t>
            </a:r>
          </a:p>
          <a:p>
            <a:r>
              <a:rPr lang="en-US" sz="1600" dirty="0">
                <a:ea typeface="Calibri" panose="020F0502020204030204" pitchFamily="34" charset="0"/>
              </a:rPr>
              <a:t>The Documentum Submission Store and View solution enables Life Sciences users to archive and store the regulatory submissions in Documentum repository and manage the lifecycle of their regulatory content. It provides natively built-in eCTD (electronic Common Technical Document) viewer with the ability to navigate archived submissions. eCTD Submission package produced by the third-party publishing software get imported and achieved at SSV.</a:t>
            </a:r>
          </a:p>
          <a:p>
            <a:endParaRPr lang="en-US" sz="1600" dirty="0">
              <a:ea typeface="Calibri" panose="020F0502020204030204" pitchFamily="34" charset="0"/>
            </a:endParaRPr>
          </a:p>
          <a:p>
            <a:pPr>
              <a:lnSpc>
                <a:spcPct val="107000"/>
              </a:lnSpc>
              <a:spcAft>
                <a:spcPts val="800"/>
              </a:spcAft>
            </a:pPr>
            <a:r>
              <a:rPr lang="en-US" sz="1600" b="1" i="1" dirty="0"/>
              <a:t>eTMF</a:t>
            </a:r>
          </a:p>
          <a:p>
            <a:r>
              <a:rPr lang="en-US" sz="1600" dirty="0">
                <a:ea typeface="Calibri" panose="020F0502020204030204" pitchFamily="34" charset="0"/>
              </a:rPr>
              <a:t>The Trial Master File (TMF) is a centralized global repository of documents related to a clinical study or trial. Throughout the lifetime of a drug product or treatment, investigators can initiate any number of trials in order to prove the safety and efficacy of the therapy. These studies generate significant amounts of documentation, which must be stored in the TMF for compliance purposes.</a:t>
            </a:r>
          </a:p>
          <a:p>
            <a:r>
              <a:rPr lang="en-US" sz="1600" dirty="0">
                <a:ea typeface="Calibri" panose="020F0502020204030204" pitchFamily="34" charset="0"/>
              </a:rPr>
              <a:t>The Documentum for eTMF solution, enables Life Sciences organizations to address the challenge of capturing, collating, storing, securing, and retaining massive amounts of documents from clinical studies conducted at numerous sites and countries around the world.    </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Tree>
    <p:extLst>
      <p:ext uri="{BB962C8B-B14F-4D97-AF65-F5344CB8AC3E}">
        <p14:creationId xmlns:p14="http://schemas.microsoft.com/office/powerpoint/2010/main" val="1218843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Rounded MT Bold" pitchFamily="34" charset="0"/>
              </a:rPr>
              <a:t>Registration Forms</a:t>
            </a:r>
            <a:r>
              <a:rPr lang="en-US" dirty="0"/>
              <a:t/>
            </a:r>
            <a:br>
              <a:rPr lang="en-US" dirty="0"/>
            </a:br>
            <a:endParaRPr lang="en-US" dirty="0"/>
          </a:p>
        </p:txBody>
      </p:sp>
    </p:spTree>
    <p:extLst>
      <p:ext uri="{BB962C8B-B14F-4D97-AF65-F5344CB8AC3E}">
        <p14:creationId xmlns:p14="http://schemas.microsoft.com/office/powerpoint/2010/main" val="118124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Registration Forms</a:t>
            </a:r>
          </a:p>
        </p:txBody>
      </p:sp>
      <p:sp>
        <p:nvSpPr>
          <p:cNvPr id="7" name="Content Placeholder 6"/>
          <p:cNvSpPr>
            <a:spLocks noGrp="1"/>
          </p:cNvSpPr>
          <p:nvPr>
            <p:ph idx="1"/>
          </p:nvPr>
        </p:nvSpPr>
        <p:spPr>
          <a:xfrm>
            <a:off x="317646" y="789094"/>
            <a:ext cx="8624147" cy="5129107"/>
          </a:xfrm>
        </p:spPr>
        <p:txBody>
          <a:bodyPr>
            <a:normAutofit/>
          </a:bodyPr>
          <a:lstStyle/>
          <a:p>
            <a:pPr marL="0" indent="0" algn="just">
              <a:buNone/>
            </a:pPr>
            <a:r>
              <a:rPr lang="en-US" sz="1600" dirty="0"/>
              <a:t>D2 Life Sciences Suite of applications has two major categories of registration forms</a:t>
            </a:r>
          </a:p>
          <a:p>
            <a:pPr algn="just"/>
            <a:endParaRPr lang="en-US" sz="1400" dirty="0"/>
          </a:p>
          <a:p>
            <a:pPr lvl="0"/>
            <a:r>
              <a:rPr lang="en-US" sz="1600" dirty="0"/>
              <a:t>Drug Products</a:t>
            </a:r>
          </a:p>
          <a:p>
            <a:pPr marL="0" lvl="0" indent="0">
              <a:buNone/>
            </a:pPr>
            <a:endParaRPr lang="en-US" sz="1600" dirty="0"/>
          </a:p>
          <a:p>
            <a:r>
              <a:rPr lang="en-US" sz="1600" dirty="0"/>
              <a:t>Medical Devices</a:t>
            </a:r>
          </a:p>
          <a:p>
            <a:endParaRPr lang="en-US" sz="1600" dirty="0"/>
          </a:p>
          <a:p>
            <a:pPr marL="457200" lvl="1" indent="0">
              <a:lnSpc>
                <a:spcPct val="150000"/>
              </a:lnSpc>
              <a:buNone/>
            </a:pPr>
            <a:endParaRPr lang="en-US" sz="1600"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Tree>
    <p:extLst>
      <p:ext uri="{BB962C8B-B14F-4D97-AF65-F5344CB8AC3E}">
        <p14:creationId xmlns:p14="http://schemas.microsoft.com/office/powerpoint/2010/main" val="3561737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Drug Product</a:t>
            </a:r>
          </a:p>
        </p:txBody>
      </p:sp>
      <p:sp>
        <p:nvSpPr>
          <p:cNvPr id="7" name="Content Placeholder 6"/>
          <p:cNvSpPr>
            <a:spLocks noGrp="1"/>
          </p:cNvSpPr>
          <p:nvPr>
            <p:ph idx="1"/>
          </p:nvPr>
        </p:nvSpPr>
        <p:spPr>
          <a:xfrm>
            <a:off x="317646" y="789094"/>
            <a:ext cx="11586487" cy="4892039"/>
          </a:xfrm>
        </p:spPr>
        <p:txBody>
          <a:bodyPr>
            <a:normAutofit/>
          </a:bodyPr>
          <a:lstStyle/>
          <a:p>
            <a:pPr marL="0" lvl="0" indent="0">
              <a:buNone/>
            </a:pPr>
            <a:r>
              <a:rPr lang="en-US" sz="1600" dirty="0"/>
              <a:t>Registration forms related to drug products data</a:t>
            </a:r>
          </a:p>
          <a:p>
            <a:pPr marL="0" lvl="0" indent="0">
              <a:buNone/>
            </a:pPr>
            <a:endParaRPr lang="en-US" sz="1600" b="1" dirty="0"/>
          </a:p>
          <a:p>
            <a:pPr algn="just">
              <a:buFont typeface="Wingdings" panose="05000000000000000000" pitchFamily="2" charset="2"/>
              <a:buChar char="§"/>
            </a:pPr>
            <a:r>
              <a:rPr lang="en-US" sz="1600" b="1" dirty="0"/>
              <a:t>Product Registration Form - </a:t>
            </a:r>
            <a:r>
              <a:rPr lang="en-US" sz="1600" dirty="0"/>
              <a:t>Registers product codes and product-specific information, such as chemical names, trade names, and generic names.</a:t>
            </a:r>
          </a:p>
          <a:p>
            <a:pPr lvl="0" algn="just">
              <a:buFont typeface="Wingdings" panose="05000000000000000000" pitchFamily="2" charset="2"/>
              <a:buChar char="§"/>
            </a:pPr>
            <a:r>
              <a:rPr lang="en-US" sz="1600" b="1" dirty="0"/>
              <a:t>Manufactured Item Registration Form (MIRF)</a:t>
            </a:r>
            <a:r>
              <a:rPr lang="en-US" sz="1600" dirty="0"/>
              <a:t> - manage the metadata for the manufactured item.</a:t>
            </a:r>
          </a:p>
          <a:p>
            <a:pPr lvl="0" algn="just">
              <a:buFont typeface="Wingdings" panose="05000000000000000000" pitchFamily="2" charset="2"/>
              <a:buChar char="§"/>
            </a:pPr>
            <a:r>
              <a:rPr lang="en-US" sz="1600" b="1" dirty="0"/>
              <a:t>Project Registration Form </a:t>
            </a:r>
            <a:r>
              <a:rPr lang="en-US" sz="1600" dirty="0"/>
              <a:t>- Registers information about quality projects associated to a product with drug substance, dosage, and manufacturer’s details.</a:t>
            </a:r>
          </a:p>
          <a:p>
            <a:pPr lvl="0" algn="just">
              <a:buFont typeface="Wingdings" panose="05000000000000000000" pitchFamily="2" charset="2"/>
              <a:buChar char="§"/>
            </a:pPr>
            <a:r>
              <a:rPr lang="en-US" sz="1600" b="1" dirty="0"/>
              <a:t>Clinical Trial Registration Form</a:t>
            </a:r>
            <a:r>
              <a:rPr lang="en-US" sz="1600" dirty="0"/>
              <a:t> - Registers individual trials. Each trial is associated with a product code and receives a unique trial ID that documents related to a particular clinical trial can inherit.</a:t>
            </a:r>
          </a:p>
          <a:p>
            <a:pPr lvl="0" algn="just">
              <a:buFont typeface="Wingdings" panose="05000000000000000000" pitchFamily="2" charset="2"/>
              <a:buChar char="§"/>
            </a:pPr>
            <a:r>
              <a:rPr lang="en-US" sz="1600" b="1" dirty="0"/>
              <a:t>Non-clinical Study Registration Form</a:t>
            </a:r>
            <a:r>
              <a:rPr lang="en-US" sz="1600" dirty="0"/>
              <a:t> - Registers pre-clinical study information.</a:t>
            </a:r>
          </a:p>
          <a:p>
            <a:pPr lvl="0" algn="just">
              <a:buFont typeface="Wingdings" panose="05000000000000000000" pitchFamily="2" charset="2"/>
              <a:buChar char="§"/>
            </a:pPr>
            <a:r>
              <a:rPr lang="en-US" sz="1600" b="1" dirty="0"/>
              <a:t>Regulatory Application Registration Form</a:t>
            </a:r>
            <a:r>
              <a:rPr lang="en-US" sz="1600" dirty="0"/>
              <a:t> -  Registers information for regulatory applications.</a:t>
            </a:r>
          </a:p>
          <a:p>
            <a:pPr lvl="0" algn="just">
              <a:buFont typeface="Wingdings" panose="05000000000000000000" pitchFamily="2" charset="2"/>
              <a:buChar char="§"/>
            </a:pPr>
            <a:r>
              <a:rPr lang="en-US" sz="1600" b="1" dirty="0"/>
              <a:t>Regulatory Activity Packages</a:t>
            </a:r>
            <a:r>
              <a:rPr lang="en-US" sz="1600" dirty="0"/>
              <a:t> - Organizes related applications and submissions together so that they can be tracked collectively.</a:t>
            </a:r>
          </a:p>
          <a:p>
            <a:pPr lvl="0" algn="just">
              <a:buFont typeface="Wingdings" panose="05000000000000000000" pitchFamily="2" charset="2"/>
              <a:buChar char="§"/>
            </a:pPr>
            <a:r>
              <a:rPr lang="en-US" sz="1600" b="1" dirty="0"/>
              <a:t>Submission Registration Form</a:t>
            </a:r>
            <a:r>
              <a:rPr lang="en-US" sz="1600" dirty="0"/>
              <a:t> - Registers information for eCTD or non-eCTD submissions.</a:t>
            </a:r>
          </a:p>
          <a:p>
            <a:pPr lvl="0" algn="just">
              <a:buFont typeface="Wingdings" panose="05000000000000000000" pitchFamily="2" charset="2"/>
              <a:buChar char="§"/>
            </a:pPr>
            <a:r>
              <a:rPr lang="en-US" sz="1600" b="1" dirty="0"/>
              <a:t>Clinical Trial Country Registration Form</a:t>
            </a:r>
            <a:r>
              <a:rPr lang="en-US" sz="1600" dirty="0"/>
              <a:t> (for eTMF)</a:t>
            </a:r>
          </a:p>
          <a:p>
            <a:pPr lvl="0" algn="just">
              <a:buFont typeface="Wingdings" panose="05000000000000000000" pitchFamily="2" charset="2"/>
              <a:buChar char="§"/>
            </a:pPr>
            <a:r>
              <a:rPr lang="en-US" sz="1600" b="1" dirty="0"/>
              <a:t>Clinical Trial Site Registration Form</a:t>
            </a:r>
            <a:r>
              <a:rPr lang="en-US" sz="1600" dirty="0"/>
              <a:t> (for eTMF)</a:t>
            </a:r>
          </a:p>
          <a:p>
            <a:endParaRPr lang="en-US" sz="1600" dirty="0"/>
          </a:p>
          <a:p>
            <a:pPr marL="457200" lvl="1" indent="0">
              <a:lnSpc>
                <a:spcPct val="150000"/>
              </a:lnSpc>
              <a:buNone/>
            </a:pPr>
            <a:endParaRPr lang="en-US" sz="1600"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Tree>
    <p:extLst>
      <p:ext uri="{BB962C8B-B14F-4D97-AF65-F5344CB8AC3E}">
        <p14:creationId xmlns:p14="http://schemas.microsoft.com/office/powerpoint/2010/main" val="1483303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Medical Devices</a:t>
            </a:r>
          </a:p>
        </p:txBody>
      </p:sp>
      <p:sp>
        <p:nvSpPr>
          <p:cNvPr id="7" name="Content Placeholder 6"/>
          <p:cNvSpPr>
            <a:spLocks noGrp="1"/>
          </p:cNvSpPr>
          <p:nvPr>
            <p:ph idx="1"/>
          </p:nvPr>
        </p:nvSpPr>
        <p:spPr>
          <a:xfrm>
            <a:off x="317646" y="789094"/>
            <a:ext cx="11586487" cy="4892039"/>
          </a:xfrm>
        </p:spPr>
        <p:txBody>
          <a:bodyPr>
            <a:normAutofit/>
          </a:bodyPr>
          <a:lstStyle/>
          <a:p>
            <a:pPr marL="0" lvl="0" indent="0">
              <a:buNone/>
            </a:pPr>
            <a:r>
              <a:rPr lang="en-US" sz="1600" dirty="0"/>
              <a:t>Registration forms included for medical devices data</a:t>
            </a:r>
          </a:p>
          <a:p>
            <a:pPr marL="0" lvl="0" indent="0">
              <a:buNone/>
            </a:pPr>
            <a:endParaRPr lang="en-US" sz="1600" b="1" dirty="0"/>
          </a:p>
          <a:p>
            <a:pPr lvl="0">
              <a:buFont typeface="Wingdings" panose="05000000000000000000" pitchFamily="2" charset="2"/>
              <a:buChar char="§"/>
            </a:pPr>
            <a:r>
              <a:rPr lang="en-US" sz="1600" b="1" dirty="0"/>
              <a:t>Medical Device Registration Form</a:t>
            </a:r>
            <a:r>
              <a:rPr lang="en-US" sz="1600" dirty="0"/>
              <a:t> - Registers medical device-specific information containing a unique family/subfamily key, such as surgical-cutting, surgical-disposable, non-surgical-disposable, and so on, and a set of device codes with associated metadata.</a:t>
            </a:r>
          </a:p>
          <a:p>
            <a:pPr lvl="0">
              <a:buFont typeface="Wingdings" panose="05000000000000000000" pitchFamily="2" charset="2"/>
              <a:buChar char="§"/>
            </a:pPr>
            <a:r>
              <a:rPr lang="en-US" sz="1600" b="1" dirty="0"/>
              <a:t>Medical Device Clinical Trial Registration Form</a:t>
            </a:r>
            <a:r>
              <a:rPr lang="en-US" sz="1600" dirty="0"/>
              <a:t> - Registers individual trials. Each trial is associated with a device family, subfamily and a set of device codes and receives a unique trial ID that documents related to a particular clinical trial can inherit.</a:t>
            </a:r>
          </a:p>
          <a:p>
            <a:pPr lvl="0">
              <a:buFont typeface="Wingdings" panose="05000000000000000000" pitchFamily="2" charset="2"/>
              <a:buChar char="§"/>
            </a:pPr>
            <a:r>
              <a:rPr lang="en-US" sz="1600" b="1" dirty="0"/>
              <a:t>Medical Device Regulatory Application Registration Form</a:t>
            </a:r>
            <a:r>
              <a:rPr lang="en-US" sz="1600" dirty="0"/>
              <a:t> - Registers information for regulatory applications for medical devices.</a:t>
            </a:r>
          </a:p>
          <a:p>
            <a:endParaRPr lang="en-US" sz="1600" dirty="0"/>
          </a:p>
          <a:p>
            <a:pPr marL="457200" lvl="1" indent="0">
              <a:lnSpc>
                <a:spcPct val="150000"/>
              </a:lnSpc>
              <a:buNone/>
            </a:pPr>
            <a:endParaRPr lang="en-US" sz="1600"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Tree>
    <p:extLst>
      <p:ext uri="{BB962C8B-B14F-4D97-AF65-F5344CB8AC3E}">
        <p14:creationId xmlns:p14="http://schemas.microsoft.com/office/powerpoint/2010/main" val="2846716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148D5DF9188E4C9ADDC44FF8E4024D" ma:contentTypeVersion="7" ma:contentTypeDescription="Create a new document." ma:contentTypeScope="" ma:versionID="948f264bb97f8eecc93a5478e7602f9d">
  <xsd:schema xmlns:xsd="http://www.w3.org/2001/XMLSchema" xmlns:xs="http://www.w3.org/2001/XMLSchema" xmlns:p="http://schemas.microsoft.com/office/2006/metadata/properties" xmlns:ns2="2f548aa9-be05-481f-81ea-32f418c4b351" xmlns:ns3="7c154cf9-7096-4a45-9885-3db6e60c7dfb" targetNamespace="http://schemas.microsoft.com/office/2006/metadata/properties" ma:root="true" ma:fieldsID="4e3cb3481a60fada618b156dde55cd76" ns2:_="" ns3:_="">
    <xsd:import namespace="2f548aa9-be05-481f-81ea-32f418c4b351"/>
    <xsd:import namespace="7c154cf9-7096-4a45-9885-3db6e60c7df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548aa9-be05-481f-81ea-32f418c4b3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4"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c154cf9-7096-4a45-9885-3db6e60c7df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9208B7-5A06-427A-8381-C30C6D29FC9B}"/>
</file>

<file path=customXml/itemProps2.xml><?xml version="1.0" encoding="utf-8"?>
<ds:datastoreItem xmlns:ds="http://schemas.openxmlformats.org/officeDocument/2006/customXml" ds:itemID="{F54C0316-23B8-4F6E-BC8B-AB1E25EA9ED4}">
  <ds:schemaRefs>
    <ds:schemaRef ds:uri="http://schemas.microsoft.com/office/2006/documentManagement/types"/>
    <ds:schemaRef ds:uri="http://purl.org/dc/dcmitype/"/>
    <ds:schemaRef ds:uri="4ea15517-5742-4f00-b561-52819dce1bb7"/>
    <ds:schemaRef ds:uri="http://purl.org/dc/elements/1.1/"/>
    <ds:schemaRef ds:uri="http://www.w3.org/XML/1998/namespace"/>
    <ds:schemaRef ds:uri="http://schemas.microsoft.com/office/infopath/2007/PartnerControls"/>
    <ds:schemaRef ds:uri="http://purl.org/dc/term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7B7B77B0-FD23-446E-88EA-72FAB6376D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6832</TotalTime>
  <Words>3392</Words>
  <Application>Microsoft Office PowerPoint</Application>
  <PresentationFormat>Custom</PresentationFormat>
  <Paragraphs>408</Paragraphs>
  <Slides>34</Slides>
  <Notes>29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Arial Rounded MT Bold</vt:lpstr>
      <vt:lpstr>Arial Unicode MS</vt:lpstr>
      <vt:lpstr>Calibri</vt:lpstr>
      <vt:lpstr>Calibri Light</vt:lpstr>
      <vt:lpstr>Courier New</vt:lpstr>
      <vt:lpstr>Times New Roman</vt:lpstr>
      <vt:lpstr>Wingdings</vt:lpstr>
      <vt:lpstr>Office Theme</vt:lpstr>
      <vt:lpstr>Custom Design</vt:lpstr>
      <vt:lpstr>PowerPoint Presentation</vt:lpstr>
      <vt:lpstr>Agenda</vt:lpstr>
      <vt:lpstr>Life Science Suite Overview</vt:lpstr>
      <vt:lpstr>LS Suite Overview</vt:lpstr>
      <vt:lpstr>LS Suite Overview</vt:lpstr>
      <vt:lpstr>Registration Forms </vt:lpstr>
      <vt:lpstr>Registration Forms</vt:lpstr>
      <vt:lpstr>Drug Product</vt:lpstr>
      <vt:lpstr>Medical Devices</vt:lpstr>
      <vt:lpstr>Why Registration Forms </vt:lpstr>
      <vt:lpstr>Why Registration Forms</vt:lpstr>
      <vt:lpstr>Why Registration Forms</vt:lpstr>
      <vt:lpstr>Drug Products Registration Forms </vt:lpstr>
      <vt:lpstr>Drug Products</vt:lpstr>
      <vt:lpstr>Drug Products</vt:lpstr>
      <vt:lpstr>Drug Products</vt:lpstr>
      <vt:lpstr>Drug Products</vt:lpstr>
      <vt:lpstr>Drug Products</vt:lpstr>
      <vt:lpstr>Drug Products</vt:lpstr>
      <vt:lpstr>Drug Products</vt:lpstr>
      <vt:lpstr>Drug Products</vt:lpstr>
      <vt:lpstr>Drug Products</vt:lpstr>
      <vt:lpstr>Drug Products</vt:lpstr>
      <vt:lpstr>Drug Products</vt:lpstr>
      <vt:lpstr>Drug Products</vt:lpstr>
      <vt:lpstr>Drug Products</vt:lpstr>
      <vt:lpstr>Drug Products</vt:lpstr>
      <vt:lpstr>Drug Products</vt:lpstr>
      <vt:lpstr>Medical Devices Registration Forms </vt:lpstr>
      <vt:lpstr>Medical Devices</vt:lpstr>
      <vt:lpstr>Medical Devices</vt:lpstr>
      <vt:lpstr>Medical Devices</vt:lpstr>
      <vt:lpstr>Medical Devices</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Ghosh, Ishita (Cognizant)</dc:creator>
  <cp:lastModifiedBy>Venkatarao, Kiruba Shankar (Cognizant)</cp:lastModifiedBy>
  <cp:revision>291</cp:revision>
  <dcterms:created xsi:type="dcterms:W3CDTF">2019-03-15T09:26:44Z</dcterms:created>
  <dcterms:modified xsi:type="dcterms:W3CDTF">2021-02-18T12:25:32Z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0x01010093148D5DF9188E4C9ADDC44FF8E4024D</vt:lpwstr>
  </property>
</Properties>
</file>