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35"/>
  </p:notesMasterIdLst>
  <p:handoutMasterIdLst>
    <p:handoutMasterId r:id="rId36"/>
  </p:handoutMasterIdLst>
  <p:sldIdLst>
    <p:sldId id="256" r:id="rId6"/>
    <p:sldId id="319" r:id="rId7"/>
    <p:sldId id="280" r:id="rId8"/>
    <p:sldId id="345" r:id="rId9"/>
    <p:sldId id="321" r:id="rId10"/>
    <p:sldId id="310" r:id="rId11"/>
    <p:sldId id="324" r:id="rId12"/>
    <p:sldId id="311" r:id="rId13"/>
    <p:sldId id="326" r:id="rId14"/>
    <p:sldId id="312" r:id="rId15"/>
    <p:sldId id="341" r:id="rId16"/>
    <p:sldId id="313" r:id="rId17"/>
    <p:sldId id="342" r:id="rId18"/>
    <p:sldId id="346" r:id="rId19"/>
    <p:sldId id="343" r:id="rId20"/>
    <p:sldId id="347" r:id="rId21"/>
    <p:sldId id="348" r:id="rId22"/>
    <p:sldId id="349" r:id="rId23"/>
    <p:sldId id="350" r:id="rId24"/>
    <p:sldId id="351" r:id="rId25"/>
    <p:sldId id="352" r:id="rId26"/>
    <p:sldId id="344" r:id="rId27"/>
    <p:sldId id="353" r:id="rId28"/>
    <p:sldId id="354" r:id="rId29"/>
    <p:sldId id="355" r:id="rId30"/>
    <p:sldId id="356" r:id="rId31"/>
    <p:sldId id="357" r:id="rId32"/>
    <p:sldId id="358" r:id="rId33"/>
    <p:sldId id="270" r:id="rId34"/>
  </p:sldIdLst>
  <p:sldSz cx="12827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0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ta, Smita (Cognizant)" initials="GS(" lastIdx="6" clrIdx="0">
    <p:extLst>
      <p:ext uri="{19B8F6BF-5375-455C-9EA6-DF929625EA0E}">
        <p15:presenceInfo xmlns:p15="http://schemas.microsoft.com/office/powerpoint/2012/main" userId="S-1-5-21-1178368992-402679808-390482200-8251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DFF"/>
    <a:srgbClr val="F2F2F2"/>
    <a:srgbClr val="404040"/>
    <a:srgbClr val="0033A0"/>
    <a:srgbClr val="FFFFFF"/>
    <a:srgbClr val="00B140"/>
    <a:srgbClr val="3CC26C"/>
    <a:srgbClr val="196B5C"/>
    <a:srgbClr val="27BCE7"/>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64A62-8C8A-73FD-8802-BD590CFC7AF5}" v="50" dt="2020-04-17T10:32:56.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6395" autoAdjust="0"/>
  </p:normalViewPr>
  <p:slideViewPr>
    <p:cSldViewPr snapToGrid="0" showGuides="1">
      <p:cViewPr varScale="1">
        <p:scale>
          <a:sx n="89" d="100"/>
          <a:sy n="89" d="100"/>
        </p:scale>
        <p:origin x="528" y="78"/>
      </p:cViewPr>
      <p:guideLst>
        <p:guide orient="horz" pos="2184"/>
        <p:guide pos="40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Ishita (Cognizant)" userId="S::343197@cognizant.com::3b074cb7-7daa-4476-9f99-65d00998e6c0" providerId="AD" clId="Web-{E1364A62-8C8A-73FD-8802-BD590CFC7AF5}"/>
    <pc:docChg chg="modSld">
      <pc:chgData name="Ghosh, Ishita (Cognizant)" userId="S::343197@cognizant.com::3b074cb7-7daa-4476-9f99-65d00998e6c0" providerId="AD" clId="Web-{E1364A62-8C8A-73FD-8802-BD590CFC7AF5}" dt="2020-04-17T10:32:56.367" v="53"/>
      <pc:docMkLst>
        <pc:docMk/>
      </pc:docMkLst>
      <pc:sldChg chg="addSp delSp modSp">
        <pc:chgData name="Ghosh, Ishita (Cognizant)" userId="S::343197@cognizant.com::3b074cb7-7daa-4476-9f99-65d00998e6c0" providerId="AD" clId="Web-{E1364A62-8C8A-73FD-8802-BD590CFC7AF5}" dt="2020-04-17T10:19:43.859" v="39"/>
        <pc:sldMkLst>
          <pc:docMk/>
          <pc:sldMk cId="586594147" sldId="257"/>
        </pc:sldMkLst>
        <pc:spChg chg="add del">
          <ac:chgData name="Ghosh, Ishita (Cognizant)" userId="S::343197@cognizant.com::3b074cb7-7daa-4476-9f99-65d00998e6c0" providerId="AD" clId="Web-{E1364A62-8C8A-73FD-8802-BD590CFC7AF5}" dt="2020-04-17T10:19:43.859" v="39"/>
          <ac:spMkLst>
            <pc:docMk/>
            <pc:sldMk cId="586594147" sldId="257"/>
            <ac:spMk id="16" creationId="{00000000-0000-0000-0000-000000000000}"/>
          </ac:spMkLst>
        </pc:spChg>
        <pc:spChg chg="mod">
          <ac:chgData name="Ghosh, Ishita (Cognizant)" userId="S::343197@cognizant.com::3b074cb7-7daa-4476-9f99-65d00998e6c0" providerId="AD" clId="Web-{E1364A62-8C8A-73FD-8802-BD590CFC7AF5}" dt="2020-04-17T10:12:35.826" v="22" actId="1076"/>
          <ac:spMkLst>
            <pc:docMk/>
            <pc:sldMk cId="586594147" sldId="257"/>
            <ac:spMk id="18" creationId="{00000000-0000-0000-0000-000000000000}"/>
          </ac:spMkLst>
        </pc:spChg>
        <pc:spChg chg="mod">
          <ac:chgData name="Ghosh, Ishita (Cognizant)" userId="S::343197@cognizant.com::3b074cb7-7daa-4476-9f99-65d00998e6c0" providerId="AD" clId="Web-{E1364A62-8C8A-73FD-8802-BD590CFC7AF5}" dt="2020-04-17T10:18:39.500" v="37" actId="1076"/>
          <ac:spMkLst>
            <pc:docMk/>
            <pc:sldMk cId="586594147" sldId="257"/>
            <ac:spMk id="19" creationId="{00000000-0000-0000-0000-000000000000}"/>
          </ac:spMkLst>
        </pc:spChg>
      </pc:sldChg>
      <pc:sldChg chg="modSp">
        <pc:chgData name="Ghosh, Ishita (Cognizant)" userId="S::343197@cognizant.com::3b074cb7-7daa-4476-9f99-65d00998e6c0" providerId="AD" clId="Web-{E1364A62-8C8A-73FD-8802-BD590CFC7AF5}" dt="2020-04-17T10:14:58.436" v="28" actId="14100"/>
        <pc:sldMkLst>
          <pc:docMk/>
          <pc:sldMk cId="543901807" sldId="266"/>
        </pc:sldMkLst>
        <pc:spChg chg="mod">
          <ac:chgData name="Ghosh, Ishita (Cognizant)" userId="S::343197@cognizant.com::3b074cb7-7daa-4476-9f99-65d00998e6c0" providerId="AD" clId="Web-{E1364A62-8C8A-73FD-8802-BD590CFC7AF5}" dt="2020-04-17T10:14:58.436" v="28" actId="14100"/>
          <ac:spMkLst>
            <pc:docMk/>
            <pc:sldMk cId="543901807" sldId="266"/>
            <ac:spMk id="20" creationId="{00000000-0000-0000-0000-000000000000}"/>
          </ac:spMkLst>
        </pc:spChg>
      </pc:sldChg>
      <pc:sldChg chg="addSp delSp modSp">
        <pc:chgData name="Ghosh, Ishita (Cognizant)" userId="S::343197@cognizant.com::3b074cb7-7daa-4476-9f99-65d00998e6c0" providerId="AD" clId="Web-{E1364A62-8C8A-73FD-8802-BD590CFC7AF5}" dt="2020-04-17T10:32:56.367" v="53"/>
        <pc:sldMkLst>
          <pc:docMk/>
          <pc:sldMk cId="170825257" sldId="279"/>
        </pc:sldMkLst>
        <pc:spChg chg="del">
          <ac:chgData name="Ghosh, Ishita (Cognizant)" userId="S::343197@cognizant.com::3b074cb7-7daa-4476-9f99-65d00998e6c0" providerId="AD" clId="Web-{E1364A62-8C8A-73FD-8802-BD590CFC7AF5}" dt="2020-04-17T10:32:56.314" v="52"/>
          <ac:spMkLst>
            <pc:docMk/>
            <pc:sldMk cId="170825257" sldId="279"/>
            <ac:spMk id="9" creationId="{00000000-0000-0000-0000-000000000000}"/>
          </ac:spMkLst>
        </pc:spChg>
        <pc:spChg chg="mod">
          <ac:chgData name="Ghosh, Ishita (Cognizant)" userId="S::343197@cognizant.com::3b074cb7-7daa-4476-9f99-65d00998e6c0" providerId="AD" clId="Web-{E1364A62-8C8A-73FD-8802-BD590CFC7AF5}" dt="2020-04-17T10:05:38.699" v="5" actId="1076"/>
          <ac:spMkLst>
            <pc:docMk/>
            <pc:sldMk cId="170825257" sldId="279"/>
            <ac:spMk id="10" creationId="{00000000-0000-0000-0000-000000000000}"/>
          </ac:spMkLst>
        </pc:spChg>
        <pc:picChg chg="add del mod ord">
          <ac:chgData name="Ghosh, Ishita (Cognizant)" userId="S::343197@cognizant.com::3b074cb7-7daa-4476-9f99-65d00998e6c0" providerId="AD" clId="Web-{E1364A62-8C8A-73FD-8802-BD590CFC7AF5}" dt="2020-04-17T10:32:56.367" v="53"/>
          <ac:picMkLst>
            <pc:docMk/>
            <pc:sldMk cId="170825257" sldId="279"/>
            <ac:picMk id="4" creationId="{7D620F87-C343-4D70-B77E-289DA283FE77}"/>
          </ac:picMkLst>
        </pc:picChg>
      </pc:sldChg>
      <pc:sldChg chg="addSp delSp modSp">
        <pc:chgData name="Ghosh, Ishita (Cognizant)" userId="S::343197@cognizant.com::3b074cb7-7daa-4476-9f99-65d00998e6c0" providerId="AD" clId="Web-{E1364A62-8C8A-73FD-8802-BD590CFC7AF5}" dt="2020-04-17T10:21:05.454" v="51" actId="1076"/>
        <pc:sldMkLst>
          <pc:docMk/>
          <pc:sldMk cId="2011637557" sldId="280"/>
        </pc:sldMkLst>
        <pc:spChg chg="add del mod">
          <ac:chgData name="Ghosh, Ishita (Cognizant)" userId="S::343197@cognizant.com::3b074cb7-7daa-4476-9f99-65d00998e6c0" providerId="AD" clId="Web-{E1364A62-8C8A-73FD-8802-BD590CFC7AF5}" dt="2020-04-17T10:21:02.625" v="50"/>
          <ac:spMkLst>
            <pc:docMk/>
            <pc:sldMk cId="2011637557" sldId="280"/>
            <ac:spMk id="4" creationId="{193A9587-2DDE-4917-9589-FA76F4380C61}"/>
          </ac:spMkLst>
        </pc:spChg>
        <pc:spChg chg="mod">
          <ac:chgData name="Ghosh, Ishita (Cognizant)" userId="S::343197@cognizant.com::3b074cb7-7daa-4476-9f99-65d00998e6c0" providerId="AD" clId="Web-{E1364A62-8C8A-73FD-8802-BD590CFC7AF5}" dt="2020-04-17T10:21:05.454" v="51" actId="1076"/>
          <ac:spMkLst>
            <pc:docMk/>
            <pc:sldMk cId="2011637557" sldId="280"/>
            <ac:spMk id="16" creationId="{00000000-0000-0000-0000-000000000000}"/>
          </ac:spMkLst>
        </pc:spChg>
        <pc:graphicFrameChg chg="mod">
          <ac:chgData name="Ghosh, Ishita (Cognizant)" userId="S::343197@cognizant.com::3b074cb7-7daa-4476-9f99-65d00998e6c0" providerId="AD" clId="Web-{E1364A62-8C8A-73FD-8802-BD590CFC7AF5}" dt="2020-04-17T10:18:37.468" v="36" actId="14100"/>
          <ac:graphicFrameMkLst>
            <pc:docMk/>
            <pc:sldMk cId="2011637557" sldId="280"/>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79D7E-E070-4818-B67E-BDA1704251DE}" type="datetimeFigureOut">
              <a:rPr lang="en-US" smtClean="0"/>
              <a:t>2/18/2021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7EBB72-B6F4-4719-B922-4BA942571240}" type="slidenum">
              <a:rPr lang="en-US" smtClean="0"/>
              <a:t>‹#›</a:t>
            </a:fld>
            <a:endParaRPr lang="en-US"/>
          </a:p>
        </p:txBody>
      </p:sp>
    </p:spTree>
    <p:extLst>
      <p:ext uri="{BB962C8B-B14F-4D97-AF65-F5344CB8AC3E}">
        <p14:creationId xmlns:p14="http://schemas.microsoft.com/office/powerpoint/2010/main" val="1525540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A5C17-BE5A-4B5D-BB02-B68CAF6F8B1C}" type="datetimeFigureOut">
              <a:rPr lang="en-US" smtClean="0"/>
              <a:t>2/18/2021</a:t>
            </a:fld>
            <a:endParaRPr lang="en-US"/>
          </a:p>
        </p:txBody>
      </p:sp>
      <p:sp>
        <p:nvSpPr>
          <p:cNvPr id="4" name="Slide Image Placeholder 3"/>
          <p:cNvSpPr>
            <a:spLocks noGrp="1" noRot="1" noChangeAspect="1"/>
          </p:cNvSpPr>
          <p:nvPr>
            <p:ph type="sldImg" idx="2"/>
          </p:nvPr>
        </p:nvSpPr>
        <p:spPr>
          <a:xfrm>
            <a:off x="542925" y="1143000"/>
            <a:ext cx="5772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83B7E-5FE7-4B1F-858D-1F510AA2E701}" type="slidenum">
              <a:rPr lang="en-US" smtClean="0"/>
              <a:t>‹#›</a:t>
            </a:fld>
            <a:endParaRPr lang="en-US"/>
          </a:p>
        </p:txBody>
      </p:sp>
    </p:spTree>
    <p:extLst>
      <p:ext uri="{BB962C8B-B14F-4D97-AF65-F5344CB8AC3E}">
        <p14:creationId xmlns:p14="http://schemas.microsoft.com/office/powerpoint/2010/main" val="301659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Please add the audio note here.</a:t>
            </a:r>
          </a:p>
        </p:txBody>
      </p:sp>
      <p:sp>
        <p:nvSpPr>
          <p:cNvPr id="4" name="Slide Number Placeholder 3"/>
          <p:cNvSpPr>
            <a:spLocks noGrp="1"/>
          </p:cNvSpPr>
          <p:nvPr>
            <p:ph type="sldNum" sz="quarter" idx="10"/>
          </p:nvPr>
        </p:nvSpPr>
        <p:spPr/>
        <p:txBody>
          <a:bodyPr/>
          <a:lstStyle/>
          <a:p>
            <a:fld id="{48F83B7E-5FE7-4B1F-858D-1F510AA2E701}" type="slidenum">
              <a:rPr lang="en-US" smtClean="0"/>
              <a:t>1</a:t>
            </a:fld>
            <a:endParaRPr lang="en-US"/>
          </a:p>
        </p:txBody>
      </p:sp>
    </p:spTree>
    <p:extLst>
      <p:ext uri="{BB962C8B-B14F-4D97-AF65-F5344CB8AC3E}">
        <p14:creationId xmlns:p14="http://schemas.microsoft.com/office/powerpoint/2010/main" val="4260956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16</a:t>
            </a:fld>
            <a:endParaRPr lang="en-US"/>
          </a:p>
        </p:txBody>
      </p:sp>
    </p:spTree>
    <p:extLst>
      <p:ext uri="{BB962C8B-B14F-4D97-AF65-F5344CB8AC3E}">
        <p14:creationId xmlns:p14="http://schemas.microsoft.com/office/powerpoint/2010/main" val="1007331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17</a:t>
            </a:fld>
            <a:endParaRPr lang="en-US"/>
          </a:p>
        </p:txBody>
      </p:sp>
    </p:spTree>
    <p:extLst>
      <p:ext uri="{BB962C8B-B14F-4D97-AF65-F5344CB8AC3E}">
        <p14:creationId xmlns:p14="http://schemas.microsoft.com/office/powerpoint/2010/main" val="3387365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18</a:t>
            </a:fld>
            <a:endParaRPr lang="en-US"/>
          </a:p>
        </p:txBody>
      </p:sp>
    </p:spTree>
    <p:extLst>
      <p:ext uri="{BB962C8B-B14F-4D97-AF65-F5344CB8AC3E}">
        <p14:creationId xmlns:p14="http://schemas.microsoft.com/office/powerpoint/2010/main" val="12445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19</a:t>
            </a:fld>
            <a:endParaRPr lang="en-US"/>
          </a:p>
        </p:txBody>
      </p:sp>
    </p:spTree>
    <p:extLst>
      <p:ext uri="{BB962C8B-B14F-4D97-AF65-F5344CB8AC3E}">
        <p14:creationId xmlns:p14="http://schemas.microsoft.com/office/powerpoint/2010/main" val="3598669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20</a:t>
            </a:fld>
            <a:endParaRPr lang="en-US"/>
          </a:p>
        </p:txBody>
      </p:sp>
    </p:spTree>
    <p:extLst>
      <p:ext uri="{BB962C8B-B14F-4D97-AF65-F5344CB8AC3E}">
        <p14:creationId xmlns:p14="http://schemas.microsoft.com/office/powerpoint/2010/main" val="61938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21</a:t>
            </a:fld>
            <a:endParaRPr lang="en-US"/>
          </a:p>
        </p:txBody>
      </p:sp>
    </p:spTree>
    <p:extLst>
      <p:ext uri="{BB962C8B-B14F-4D97-AF65-F5344CB8AC3E}">
        <p14:creationId xmlns:p14="http://schemas.microsoft.com/office/powerpoint/2010/main" val="4070160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22</a:t>
            </a:fld>
            <a:endParaRPr lang="en-US"/>
          </a:p>
        </p:txBody>
      </p:sp>
    </p:spTree>
    <p:extLst>
      <p:ext uri="{BB962C8B-B14F-4D97-AF65-F5344CB8AC3E}">
        <p14:creationId xmlns:p14="http://schemas.microsoft.com/office/powerpoint/2010/main" val="2552046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23</a:t>
            </a:fld>
            <a:endParaRPr lang="en-US"/>
          </a:p>
        </p:txBody>
      </p:sp>
    </p:spTree>
    <p:extLst>
      <p:ext uri="{BB962C8B-B14F-4D97-AF65-F5344CB8AC3E}">
        <p14:creationId xmlns:p14="http://schemas.microsoft.com/office/powerpoint/2010/main" val="3907505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24</a:t>
            </a:fld>
            <a:endParaRPr lang="en-US"/>
          </a:p>
        </p:txBody>
      </p:sp>
    </p:spTree>
    <p:extLst>
      <p:ext uri="{BB962C8B-B14F-4D97-AF65-F5344CB8AC3E}">
        <p14:creationId xmlns:p14="http://schemas.microsoft.com/office/powerpoint/2010/main" val="1858501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26</a:t>
            </a:fld>
            <a:endParaRPr lang="en-US"/>
          </a:p>
        </p:txBody>
      </p:sp>
    </p:spTree>
    <p:extLst>
      <p:ext uri="{BB962C8B-B14F-4D97-AF65-F5344CB8AC3E}">
        <p14:creationId xmlns:p14="http://schemas.microsoft.com/office/powerpoint/2010/main" val="40922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3</a:t>
            </a:fld>
            <a:endParaRPr lang="en-US"/>
          </a:p>
        </p:txBody>
      </p:sp>
    </p:spTree>
    <p:extLst>
      <p:ext uri="{BB962C8B-B14F-4D97-AF65-F5344CB8AC3E}">
        <p14:creationId xmlns:p14="http://schemas.microsoft.com/office/powerpoint/2010/main" val="2427529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27</a:t>
            </a:fld>
            <a:endParaRPr lang="en-US"/>
          </a:p>
        </p:txBody>
      </p:sp>
    </p:spTree>
    <p:extLst>
      <p:ext uri="{BB962C8B-B14F-4D97-AF65-F5344CB8AC3E}">
        <p14:creationId xmlns:p14="http://schemas.microsoft.com/office/powerpoint/2010/main" val="2483571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28</a:t>
            </a:fld>
            <a:endParaRPr lang="en-US"/>
          </a:p>
        </p:txBody>
      </p:sp>
    </p:spTree>
    <p:extLst>
      <p:ext uri="{BB962C8B-B14F-4D97-AF65-F5344CB8AC3E}">
        <p14:creationId xmlns:p14="http://schemas.microsoft.com/office/powerpoint/2010/main" val="929047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p:txBody>
      </p:sp>
      <p:sp>
        <p:nvSpPr>
          <p:cNvPr id="4" name="Slide Number Placeholder 3"/>
          <p:cNvSpPr>
            <a:spLocks noGrp="1"/>
          </p:cNvSpPr>
          <p:nvPr>
            <p:ph type="sldNum" sz="quarter" idx="10"/>
          </p:nvPr>
        </p:nvSpPr>
        <p:spPr/>
        <p:txBody>
          <a:bodyPr/>
          <a:lstStyle/>
          <a:p>
            <a:fld id="{48F83B7E-5FE7-4B1F-858D-1F510AA2E701}" type="slidenum">
              <a:rPr lang="en-US" smtClean="0"/>
              <a:t>29</a:t>
            </a:fld>
            <a:endParaRPr lang="en-US"/>
          </a:p>
        </p:txBody>
      </p:sp>
    </p:spTree>
    <p:extLst>
      <p:ext uri="{BB962C8B-B14F-4D97-AF65-F5344CB8AC3E}">
        <p14:creationId xmlns:p14="http://schemas.microsoft.com/office/powerpoint/2010/main" val="256503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4</a:t>
            </a:fld>
            <a:endParaRPr lang="en-US"/>
          </a:p>
        </p:txBody>
      </p:sp>
    </p:spTree>
    <p:extLst>
      <p:ext uri="{BB962C8B-B14F-4D97-AF65-F5344CB8AC3E}">
        <p14:creationId xmlns:p14="http://schemas.microsoft.com/office/powerpoint/2010/main" val="172184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6</a:t>
            </a:fld>
            <a:endParaRPr lang="en-US"/>
          </a:p>
        </p:txBody>
      </p:sp>
    </p:spTree>
    <p:extLst>
      <p:ext uri="{BB962C8B-B14F-4D97-AF65-F5344CB8AC3E}">
        <p14:creationId xmlns:p14="http://schemas.microsoft.com/office/powerpoint/2010/main" val="185310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8</a:t>
            </a:fld>
            <a:endParaRPr lang="en-US"/>
          </a:p>
        </p:txBody>
      </p:sp>
    </p:spTree>
    <p:extLst>
      <p:ext uri="{BB962C8B-B14F-4D97-AF65-F5344CB8AC3E}">
        <p14:creationId xmlns:p14="http://schemas.microsoft.com/office/powerpoint/2010/main" val="12801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10</a:t>
            </a:fld>
            <a:endParaRPr lang="en-US"/>
          </a:p>
        </p:txBody>
      </p:sp>
    </p:spTree>
    <p:extLst>
      <p:ext uri="{BB962C8B-B14F-4D97-AF65-F5344CB8AC3E}">
        <p14:creationId xmlns:p14="http://schemas.microsoft.com/office/powerpoint/2010/main" val="145657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12</a:t>
            </a:fld>
            <a:endParaRPr lang="en-US"/>
          </a:p>
        </p:txBody>
      </p:sp>
    </p:spTree>
    <p:extLst>
      <p:ext uri="{BB962C8B-B14F-4D97-AF65-F5344CB8AC3E}">
        <p14:creationId xmlns:p14="http://schemas.microsoft.com/office/powerpoint/2010/main" val="410469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13</a:t>
            </a:fld>
            <a:endParaRPr lang="en-US"/>
          </a:p>
        </p:txBody>
      </p:sp>
    </p:spTree>
    <p:extLst>
      <p:ext uri="{BB962C8B-B14F-4D97-AF65-F5344CB8AC3E}">
        <p14:creationId xmlns:p14="http://schemas.microsoft.com/office/powerpoint/2010/main" val="179325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15</a:t>
            </a:fld>
            <a:endParaRPr lang="en-US"/>
          </a:p>
        </p:txBody>
      </p:sp>
    </p:spTree>
    <p:extLst>
      <p:ext uri="{BB962C8B-B14F-4D97-AF65-F5344CB8AC3E}">
        <p14:creationId xmlns:p14="http://schemas.microsoft.com/office/powerpoint/2010/main" val="739895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64" y="3562"/>
            <a:ext cx="4072030" cy="907723"/>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515"/>
          <a:stretch/>
        </p:blipFill>
        <p:spPr>
          <a:xfrm>
            <a:off x="7305674" y="0"/>
            <a:ext cx="5521325" cy="6858000"/>
          </a:xfrm>
          <a:prstGeom prst="rect">
            <a:avLst/>
          </a:prstGeom>
        </p:spPr>
      </p:pic>
      <p:sp>
        <p:nvSpPr>
          <p:cNvPr id="2" name="Title 1"/>
          <p:cNvSpPr>
            <a:spLocks noGrp="1"/>
          </p:cNvSpPr>
          <p:nvPr>
            <p:ph type="ctrTitle" hasCustomPrompt="1"/>
          </p:nvPr>
        </p:nvSpPr>
        <p:spPr>
          <a:xfrm>
            <a:off x="324461" y="2275010"/>
            <a:ext cx="3937932" cy="384823"/>
          </a:xfrm>
        </p:spPr>
        <p:txBody>
          <a:bodyPr anchor="t">
            <a:normAutofit/>
          </a:bodyPr>
          <a:lstStyle>
            <a:lvl1pPr algn="l">
              <a:defRPr sz="2000"/>
            </a:lvl1pPr>
          </a:lstStyle>
          <a:p>
            <a:r>
              <a:rPr lang="en-US" dirty="0"/>
              <a:t>Welcome to the module on</a:t>
            </a:r>
          </a:p>
        </p:txBody>
      </p:sp>
      <p:sp>
        <p:nvSpPr>
          <p:cNvPr id="3" name="Subtitle 2"/>
          <p:cNvSpPr>
            <a:spLocks noGrp="1"/>
          </p:cNvSpPr>
          <p:nvPr>
            <p:ph type="subTitle" idx="1"/>
          </p:nvPr>
        </p:nvSpPr>
        <p:spPr>
          <a:xfrm>
            <a:off x="329184" y="4656731"/>
            <a:ext cx="4066118" cy="337573"/>
          </a:xfrm>
        </p:spPr>
        <p:txBody>
          <a:bodyPr>
            <a:normAutofit/>
          </a:bodyPr>
          <a:lstStyle>
            <a:lvl1pPr marL="0" indent="0" algn="l">
              <a:buNone/>
              <a:defRPr sz="1200" i="1">
                <a:solidFill>
                  <a:srgbClr val="328D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TextBox 10"/>
          <p:cNvSpPr txBox="1"/>
          <p:nvPr userDrawn="1"/>
        </p:nvSpPr>
        <p:spPr>
          <a:xfrm>
            <a:off x="10972800" y="6480425"/>
            <a:ext cx="1414170"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a:t>
            </a:r>
          </a:p>
        </p:txBody>
      </p:sp>
      <p:sp>
        <p:nvSpPr>
          <p:cNvPr id="18" name="Content Placeholder 2"/>
          <p:cNvSpPr>
            <a:spLocks noGrp="1"/>
          </p:cNvSpPr>
          <p:nvPr>
            <p:ph idx="15" hasCustomPrompt="1"/>
          </p:nvPr>
        </p:nvSpPr>
        <p:spPr>
          <a:xfrm>
            <a:off x="332964" y="1947710"/>
            <a:ext cx="3929429" cy="314325"/>
          </a:xfrm>
        </p:spPr>
        <p:txBody>
          <a:bodyPr>
            <a:normAutofit/>
          </a:bodyPr>
          <a:lstStyle>
            <a:lvl1pPr marL="0" indent="0">
              <a:buFont typeface="Arial" panose="020B0604020202020204" pitchFamily="34" charset="0"/>
              <a:buNone/>
              <a:defRPr sz="1200">
                <a:solidFill>
                  <a:srgbClr val="404040"/>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fr-FR" dirty="0"/>
              <a:t>Course duration 00 </a:t>
            </a:r>
            <a:r>
              <a:rPr lang="fr-FR" dirty="0" err="1"/>
              <a:t>hr</a:t>
            </a:r>
            <a:r>
              <a:rPr lang="fr-FR" dirty="0"/>
              <a:t>. 00 </a:t>
            </a:r>
            <a:r>
              <a:rPr lang="fr-FR" dirty="0" err="1"/>
              <a:t>mins</a:t>
            </a:r>
            <a:r>
              <a:rPr lang="fr-FR" dirty="0"/>
              <a:t>.</a:t>
            </a:r>
            <a:endParaRPr lang="en-US" dirty="0"/>
          </a:p>
        </p:txBody>
      </p:sp>
      <p:sp>
        <p:nvSpPr>
          <p:cNvPr id="19" name="Content Placeholder 2"/>
          <p:cNvSpPr>
            <a:spLocks noGrp="1"/>
          </p:cNvSpPr>
          <p:nvPr>
            <p:ph idx="16" hasCustomPrompt="1"/>
          </p:nvPr>
        </p:nvSpPr>
        <p:spPr>
          <a:xfrm>
            <a:off x="329184" y="2659833"/>
            <a:ext cx="5943600" cy="1980100"/>
          </a:xfrm>
        </p:spPr>
        <p:txBody>
          <a:bodyPr>
            <a:noAutofit/>
          </a:bodyPr>
          <a:lstStyle>
            <a:lvl1pPr marL="0" indent="0">
              <a:buFont typeface="Arial" panose="020B0604020202020204" pitchFamily="34" charset="0"/>
              <a:buNone/>
              <a:defRPr sz="4800" b="1">
                <a:solidFill>
                  <a:schemeClr val="tx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en-US" dirty="0"/>
              <a:t>Dummy </a:t>
            </a:r>
          </a:p>
          <a:p>
            <a:r>
              <a:rPr lang="en-US" dirty="0"/>
              <a:t>Course Title</a:t>
            </a:r>
          </a:p>
        </p:txBody>
      </p:sp>
      <p:sp>
        <p:nvSpPr>
          <p:cNvPr id="20" name="Title 1"/>
          <p:cNvSpPr txBox="1">
            <a:spLocks/>
          </p:cNvSpPr>
          <p:nvPr userDrawn="1"/>
        </p:nvSpPr>
        <p:spPr>
          <a:xfrm>
            <a:off x="2048486" y="3570410"/>
            <a:ext cx="4536034" cy="6674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B140"/>
                </a:solidFill>
                <a:latin typeface="Arial" panose="020B0604020202020204" pitchFamily="34" charset="0"/>
                <a:ea typeface="+mj-ea"/>
                <a:cs typeface="Arial" panose="020B0604020202020204" pitchFamily="34" charset="0"/>
              </a:defRPr>
            </a:lvl1pPr>
          </a:lstStyle>
          <a:p>
            <a:endParaRPr lang="en-US" b="1" dirty="0"/>
          </a:p>
        </p:txBody>
      </p:sp>
      <p:sp>
        <p:nvSpPr>
          <p:cNvPr id="6" name="Rectangle 5"/>
          <p:cNvSpPr/>
          <p:nvPr userDrawn="1"/>
        </p:nvSpPr>
        <p:spPr>
          <a:xfrm>
            <a:off x="7258050" y="594360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534150" y="1371600"/>
            <a:ext cx="4937760" cy="4171950"/>
          </a:xfrm>
          <a:prstGeom prst="rect">
            <a:avLst/>
          </a:prstGeom>
          <a:gradFill>
            <a:gsLst>
              <a:gs pos="11000">
                <a:srgbClr val="0033A0"/>
              </a:gs>
              <a:gs pos="100000">
                <a:srgbClr val="328DFF">
                  <a:alpha val="6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29184" y="5029200"/>
            <a:ext cx="1116751" cy="400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62707385"/>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Y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3150"/>
            <a:ext cx="12827000" cy="4711700"/>
          </a:xfrm>
          <a:prstGeom prst="rect">
            <a:avLst/>
          </a:prstGeom>
        </p:spPr>
      </p:pic>
      <p:sp>
        <p:nvSpPr>
          <p:cNvPr id="2" name="Title 1"/>
          <p:cNvSpPr>
            <a:spLocks noGrp="1"/>
          </p:cNvSpPr>
          <p:nvPr>
            <p:ph type="title"/>
          </p:nvPr>
        </p:nvSpPr>
        <p:spPr>
          <a:xfrm>
            <a:off x="274320" y="182880"/>
            <a:ext cx="7629937"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1371600"/>
            <a:ext cx="7126605" cy="4114800"/>
          </a:xfrm>
        </p:spPr>
        <p:txBody>
          <a:bodyPr/>
          <a:lstStyle>
            <a:lvl1pPr marL="285750" indent="-285750">
              <a:buFont typeface="Arial" panose="020B0604020202020204" pitchFamily="34" charset="0"/>
              <a:buChar char="•"/>
              <a:defRPr>
                <a:solidFill>
                  <a:schemeClr val="bg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11455400" y="5784850"/>
            <a:ext cx="1371600" cy="4572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58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16" name="Rectangle 15"/>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20" name="TextBox 19"/>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65093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z Instruction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3150"/>
            <a:ext cx="12827000" cy="4711700"/>
          </a:xfrm>
          <a:prstGeom prst="rect">
            <a:avLst/>
          </a:prstGeom>
        </p:spPr>
      </p:pic>
      <p:sp>
        <p:nvSpPr>
          <p:cNvPr id="2" name="Title 1"/>
          <p:cNvSpPr>
            <a:spLocks noGrp="1"/>
          </p:cNvSpPr>
          <p:nvPr>
            <p:ph type="title"/>
          </p:nvPr>
        </p:nvSpPr>
        <p:spPr>
          <a:xfrm>
            <a:off x="274320" y="182880"/>
            <a:ext cx="7629937"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1371599"/>
            <a:ext cx="7202805" cy="4067175"/>
          </a:xfrm>
        </p:spPr>
        <p:txBody>
          <a:bodyPr>
            <a:normAutofit/>
          </a:bodyPr>
          <a:lstStyle>
            <a:lvl1pPr marL="285750" indent="-285750">
              <a:buFont typeface="Arial" panose="020B0604020202020204" pitchFamily="34" charset="0"/>
              <a:buChar char="•"/>
              <a:defRPr sz="1200">
                <a:solidFill>
                  <a:schemeClr val="bg1"/>
                </a:solidFill>
              </a:defRPr>
            </a:lvl1pPr>
            <a:lvl2pPr marL="742950" indent="-285750">
              <a:buFont typeface="Arial" panose="020B0604020202020204" pitchFamily="34" charset="0"/>
              <a:buChar char="−"/>
              <a:defRPr sz="1200">
                <a:solidFill>
                  <a:schemeClr val="bg1"/>
                </a:solidFill>
              </a:defRPr>
            </a:lvl2pPr>
            <a:lvl3pPr marL="1200150" indent="-285750">
              <a:buFont typeface="Courier New" panose="02070309020205020404" pitchFamily="49" charset="0"/>
              <a:buChar char="o"/>
              <a:defRPr sz="1200">
                <a:solidFill>
                  <a:schemeClr val="bg1"/>
                </a:solidFill>
              </a:defRPr>
            </a:lvl3pPr>
            <a:lvl4pPr marL="1657350" indent="-285750">
              <a:buFont typeface="Wingdings" panose="05000000000000000000" pitchFamily="2" charset="2"/>
              <a:buChar char="§"/>
              <a:defRPr sz="1200">
                <a:solidFill>
                  <a:schemeClr val="bg1"/>
                </a:solidFill>
              </a:defRPr>
            </a:lvl4pPr>
            <a:lvl5pPr marL="2114550" indent="-285750">
              <a:buFont typeface="Arial" panose="020B0604020202020204" pitchFamily="34" charset="0"/>
              <a:buChar char="•"/>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602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ss">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826998"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8758" y="80842"/>
            <a:ext cx="2803022" cy="624840"/>
          </a:xfrm>
          <a:prstGeom prst="rect">
            <a:avLst/>
          </a:prstGeom>
        </p:spPr>
      </p:pic>
      <p:sp>
        <p:nvSpPr>
          <p:cNvPr id="2" name="Title 1"/>
          <p:cNvSpPr>
            <a:spLocks noGrp="1"/>
          </p:cNvSpPr>
          <p:nvPr>
            <p:ph type="title"/>
          </p:nvPr>
        </p:nvSpPr>
        <p:spPr>
          <a:xfrm>
            <a:off x="767650" y="1551261"/>
            <a:ext cx="3333296" cy="421399"/>
          </a:xfrm>
        </p:spPr>
        <p:txBody>
          <a:bodyPr/>
          <a:lstStyle/>
          <a:p>
            <a:r>
              <a:rPr lang="en-US" dirty="0"/>
              <a:t>Click to edit Master title style</a:t>
            </a:r>
          </a:p>
        </p:txBody>
      </p:sp>
      <p:sp>
        <p:nvSpPr>
          <p:cNvPr id="3" name="Content Placeholder 2"/>
          <p:cNvSpPr>
            <a:spLocks noGrp="1"/>
          </p:cNvSpPr>
          <p:nvPr>
            <p:ph idx="1"/>
          </p:nvPr>
        </p:nvSpPr>
        <p:spPr>
          <a:xfrm>
            <a:off x="1188720" y="2560320"/>
            <a:ext cx="3200400" cy="2651760"/>
          </a:xfrm>
        </p:spPr>
        <p:txBody>
          <a:bodyPr/>
          <a:lstStyle>
            <a:lvl1pPr marL="0" indent="0" algn="ctr">
              <a:buFont typeface="Arial" panose="020B0604020202020204" pitchFamily="34" charset="0"/>
              <a:buNone/>
              <a:defRPr>
                <a:solidFill>
                  <a:schemeClr val="tx1"/>
                </a:solidFill>
              </a:defRPr>
            </a:lvl1pPr>
            <a:lvl2pPr marL="457200" indent="0" algn="ctr">
              <a:buFont typeface="Arial" panose="020B0604020202020204" pitchFamily="34" charset="0"/>
              <a:buNone/>
              <a:defRPr>
                <a:solidFill>
                  <a:schemeClr val="tx1"/>
                </a:solidFill>
              </a:defRPr>
            </a:lvl2pPr>
            <a:lvl3pPr marL="914400" indent="0" algn="ctr">
              <a:buFont typeface="Arial" panose="020B0604020202020204" pitchFamily="34" charset="0"/>
              <a:buNone/>
              <a:defRPr>
                <a:solidFill>
                  <a:schemeClr val="tx1"/>
                </a:solidFill>
              </a:defRPr>
            </a:lvl3pPr>
            <a:lvl4pPr marL="1371600" indent="0" algn="ctr">
              <a:buFont typeface="Arial" panose="020B0604020202020204" pitchFamily="34" charset="0"/>
              <a:buNone/>
              <a:defRPr>
                <a:solidFill>
                  <a:schemeClr val="tx1"/>
                </a:solidFill>
              </a:defRPr>
            </a:lvl4pPr>
            <a:lvl5pPr marL="1828800" indent="0" algn="ctr">
              <a:buFont typeface="Arial" panose="020B0604020202020204" pitchFamily="34" charset="0"/>
              <a:buNone/>
              <a:defRPr>
                <a:solidFill>
                  <a:schemeClr val="tx1"/>
                </a:solidFill>
              </a:defRPr>
            </a:lvl5pPr>
          </a:lstStyle>
          <a:p>
            <a:pPr lvl="0"/>
            <a:endParaRPr lang="en-US" dirty="0"/>
          </a:p>
        </p:txBody>
      </p:sp>
      <p:sp>
        <p:nvSpPr>
          <p:cNvPr id="11" name="TextBox 10"/>
          <p:cNvSpPr txBox="1"/>
          <p:nvPr userDrawn="1"/>
        </p:nvSpPr>
        <p:spPr>
          <a:xfrm>
            <a:off x="10995877"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345079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il">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826998"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8758" y="80842"/>
            <a:ext cx="2803022" cy="624840"/>
          </a:xfrm>
          <a:prstGeom prst="rect">
            <a:avLst/>
          </a:prstGeom>
        </p:spPr>
      </p:pic>
      <p:sp>
        <p:nvSpPr>
          <p:cNvPr id="2" name="Title 1"/>
          <p:cNvSpPr>
            <a:spLocks noGrp="1"/>
          </p:cNvSpPr>
          <p:nvPr>
            <p:ph type="title"/>
          </p:nvPr>
        </p:nvSpPr>
        <p:spPr>
          <a:xfrm>
            <a:off x="768096" y="1554480"/>
            <a:ext cx="3190799"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1188719" y="2560320"/>
            <a:ext cx="3200400" cy="2651760"/>
          </a:xfrm>
        </p:spPr>
        <p:txBody>
          <a:bodyPr/>
          <a:lstStyle>
            <a:lvl1pPr marL="0" indent="0" algn="ctr">
              <a:buFont typeface="Arial" panose="020B0604020202020204" pitchFamily="34" charset="0"/>
              <a:buNone/>
              <a:defRPr>
                <a:solidFill>
                  <a:schemeClr val="tx1"/>
                </a:solidFill>
              </a:defRPr>
            </a:lvl1pPr>
            <a:lvl2pPr marL="457200" indent="0" algn="ctr">
              <a:buFont typeface="Arial" panose="020B0604020202020204" pitchFamily="34" charset="0"/>
              <a:buNone/>
              <a:defRPr>
                <a:solidFill>
                  <a:schemeClr val="tx1"/>
                </a:solidFill>
              </a:defRPr>
            </a:lvl2pPr>
            <a:lvl3pPr marL="914400" indent="0" algn="ctr">
              <a:buFont typeface="Arial" panose="020B0604020202020204" pitchFamily="34" charset="0"/>
              <a:buNone/>
              <a:defRPr>
                <a:solidFill>
                  <a:schemeClr val="tx1"/>
                </a:solidFill>
              </a:defRPr>
            </a:lvl3pPr>
            <a:lvl4pPr marL="1371600" indent="0" algn="ctr">
              <a:buFont typeface="Arial" panose="020B0604020202020204" pitchFamily="34" charset="0"/>
              <a:buNone/>
              <a:defRPr>
                <a:solidFill>
                  <a:schemeClr val="tx1"/>
                </a:solidFill>
              </a:defRPr>
            </a:lvl4pPr>
            <a:lvl5pPr marL="1828800" indent="0" algn="ctr">
              <a:buFont typeface="Arial" panose="020B0604020202020204" pitchFamily="34" charset="0"/>
              <a:buNone/>
              <a:defRPr>
                <a:solidFill>
                  <a:schemeClr val="tx1"/>
                </a:solidFill>
              </a:defRPr>
            </a:lvl5pPr>
          </a:lstStyle>
          <a:p>
            <a:pPr lvl="0"/>
            <a:endParaRPr lang="en-US" dirty="0"/>
          </a:p>
        </p:txBody>
      </p:sp>
      <p:sp>
        <p:nvSpPr>
          <p:cNvPr id="11" name="TextBox 10"/>
          <p:cNvSpPr txBox="1"/>
          <p:nvPr userDrawn="1"/>
        </p:nvSpPr>
        <p:spPr>
          <a:xfrm>
            <a:off x="10995877"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68182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1000" y="0"/>
            <a:ext cx="8636000" cy="6858000"/>
          </a:xfrm>
          <a:prstGeom prst="rect">
            <a:avLst/>
          </a:prstGeom>
        </p:spPr>
      </p:pic>
      <p:sp>
        <p:nvSpPr>
          <p:cNvPr id="20" name="Title 1"/>
          <p:cNvSpPr txBox="1">
            <a:spLocks/>
          </p:cNvSpPr>
          <p:nvPr userDrawn="1"/>
        </p:nvSpPr>
        <p:spPr>
          <a:xfrm>
            <a:off x="2048486" y="3570410"/>
            <a:ext cx="4536034" cy="6674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B140"/>
                </a:solidFill>
                <a:latin typeface="Arial" panose="020B0604020202020204" pitchFamily="34" charset="0"/>
                <a:ea typeface="+mj-ea"/>
                <a:cs typeface="Arial" panose="020B0604020202020204" pitchFamily="34" charset="0"/>
              </a:defRPr>
            </a:lvl1pPr>
          </a:lstStyle>
          <a:p>
            <a:endParaRPr lang="en-US" b="1" dirty="0"/>
          </a:p>
        </p:txBody>
      </p:sp>
      <p:sp>
        <p:nvSpPr>
          <p:cNvPr id="12" name="Rectangle 11"/>
          <p:cNvSpPr/>
          <p:nvPr userDrawn="1"/>
        </p:nvSpPr>
        <p:spPr>
          <a:xfrm>
            <a:off x="2560320" y="1362075"/>
            <a:ext cx="7212330" cy="4133850"/>
          </a:xfrm>
          <a:prstGeom prst="rect">
            <a:avLst/>
          </a:prstGeom>
          <a:gradFill>
            <a:gsLst>
              <a:gs pos="11000">
                <a:srgbClr val="0033A0"/>
              </a:gs>
              <a:gs pos="100000">
                <a:srgbClr val="328DFF">
                  <a:alpha val="7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834641" y="1645920"/>
            <a:ext cx="6675120" cy="426769"/>
          </a:xfrm>
        </p:spPr>
        <p:txBody>
          <a:bodyPr anchor="t">
            <a:normAutofit/>
          </a:bodyPr>
          <a:lstStyle>
            <a:lvl1pPr algn="l">
              <a:defRPr sz="2000">
                <a:solidFill>
                  <a:schemeClr val="bg1"/>
                </a:solidFill>
              </a:defRPr>
            </a:lvl1pPr>
          </a:lstStyle>
          <a:p>
            <a:r>
              <a:rPr lang="en-US" dirty="0"/>
              <a:t>Dummy</a:t>
            </a:r>
          </a:p>
        </p:txBody>
      </p:sp>
      <p:sp>
        <p:nvSpPr>
          <p:cNvPr id="19" name="Content Placeholder 2"/>
          <p:cNvSpPr>
            <a:spLocks noGrp="1"/>
          </p:cNvSpPr>
          <p:nvPr>
            <p:ph idx="16" hasCustomPrompt="1"/>
          </p:nvPr>
        </p:nvSpPr>
        <p:spPr>
          <a:xfrm>
            <a:off x="2834640" y="2194559"/>
            <a:ext cx="6675120" cy="2011680"/>
          </a:xfrm>
        </p:spPr>
        <p:txBody>
          <a:bodyPr>
            <a:noAutofit/>
          </a:bodyPr>
          <a:lstStyle>
            <a:lvl1pPr marL="0" indent="0">
              <a:buFont typeface="Arial" panose="020B0604020202020204" pitchFamily="34" charset="0"/>
              <a:buNone/>
              <a:defRPr sz="4800" b="1">
                <a:solidFill>
                  <a:schemeClr val="bg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en-US" dirty="0"/>
              <a:t>Thank</a:t>
            </a:r>
          </a:p>
        </p:txBody>
      </p:sp>
      <p:sp>
        <p:nvSpPr>
          <p:cNvPr id="3" name="Subtitle 2"/>
          <p:cNvSpPr>
            <a:spLocks noGrp="1"/>
          </p:cNvSpPr>
          <p:nvPr>
            <p:ph type="subTitle" idx="1"/>
          </p:nvPr>
        </p:nvSpPr>
        <p:spPr>
          <a:xfrm>
            <a:off x="2834640" y="4937760"/>
            <a:ext cx="4066118" cy="337573"/>
          </a:xfrm>
        </p:spPr>
        <p:txBody>
          <a:bodyPr>
            <a:normAutofit/>
          </a:bodyPr>
          <a:lstStyle>
            <a:lvl1pPr marL="0" indent="0" algn="l">
              <a:buNone/>
              <a:defRPr sz="1200" i="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440" y="8176"/>
            <a:ext cx="4072030" cy="907723"/>
          </a:xfrm>
          <a:prstGeom prst="rect">
            <a:avLst/>
          </a:prstGeom>
        </p:spPr>
      </p:pic>
      <p:sp>
        <p:nvSpPr>
          <p:cNvPr id="14" name="Rectangle 13"/>
          <p:cNvSpPr/>
          <p:nvPr userDrawn="1"/>
        </p:nvSpPr>
        <p:spPr>
          <a:xfrm flipH="1">
            <a:off x="0" y="6400800"/>
            <a:ext cx="457200" cy="4572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186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74320" y="202752"/>
            <a:ext cx="9658762"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37149"/>
            <a:ext cx="12135261"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382766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1856" y="1825625"/>
            <a:ext cx="54514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93669" y="1825625"/>
            <a:ext cx="54514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715806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3527" y="365126"/>
            <a:ext cx="1106328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3527" y="1681163"/>
            <a:ext cx="542642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83527" y="2505075"/>
            <a:ext cx="542642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93669" y="1681163"/>
            <a:ext cx="54531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93669" y="2505075"/>
            <a:ext cx="545314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2161701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457200"/>
            <a:ext cx="4137041"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453146" y="987426"/>
            <a:ext cx="649366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3527" y="2057400"/>
            <a:ext cx="413704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6251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827000" cy="6858000"/>
          </a:xfrm>
          <a:prstGeom prst="rect">
            <a:avLst/>
          </a:prstGeom>
        </p:spPr>
      </p:pic>
      <p:sp>
        <p:nvSpPr>
          <p:cNvPr id="2" name="Title 1"/>
          <p:cNvSpPr>
            <a:spLocks noGrp="1"/>
          </p:cNvSpPr>
          <p:nvPr>
            <p:ph type="title"/>
          </p:nvPr>
        </p:nvSpPr>
        <p:spPr>
          <a:xfrm>
            <a:off x="8567928" y="182880"/>
            <a:ext cx="4052697" cy="421399"/>
          </a:xfrm>
        </p:spPr>
        <p:txBody>
          <a:bodyPr/>
          <a:lstStyle>
            <a:lvl1pPr>
              <a:defRPr>
                <a:solidFill>
                  <a:schemeClr val="bg1"/>
                </a:solidFill>
              </a:defRPr>
            </a:lvl1pPr>
          </a:lstStyle>
          <a:p>
            <a:r>
              <a:rPr lang="en-US" dirty="0"/>
              <a:t>Click to edit Master title style</a:t>
            </a:r>
          </a:p>
        </p:txBody>
      </p:sp>
      <p:sp>
        <p:nvSpPr>
          <p:cNvPr id="8"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 y="5508"/>
            <a:ext cx="2743200" cy="611505"/>
          </a:xfrm>
          <a:prstGeom prst="rect">
            <a:avLst/>
          </a:prstGeom>
        </p:spPr>
      </p:pic>
      <p:sp>
        <p:nvSpPr>
          <p:cNvPr id="10" name="TextBox 9"/>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022888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457200"/>
            <a:ext cx="4137041"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53146" y="987426"/>
            <a:ext cx="6493669"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83527" y="2057400"/>
            <a:ext cx="413704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569231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2052362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9322" y="365125"/>
            <a:ext cx="2765822"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1856" y="365125"/>
            <a:ext cx="8137128"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14157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375" y="1122363"/>
            <a:ext cx="962025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03375" y="3602038"/>
            <a:ext cx="962025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791996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2894825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4713" y="1709738"/>
            <a:ext cx="11063287"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74713" y="4589463"/>
            <a:ext cx="1106328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350611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82650" y="1825625"/>
            <a:ext cx="54546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9700" y="1825625"/>
            <a:ext cx="5456238"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240547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4238" y="365125"/>
            <a:ext cx="11063287" cy="1325563"/>
          </a:xfrm>
        </p:spPr>
        <p:txBody>
          <a:bodyPr/>
          <a:lstStyle/>
          <a:p>
            <a:r>
              <a:rPr lang="en-US"/>
              <a:t>Click to edit Master title style</a:t>
            </a:r>
          </a:p>
        </p:txBody>
      </p:sp>
      <p:sp>
        <p:nvSpPr>
          <p:cNvPr id="3" name="Text Placeholder 2"/>
          <p:cNvSpPr>
            <a:spLocks noGrp="1"/>
          </p:cNvSpPr>
          <p:nvPr>
            <p:ph type="body" idx="1"/>
          </p:nvPr>
        </p:nvSpPr>
        <p:spPr>
          <a:xfrm>
            <a:off x="884238" y="1681163"/>
            <a:ext cx="54260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84238" y="2505075"/>
            <a:ext cx="54260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94463" y="1681163"/>
            <a:ext cx="545306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94463" y="2505075"/>
            <a:ext cx="545306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29439A-C759-4175-BCD8-A57BF95405DF}"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64292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29439A-C759-4175-BCD8-A57BF95405DF}"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5971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9439A-C759-4175-BCD8-A57BF95405DF}"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23620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13" name="Rectangle 12"/>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16" name="TextBox 15"/>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927167521"/>
      </p:ext>
    </p:extLst>
  </p:cSld>
  <p:clrMapOvr>
    <a:masterClrMapping/>
  </p:clrMapOvr>
  <p:extLst>
    <p:ext uri="{DCECCB84-F9BA-43D5-87BE-67443E8EF086}">
      <p15:sldGuideLst xmlns:p15="http://schemas.microsoft.com/office/powerpoint/2012/main">
        <p15:guide id="1" orient="horz" pos="4128" userDrawn="1">
          <p15:clr>
            <a:srgbClr val="FBAE40"/>
          </p15:clr>
        </p15:guide>
        <p15:guide id="2" pos="40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4238" y="457200"/>
            <a:ext cx="413702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53063" y="987425"/>
            <a:ext cx="64944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4238" y="2057400"/>
            <a:ext cx="4137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587659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4238" y="457200"/>
            <a:ext cx="413702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453063" y="987425"/>
            <a:ext cx="649446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84238" y="2057400"/>
            <a:ext cx="4137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725849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947783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0513" y="365125"/>
            <a:ext cx="276542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0" y="365125"/>
            <a:ext cx="8145463"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338764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13" name="Rectangle 12"/>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9" name="TextBox 8"/>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3196975645"/>
      </p:ext>
    </p:extLst>
  </p:cSld>
  <p:clrMapOvr>
    <a:masterClrMapping/>
  </p:clrMapOvr>
  <p:extLst>
    <p:ext uri="{DCECCB84-F9BA-43D5-87BE-67443E8EF086}">
      <p15:sldGuideLst xmlns:p15="http://schemas.microsoft.com/office/powerpoint/2012/main">
        <p15:guide id="1" orient="horz" pos="4128">
          <p15:clr>
            <a:srgbClr val="FBAE40"/>
          </p15:clr>
        </p15:guide>
        <p15:guide id="2" pos="40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203402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827000" cy="6858000"/>
          </a:xfrm>
          <a:prstGeom prst="rect">
            <a:avLst/>
          </a:prstGeom>
        </p:spPr>
      </p:pic>
      <p:sp>
        <p:nvSpPr>
          <p:cNvPr id="2" name="Title 1"/>
          <p:cNvSpPr>
            <a:spLocks noGrp="1"/>
          </p:cNvSpPr>
          <p:nvPr>
            <p:ph type="title"/>
          </p:nvPr>
        </p:nvSpPr>
        <p:spPr>
          <a:xfrm>
            <a:off x="1172683" y="1828489"/>
            <a:ext cx="4999518" cy="971862"/>
          </a:xfrm>
        </p:spPr>
        <p:txBody>
          <a:bodyPr anchor="ctr">
            <a:normAutofit/>
          </a:bodyPr>
          <a:lstStyle>
            <a:lvl1pPr>
              <a:defRPr sz="3600" b="1">
                <a:solidFill>
                  <a:schemeClr val="tx1"/>
                </a:solidFill>
              </a:defRPr>
            </a:lvl1pPr>
          </a:lstStyle>
          <a:p>
            <a:r>
              <a:rPr lang="en-US" dirty="0"/>
              <a:t>Click to edit Master 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1441"/>
            <a:ext cx="2743200" cy="622521"/>
          </a:xfrm>
          <a:prstGeom prst="rect">
            <a:avLst/>
          </a:prstGeom>
        </p:spPr>
      </p:pic>
      <p:sp>
        <p:nvSpPr>
          <p:cNvPr id="12" name="TextBox 11"/>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328DFF"/>
                </a:solidFill>
                <a:latin typeface="Arial" panose="020B0604020202020204" pitchFamily="34" charset="0"/>
                <a:cs typeface="Arial" panose="020B0604020202020204" pitchFamily="34" charset="0"/>
              </a:rPr>
              <a:t>© Cognizant</a:t>
            </a:r>
            <a:r>
              <a:rPr lang="en-US" sz="1200" b="0" baseline="0" dirty="0">
                <a:solidFill>
                  <a:srgbClr val="328DFF"/>
                </a:solidFill>
                <a:latin typeface="Arial" panose="020B0604020202020204" pitchFamily="34" charset="0"/>
                <a:cs typeface="Arial" panose="020B0604020202020204" pitchFamily="34" charset="0"/>
              </a:rPr>
              <a:t> </a:t>
            </a:r>
            <a:r>
              <a:rPr lang="en-US" sz="1200" b="0" dirty="0">
                <a:solidFill>
                  <a:srgbClr val="328DFF"/>
                </a:solidFill>
                <a:latin typeface="Arial" panose="020B0604020202020204" pitchFamily="34" charset="0"/>
                <a:cs typeface="Arial" panose="020B0604020202020204" pitchFamily="34" charset="0"/>
              </a:rPr>
              <a:t>2021 | </a:t>
            </a:r>
          </a:p>
        </p:txBody>
      </p:sp>
      <p:sp>
        <p:nvSpPr>
          <p:cNvPr id="14" name="Footer Placeholder 4"/>
          <p:cNvSpPr>
            <a:spLocks noGrp="1"/>
          </p:cNvSpPr>
          <p:nvPr>
            <p:ph type="ftr" sz="quarter" idx="3"/>
          </p:nvPr>
        </p:nvSpPr>
        <p:spPr>
          <a:xfrm>
            <a:off x="274320" y="6492240"/>
            <a:ext cx="1690383" cy="277965"/>
          </a:xfrm>
          <a:prstGeom prst="rect">
            <a:avLst/>
          </a:prstGeom>
        </p:spPr>
        <p:txBody>
          <a:bodyPr vert="horz" lIns="91440" tIns="45720" rIns="91440" bIns="45720" rtlCol="0" anchor="ctr"/>
          <a:lstStyle>
            <a:lvl1pPr algn="l">
              <a:defRPr sz="1200" i="1">
                <a:solidFill>
                  <a:srgbClr val="328DFF"/>
                </a:solidFill>
                <a:latin typeface="Arial" panose="020B0604020202020204" pitchFamily="34" charset="0"/>
                <a:cs typeface="Arial" panose="020B0604020202020204" pitchFamily="34" charset="0"/>
              </a:defRPr>
            </a:lvl1pPr>
          </a:lstStyle>
          <a:p>
            <a:r>
              <a:rPr lang="en-US" dirty="0"/>
              <a:t>Click </a:t>
            </a:r>
            <a:r>
              <a:rPr lang="en-US" b="1" dirty="0"/>
              <a:t>Play</a:t>
            </a:r>
            <a:r>
              <a:rPr lang="en-US" dirty="0"/>
              <a:t> to continue</a:t>
            </a:r>
          </a:p>
        </p:txBody>
      </p:sp>
    </p:spTree>
    <p:extLst>
      <p:ext uri="{BB962C8B-B14F-4D97-AF65-F5344CB8AC3E}">
        <p14:creationId xmlns:p14="http://schemas.microsoft.com/office/powerpoint/2010/main" val="362482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llov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74320" y="822960"/>
            <a:ext cx="12252960"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5" name="Rectangle 4"/>
          <p:cNvSpPr/>
          <p:nvPr userDrawn="1"/>
        </p:nvSpPr>
        <p:spPr>
          <a:xfrm>
            <a:off x="0" y="828675"/>
            <a:ext cx="182880" cy="5303520"/>
          </a:xfrm>
          <a:prstGeom prst="rect">
            <a:avLst/>
          </a:prstGeom>
          <a:gradFill>
            <a:gsLst>
              <a:gs pos="100000">
                <a:srgbClr val="0033A0"/>
              </a:gs>
              <a:gs pos="0">
                <a:srgbClr val="328D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7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12252960" cy="5606361"/>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3922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7" name="Rectangle 6"/>
          <p:cNvSpPr/>
          <p:nvPr userDrawn="1"/>
        </p:nvSpPr>
        <p:spPr>
          <a:xfrm>
            <a:off x="-2" y="2905125"/>
            <a:ext cx="12827001" cy="3314699"/>
          </a:xfrm>
          <a:prstGeom prst="rect">
            <a:avLst/>
          </a:prstGeom>
          <a:gradFill>
            <a:gsLst>
              <a:gs pos="11000">
                <a:srgbClr val="0033A0"/>
              </a:gs>
              <a:gs pos="100000">
                <a:srgbClr val="328D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p:cNvSpPr>
            <a:spLocks noGrp="1"/>
          </p:cNvSpPr>
          <p:nvPr>
            <p:ph type="title"/>
          </p:nvPr>
        </p:nvSpPr>
        <p:spPr>
          <a:xfrm>
            <a:off x="274321" y="2421255"/>
            <a:ext cx="589788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3143249"/>
            <a:ext cx="5897880" cy="2000251"/>
          </a:xfrm>
        </p:spPr>
        <p:txBody>
          <a:bodyPr/>
          <a:lstStyle>
            <a:lvl1pPr marL="0" indent="0">
              <a:buFont typeface="Arial" panose="020B0604020202020204" pitchFamily="34" charset="0"/>
              <a:buNone/>
              <a:defRPr>
                <a:solidFill>
                  <a:schemeClr val="bg1"/>
                </a:solidFill>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endParaRPr lang="en-US" dirty="0"/>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173" y="914400"/>
            <a:ext cx="4483100" cy="5943600"/>
          </a:xfrm>
          <a:prstGeom prst="rect">
            <a:avLst/>
          </a:prstGeom>
        </p:spPr>
      </p:pic>
      <p:sp>
        <p:nvSpPr>
          <p:cNvPr id="10" name="Rectangle 9"/>
          <p:cNvSpPr/>
          <p:nvPr userDrawn="1"/>
        </p:nvSpPr>
        <p:spPr>
          <a:xfrm>
            <a:off x="8311513" y="866774"/>
            <a:ext cx="2651760" cy="4572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27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182880"/>
            <a:ext cx="9706387" cy="421399"/>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274320" y="822960"/>
            <a:ext cx="12262363" cy="5606362"/>
          </a:xfrm>
          <a:prstGeom prst="rect">
            <a:avLst/>
          </a:prstGeom>
        </p:spPr>
        <p:txBody>
          <a:bodyPr vert="horz" lIns="0" tIns="0" rIns="0" bIns="0" rtlCol="0">
            <a:normAutofit/>
          </a:bodyPr>
          <a:lstStyle/>
          <a:p>
            <a:pPr lvl="0"/>
            <a:endParaRPr lang="en-US" dirty="0"/>
          </a:p>
        </p:txBody>
      </p:sp>
      <p:sp>
        <p:nvSpPr>
          <p:cNvPr id="5" name="Footer Placeholder 4"/>
          <p:cNvSpPr>
            <a:spLocks noGrp="1"/>
          </p:cNvSpPr>
          <p:nvPr>
            <p:ph type="ftr" sz="quarter" idx="3"/>
          </p:nvPr>
        </p:nvSpPr>
        <p:spPr>
          <a:xfrm>
            <a:off x="274320" y="6492240"/>
            <a:ext cx="1690383" cy="277965"/>
          </a:xfrm>
          <a:prstGeom prst="rect">
            <a:avLst/>
          </a:prstGeom>
        </p:spPr>
        <p:txBody>
          <a:bodyPr vert="horz" lIns="91440" tIns="45720" rIns="91440" bIns="45720" rtlCol="0" anchor="ctr"/>
          <a:lstStyle>
            <a:lvl1pPr algn="l">
              <a:defRPr sz="1200" i="1">
                <a:solidFill>
                  <a:srgbClr val="328DFF"/>
                </a:solidFill>
                <a:latin typeface="Arial" panose="020B0604020202020204" pitchFamily="34" charset="0"/>
                <a:cs typeface="Arial" panose="020B0604020202020204" pitchFamily="34" charset="0"/>
              </a:defRPr>
            </a:lvl1pPr>
          </a:lstStyle>
          <a:p>
            <a:r>
              <a:rPr lang="en-US" dirty="0"/>
              <a:t>Click </a:t>
            </a:r>
            <a:r>
              <a:rPr lang="en-US" b="1" dirty="0"/>
              <a:t>Play</a:t>
            </a:r>
            <a:r>
              <a:rPr lang="en-US" dirty="0"/>
              <a:t> to continue</a:t>
            </a:r>
          </a:p>
        </p:txBody>
      </p:sp>
      <p:pic>
        <p:nvPicPr>
          <p:cNvPr id="10" name="Picture 9"/>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11" name="TextBox 10"/>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328DFF"/>
                </a:solidFill>
                <a:latin typeface="Arial" panose="020B0604020202020204" pitchFamily="34" charset="0"/>
                <a:cs typeface="Arial" panose="020B0604020202020204" pitchFamily="34" charset="0"/>
              </a:rPr>
              <a:t>© Cognizant</a:t>
            </a:r>
            <a:r>
              <a:rPr lang="en-US" sz="1200" b="0" baseline="0" dirty="0">
                <a:solidFill>
                  <a:srgbClr val="328DFF"/>
                </a:solidFill>
                <a:latin typeface="Arial" panose="020B0604020202020204" pitchFamily="34" charset="0"/>
                <a:cs typeface="Arial" panose="020B0604020202020204" pitchFamily="34" charset="0"/>
              </a:rPr>
              <a:t> </a:t>
            </a:r>
            <a:r>
              <a:rPr lang="en-US" sz="1200" b="0" dirty="0">
                <a:solidFill>
                  <a:srgbClr val="328DFF"/>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734553193"/>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88" r:id="rId3"/>
    <p:sldLayoutId id="2147483699" r:id="rId4"/>
    <p:sldLayoutId id="2147483698" r:id="rId5"/>
    <p:sldLayoutId id="2147483663" r:id="rId6"/>
    <p:sldLayoutId id="2147483662" r:id="rId7"/>
    <p:sldLayoutId id="2147483693" r:id="rId8"/>
    <p:sldLayoutId id="2147483697" r:id="rId9"/>
    <p:sldLayoutId id="2147483690" r:id="rId10"/>
    <p:sldLayoutId id="2147483691" r:id="rId11"/>
    <p:sldLayoutId id="2147483692" r:id="rId12"/>
    <p:sldLayoutId id="2147483694" r:id="rId13"/>
    <p:sldLayoutId id="2147483695" r:id="rId14"/>
    <p:sldLayoutId id="2147483696" r:id="rId15"/>
    <p:sldLayoutId id="2147483689" r:id="rId16"/>
    <p:sldLayoutId id="2147483664" r:id="rId17"/>
    <p:sldLayoutId id="2147483665"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2650" y="365125"/>
            <a:ext cx="1106328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82650" y="1825625"/>
            <a:ext cx="1106328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2650" y="6356350"/>
            <a:ext cx="28860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9439A-C759-4175-BCD8-A57BF95405DF}" type="datetimeFigureOut">
              <a:rPr lang="en-US" smtClean="0"/>
              <a:t>2/18/2021</a:t>
            </a:fld>
            <a:endParaRPr lang="en-US"/>
          </a:p>
        </p:txBody>
      </p:sp>
      <p:sp>
        <p:nvSpPr>
          <p:cNvPr id="5" name="Footer Placeholder 4"/>
          <p:cNvSpPr>
            <a:spLocks noGrp="1"/>
          </p:cNvSpPr>
          <p:nvPr>
            <p:ph type="ftr" sz="quarter" idx="3"/>
          </p:nvPr>
        </p:nvSpPr>
        <p:spPr>
          <a:xfrm>
            <a:off x="4249738" y="6356350"/>
            <a:ext cx="432911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59863" y="6356350"/>
            <a:ext cx="28860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7C487-679B-4924-84AB-0F3CEDB55731}" type="slidenum">
              <a:rPr lang="en-US" smtClean="0"/>
              <a:t>‹#›</a:t>
            </a:fld>
            <a:endParaRPr lang="en-US"/>
          </a:p>
        </p:txBody>
      </p:sp>
    </p:spTree>
    <p:extLst>
      <p:ext uri="{BB962C8B-B14F-4D97-AF65-F5344CB8AC3E}">
        <p14:creationId xmlns:p14="http://schemas.microsoft.com/office/powerpoint/2010/main" val="365916013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5"/>
          </p:nvPr>
        </p:nvSpPr>
        <p:spPr/>
        <p:txBody>
          <a:bodyPr/>
          <a:lstStyle/>
          <a:p>
            <a:r>
              <a:rPr lang="fr-FR" dirty="0"/>
              <a:t>Course Duration </a:t>
            </a:r>
            <a:r>
              <a:rPr lang="fr-FR" dirty="0" smtClean="0"/>
              <a:t>01 </a:t>
            </a:r>
            <a:r>
              <a:rPr lang="fr-FR" dirty="0" err="1"/>
              <a:t>hr</a:t>
            </a:r>
            <a:r>
              <a:rPr lang="fr-FR" dirty="0"/>
              <a:t>. 00 </a:t>
            </a:r>
            <a:r>
              <a:rPr lang="fr-FR" dirty="0" err="1"/>
              <a:t>mins</a:t>
            </a:r>
            <a:r>
              <a:rPr lang="fr-FR" dirty="0"/>
              <a:t>.</a:t>
            </a:r>
            <a:endParaRPr lang="en-US" dirty="0"/>
          </a:p>
        </p:txBody>
      </p:sp>
      <p:sp>
        <p:nvSpPr>
          <p:cNvPr id="2" name="Rectangle 1"/>
          <p:cNvSpPr/>
          <p:nvPr/>
        </p:nvSpPr>
        <p:spPr>
          <a:xfrm>
            <a:off x="-1733106" y="0"/>
            <a:ext cx="173310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Title slide. Please add the course title in the </a:t>
            </a:r>
            <a:r>
              <a:rPr lang="en-US" sz="1200" b="1" dirty="0">
                <a:solidFill>
                  <a:schemeClr val="bg1"/>
                </a:solidFill>
                <a:latin typeface="Arial" panose="020B0604020202020204" pitchFamily="34" charset="0"/>
                <a:cs typeface="Arial" panose="020B0604020202020204" pitchFamily="34" charset="0"/>
              </a:rPr>
              <a:t>Dummy Course Title </a:t>
            </a:r>
            <a:r>
              <a:rPr lang="en-US" sz="1200" dirty="0">
                <a:solidFill>
                  <a:schemeClr val="bg1"/>
                </a:solidFill>
                <a:latin typeface="Arial" panose="020B0604020202020204" pitchFamily="34" charset="0"/>
                <a:cs typeface="Arial" panose="020B0604020202020204" pitchFamily="34" charset="0"/>
              </a:rPr>
              <a:t>section and duration of the course in the </a:t>
            </a:r>
            <a:r>
              <a:rPr lang="en-US" sz="1200" b="1" dirty="0">
                <a:solidFill>
                  <a:schemeClr val="bg1"/>
                </a:solidFill>
                <a:latin typeface="Arial" panose="020B0604020202020204" pitchFamily="34" charset="0"/>
                <a:cs typeface="Arial" panose="020B0604020202020204" pitchFamily="34" charset="0"/>
              </a:rPr>
              <a:t>Course Duration</a:t>
            </a:r>
            <a:r>
              <a:rPr lang="en-US" sz="1200" dirty="0">
                <a:solidFill>
                  <a:schemeClr val="bg1"/>
                </a:solidFill>
                <a:latin typeface="Arial" panose="020B0604020202020204" pitchFamily="34" charset="0"/>
                <a:cs typeface="Arial" panose="020B0604020202020204" pitchFamily="34" charset="0"/>
              </a:rPr>
              <a:t> section.</a:t>
            </a:r>
          </a:p>
        </p:txBody>
      </p:sp>
      <p:sp>
        <p:nvSpPr>
          <p:cNvPr id="3" name="Rectangle 2"/>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4" name="Title 3"/>
          <p:cNvSpPr>
            <a:spLocks noGrp="1"/>
          </p:cNvSpPr>
          <p:nvPr>
            <p:ph type="ctrTitle"/>
          </p:nvPr>
        </p:nvSpPr>
        <p:spPr/>
        <p:txBody>
          <a:bodyPr/>
          <a:lstStyle/>
          <a:p>
            <a:endParaRPr lang="en-US" dirty="0"/>
          </a:p>
        </p:txBody>
      </p:sp>
      <p:sp>
        <p:nvSpPr>
          <p:cNvPr id="5" name="Content Placeholder 4"/>
          <p:cNvSpPr>
            <a:spLocks noGrp="1"/>
          </p:cNvSpPr>
          <p:nvPr>
            <p:ph idx="16"/>
          </p:nvPr>
        </p:nvSpPr>
        <p:spPr/>
        <p:txBody>
          <a:bodyPr/>
          <a:lstStyle/>
          <a:p>
            <a:r>
              <a:rPr lang="en-US" sz="3200" dirty="0">
                <a:latin typeface="Arial Rounded MT Bold" pitchFamily="34" charset="0"/>
              </a:rPr>
              <a:t>Collaboration and Approval Workflows </a:t>
            </a:r>
          </a:p>
          <a:p>
            <a:r>
              <a:rPr lang="en-US" sz="3200" dirty="0">
                <a:latin typeface="Arial Rounded MT Bold" pitchFamily="34" charset="0"/>
              </a:rPr>
              <a:t>D2LS RD Solution</a:t>
            </a:r>
          </a:p>
          <a:p>
            <a:endParaRPr lang="en-US" dirty="0">
              <a:latin typeface="Arial Rounded MT Bold" pitchFamily="34" charset="0"/>
            </a:endParaRPr>
          </a:p>
          <a:p>
            <a:endParaRPr lang="en-US" dirty="0"/>
          </a:p>
        </p:txBody>
      </p:sp>
    </p:spTree>
    <p:extLst>
      <p:ext uri="{BB962C8B-B14F-4D97-AF65-F5344CB8AC3E}">
        <p14:creationId xmlns:p14="http://schemas.microsoft.com/office/powerpoint/2010/main" val="162064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7646" y="182880"/>
            <a:ext cx="9663061" cy="421399"/>
          </a:xfrm>
        </p:spPr>
        <p:txBody>
          <a:bodyPr>
            <a:normAutofit/>
          </a:bodyPr>
          <a:lstStyle/>
          <a:p>
            <a:r>
              <a:rPr lang="en-US" dirty="0"/>
              <a:t>Workflow Overview</a:t>
            </a:r>
          </a:p>
        </p:txBody>
      </p:sp>
      <p:sp>
        <p:nvSpPr>
          <p:cNvPr id="7" name="Content Placeholder 6"/>
          <p:cNvSpPr>
            <a:spLocks noGrp="1"/>
          </p:cNvSpPr>
          <p:nvPr>
            <p:ph idx="1"/>
          </p:nvPr>
        </p:nvSpPr>
        <p:spPr>
          <a:xfrm>
            <a:off x="274320" y="822960"/>
            <a:ext cx="9767147" cy="3528907"/>
          </a:xfrm>
        </p:spPr>
        <p:txBody>
          <a:bodyPr>
            <a:normAutofit/>
          </a:bodyPr>
          <a:lstStyle/>
          <a:p>
            <a:pPr algn="just">
              <a:lnSpc>
                <a:spcPts val="2500"/>
              </a:lnSpc>
            </a:pPr>
            <a:r>
              <a:rPr lang="en-US" sz="1600" dirty="0">
                <a:ea typeface="Arial Unicode MS" pitchFamily="34" charset="-128"/>
              </a:rPr>
              <a:t>In D2LS solution, a workflow is a pre-configured serial/parallel review/approval cycle for a document.</a:t>
            </a:r>
          </a:p>
          <a:p>
            <a:pPr algn="just">
              <a:lnSpc>
                <a:spcPts val="2500"/>
              </a:lnSpc>
            </a:pPr>
            <a:r>
              <a:rPr lang="en-US" sz="1600" dirty="0">
                <a:ea typeface="Arial Unicode MS" pitchFamily="34" charset="-128"/>
              </a:rPr>
              <a:t>A workflow initiator initiates a workflow over a document and selects the reviewers/approvers to participate in the review/approval cycle.</a:t>
            </a:r>
          </a:p>
          <a:p>
            <a:pPr algn="just">
              <a:lnSpc>
                <a:spcPts val="2500"/>
              </a:lnSpc>
            </a:pPr>
            <a:r>
              <a:rPr lang="en-US" sz="1600" dirty="0">
                <a:ea typeface="Arial Unicode MS" pitchFamily="34" charset="-128"/>
              </a:rPr>
              <a:t>The system sends a task in the Inbox of the workflow participants to complete the review/approval of the document.</a:t>
            </a:r>
          </a:p>
          <a:p>
            <a:pPr algn="just">
              <a:lnSpc>
                <a:spcPts val="2500"/>
              </a:lnSpc>
            </a:pPr>
            <a:r>
              <a:rPr lang="en-US" sz="1600" dirty="0">
                <a:ea typeface="Arial Unicode MS" pitchFamily="34" charset="-128"/>
              </a:rPr>
              <a:t>The workflow progress for a document can be viewed from the Workflow Overview widget. </a:t>
            </a:r>
            <a:endParaRPr lang="en-IN" sz="1600" dirty="0">
              <a:ea typeface="Arial Unicode MS" pitchFamily="34" charset="-128"/>
            </a:endParaRP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pic>
        <p:nvPicPr>
          <p:cNvPr id="8" name="Picture 7"/>
          <p:cNvPicPr>
            <a:picLocks noChangeAspect="1"/>
          </p:cNvPicPr>
          <p:nvPr/>
        </p:nvPicPr>
        <p:blipFill>
          <a:blip r:embed="rId3"/>
          <a:stretch>
            <a:fillRect/>
          </a:stretch>
        </p:blipFill>
        <p:spPr>
          <a:xfrm>
            <a:off x="907807" y="2941773"/>
            <a:ext cx="8500171" cy="3257550"/>
          </a:xfrm>
          <a:prstGeom prst="rect">
            <a:avLst/>
          </a:prstGeom>
        </p:spPr>
      </p:pic>
    </p:spTree>
    <p:extLst>
      <p:ext uri="{BB962C8B-B14F-4D97-AF65-F5344CB8AC3E}">
        <p14:creationId xmlns:p14="http://schemas.microsoft.com/office/powerpoint/2010/main" val="4274670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07" y="2418693"/>
            <a:ext cx="4999518" cy="971862"/>
          </a:xfrm>
        </p:spPr>
        <p:txBody>
          <a:bodyPr>
            <a:normAutofit/>
          </a:bodyPr>
          <a:lstStyle/>
          <a:p>
            <a:r>
              <a:rPr lang="en-US" dirty="0">
                <a:latin typeface="Arial Rounded MT Bold" pitchFamily="34" charset="0"/>
              </a:rPr>
              <a:t>Collaborative Editing</a:t>
            </a:r>
            <a:endParaRPr lang="en-US" dirty="0"/>
          </a:p>
        </p:txBody>
      </p:sp>
    </p:spTree>
    <p:extLst>
      <p:ext uri="{BB962C8B-B14F-4D97-AF65-F5344CB8AC3E}">
        <p14:creationId xmlns:p14="http://schemas.microsoft.com/office/powerpoint/2010/main" val="410743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Collaborative Editing</a:t>
            </a:r>
          </a:p>
        </p:txBody>
      </p:sp>
      <p:sp>
        <p:nvSpPr>
          <p:cNvPr id="7" name="Content Placeholder 6"/>
          <p:cNvSpPr>
            <a:spLocks noGrp="1"/>
          </p:cNvSpPr>
          <p:nvPr>
            <p:ph idx="1"/>
          </p:nvPr>
        </p:nvSpPr>
        <p:spPr>
          <a:xfrm>
            <a:off x="274320" y="822960"/>
            <a:ext cx="8624147" cy="2749973"/>
          </a:xfrm>
        </p:spPr>
        <p:txBody>
          <a:bodyPr>
            <a:normAutofit/>
          </a:bodyPr>
          <a:lstStyle/>
          <a:p>
            <a:pPr>
              <a:lnSpc>
                <a:spcPts val="2200"/>
              </a:lnSpc>
              <a:buFont typeface="Wingdings" panose="05000000000000000000" pitchFamily="2" charset="2"/>
              <a:buChar char="Ø"/>
            </a:pPr>
            <a:r>
              <a:rPr lang="en-US" sz="1400" dirty="0"/>
              <a:t>Allows workflow participants to simultaneously edit a document in its native MS Office Format.</a:t>
            </a:r>
          </a:p>
          <a:p>
            <a:pPr>
              <a:lnSpc>
                <a:spcPts val="2200"/>
              </a:lnSpc>
              <a:buFont typeface="Wingdings" panose="05000000000000000000" pitchFamily="2" charset="2"/>
              <a:buChar char="Ø"/>
            </a:pPr>
            <a:r>
              <a:rPr lang="en-US" sz="1400" dirty="0"/>
              <a:t>Can be used for co-authoring, (when a document has more than one author) and also for early reviews when the workflow recipients are expected to make substantial edits within the content of the document.</a:t>
            </a:r>
          </a:p>
          <a:p>
            <a:pPr>
              <a:lnSpc>
                <a:spcPts val="2200"/>
              </a:lnSpc>
              <a:buFont typeface="Wingdings" panose="05000000000000000000" pitchFamily="2" charset="2"/>
              <a:buChar char="Ø"/>
            </a:pPr>
            <a:r>
              <a:rPr lang="en-US" sz="1400" dirty="0"/>
              <a:t>Workflow recipients can edit their personal related copy using MS Office Track changes.</a:t>
            </a:r>
          </a:p>
          <a:p>
            <a:pPr>
              <a:lnSpc>
                <a:spcPts val="2200"/>
              </a:lnSpc>
              <a:buFont typeface="Wingdings" panose="05000000000000000000" pitchFamily="2" charset="2"/>
              <a:buChar char="Ø"/>
            </a:pPr>
            <a:r>
              <a:rPr lang="en-US" sz="1400" dirty="0"/>
              <a:t>Workflow recipients can see other co-authors/reviewers changes as part of the workflow.</a:t>
            </a:r>
          </a:p>
          <a:p>
            <a:pPr>
              <a:lnSpc>
                <a:spcPts val="2200"/>
              </a:lnSpc>
              <a:buFont typeface="Wingdings" panose="05000000000000000000" pitchFamily="2" charset="2"/>
              <a:buChar char="Ø"/>
            </a:pPr>
            <a:r>
              <a:rPr lang="en-US" sz="1400" dirty="0"/>
              <a:t>On completion, the workflow initiator can check out the main document in the system, merge all the workflow recipients’ changes into the checked out version, and check the document in as a new version.</a:t>
            </a:r>
          </a:p>
          <a:p>
            <a:pPr>
              <a:lnSpc>
                <a:spcPts val="2200"/>
              </a:lnSpc>
              <a:buFont typeface="Wingdings" panose="05000000000000000000" pitchFamily="2" charset="2"/>
              <a:buChar char="Ø"/>
            </a:pPr>
            <a:r>
              <a:rPr lang="en-US" sz="1400" dirty="0"/>
              <a:t>Initiation and completion of this workflow does not change the lifecycle status of the document i.e. Draft.</a:t>
            </a:r>
          </a:p>
          <a:p>
            <a:pPr>
              <a:lnSpc>
                <a:spcPts val="2200"/>
              </a:lnSpc>
              <a:buFont typeface="Wingdings" panose="05000000000000000000" pitchFamily="2" charset="2"/>
              <a:buChar char="Ø"/>
            </a:pPr>
            <a:r>
              <a:rPr lang="en-US" sz="1400" dirty="0"/>
              <a:t>Menu Command in LS Solution: “</a:t>
            </a:r>
            <a:r>
              <a:rPr lang="en-US" sz="1400" b="1" dirty="0"/>
              <a:t>Submit for Collaborative Editing</a:t>
            </a:r>
            <a:r>
              <a:rPr lang="en-US" sz="1400" dirty="0"/>
              <a:t>”</a:t>
            </a:r>
            <a:endParaRPr lang="en-IN" sz="1400" dirty="0"/>
          </a:p>
          <a:p>
            <a:pPr marL="0" indent="0">
              <a:buNone/>
            </a:pPr>
            <a:endParaRPr lang="en-US" sz="14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509026814"/>
              </p:ext>
            </p:extLst>
          </p:nvPr>
        </p:nvGraphicFramePr>
        <p:xfrm>
          <a:off x="1121833" y="3572933"/>
          <a:ext cx="8551334" cy="1259840"/>
        </p:xfrm>
        <a:graphic>
          <a:graphicData uri="http://schemas.openxmlformats.org/drawingml/2006/table">
            <a:tbl>
              <a:tblPr firstRow="1" bandRow="1">
                <a:tableStyleId>{5C22544A-7EE6-4342-B048-85BDC9FD1C3A}</a:tableStyleId>
              </a:tblPr>
              <a:tblGrid>
                <a:gridCol w="4275667">
                  <a:extLst>
                    <a:ext uri="{9D8B030D-6E8A-4147-A177-3AD203B41FA5}">
                      <a16:colId xmlns:a16="http://schemas.microsoft.com/office/drawing/2014/main" val="2146508361"/>
                    </a:ext>
                  </a:extLst>
                </a:gridCol>
                <a:gridCol w="4275667">
                  <a:extLst>
                    <a:ext uri="{9D8B030D-6E8A-4147-A177-3AD203B41FA5}">
                      <a16:colId xmlns:a16="http://schemas.microsoft.com/office/drawing/2014/main" val="199718314"/>
                    </a:ext>
                  </a:extLst>
                </a:gridCol>
              </a:tblGrid>
              <a:tr h="370840">
                <a:tc>
                  <a:txBody>
                    <a:bodyPr/>
                    <a:lstStyle/>
                    <a:p>
                      <a:r>
                        <a:rPr lang="en-US" sz="1400" u="none" strike="noStrike" kern="1200" baseline="0" dirty="0">
                          <a:latin typeface="Arial" panose="020B0604020202020204" pitchFamily="34" charset="0"/>
                          <a:cs typeface="Arial" panose="020B0604020202020204" pitchFamily="34" charset="0"/>
                        </a:rPr>
                        <a:t>User Task</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Description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2576297"/>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Edit document</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Reviewers review and edit the document.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52034289"/>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Incorporate changes</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Authors incorporate the changes from each Reviewer.</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0650014"/>
                  </a:ext>
                </a:extLst>
              </a:tr>
            </a:tbl>
          </a:graphicData>
        </a:graphic>
      </p:graphicFrame>
    </p:spTree>
    <p:extLst>
      <p:ext uri="{BB962C8B-B14F-4D97-AF65-F5344CB8AC3E}">
        <p14:creationId xmlns:p14="http://schemas.microsoft.com/office/powerpoint/2010/main" val="3647880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Collaborative Editing Cont.</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pic>
        <p:nvPicPr>
          <p:cNvPr id="15" name="Picture 14"/>
          <p:cNvPicPr>
            <a:picLocks noChangeAspect="1"/>
          </p:cNvPicPr>
          <p:nvPr/>
        </p:nvPicPr>
        <p:blipFill>
          <a:blip r:embed="rId3"/>
          <a:stretch>
            <a:fillRect/>
          </a:stretch>
        </p:blipFill>
        <p:spPr>
          <a:xfrm>
            <a:off x="1054100" y="3662920"/>
            <a:ext cx="8305800" cy="2503070"/>
          </a:xfrm>
          <a:prstGeom prst="rect">
            <a:avLst/>
          </a:prstGeom>
        </p:spPr>
      </p:pic>
      <p:pic>
        <p:nvPicPr>
          <p:cNvPr id="16" name="Picture 15"/>
          <p:cNvPicPr/>
          <p:nvPr/>
        </p:nvPicPr>
        <p:blipFill>
          <a:blip r:embed="rId4"/>
          <a:stretch>
            <a:fillRect/>
          </a:stretch>
        </p:blipFill>
        <p:spPr>
          <a:xfrm>
            <a:off x="1219200" y="799753"/>
            <a:ext cx="6601691" cy="2667693"/>
          </a:xfrm>
          <a:prstGeom prst="rect">
            <a:avLst/>
          </a:prstGeom>
          <a:ln>
            <a:solidFill>
              <a:sysClr val="windowText" lastClr="000000"/>
            </a:solidFill>
          </a:ln>
        </p:spPr>
      </p:pic>
    </p:spTree>
    <p:extLst>
      <p:ext uri="{BB962C8B-B14F-4D97-AF65-F5344CB8AC3E}">
        <p14:creationId xmlns:p14="http://schemas.microsoft.com/office/powerpoint/2010/main" val="349429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itchFamily="34" charset="0"/>
              </a:rPr>
              <a:t>Approval Workflow</a:t>
            </a:r>
            <a:r>
              <a:rPr lang="en-US" dirty="0"/>
              <a:t/>
            </a:r>
            <a:br>
              <a:rPr lang="en-US" dirty="0"/>
            </a:br>
            <a:endParaRPr lang="en-US" dirty="0"/>
          </a:p>
        </p:txBody>
      </p:sp>
    </p:spTree>
    <p:extLst>
      <p:ext uri="{BB962C8B-B14F-4D97-AF65-F5344CB8AC3E}">
        <p14:creationId xmlns:p14="http://schemas.microsoft.com/office/powerpoint/2010/main" val="145539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Document Approval Workflow</a:t>
            </a:r>
            <a:endParaRPr lang="en-US" dirty="0"/>
          </a:p>
        </p:txBody>
      </p:sp>
      <p:sp>
        <p:nvSpPr>
          <p:cNvPr id="7" name="Content Placeholder 6"/>
          <p:cNvSpPr>
            <a:spLocks noGrp="1"/>
          </p:cNvSpPr>
          <p:nvPr>
            <p:ph idx="1"/>
          </p:nvPr>
        </p:nvSpPr>
        <p:spPr>
          <a:xfrm>
            <a:off x="274320" y="822960"/>
            <a:ext cx="10774680" cy="4350173"/>
          </a:xfrm>
        </p:spPr>
        <p:txBody>
          <a:bodyPr>
            <a:normAutofit/>
          </a:bodyPr>
          <a:lstStyle/>
          <a:p>
            <a:pPr>
              <a:lnSpc>
                <a:spcPct val="200000"/>
              </a:lnSpc>
              <a:buFont typeface="Wingdings" panose="05000000000000000000" pitchFamily="2" charset="2"/>
              <a:buChar char="Ø"/>
            </a:pPr>
            <a:r>
              <a:rPr lang="en-US" sz="1400" dirty="0"/>
              <a:t>Review and Approval Workflow</a:t>
            </a:r>
          </a:p>
          <a:p>
            <a:pPr>
              <a:lnSpc>
                <a:spcPct val="200000"/>
              </a:lnSpc>
              <a:buFont typeface="Wingdings" panose="05000000000000000000" pitchFamily="2" charset="2"/>
              <a:buChar char="Ø"/>
            </a:pPr>
            <a:r>
              <a:rPr lang="en-IN" sz="1400" dirty="0"/>
              <a:t>Review–Format Approval Workflow</a:t>
            </a:r>
          </a:p>
          <a:p>
            <a:pPr>
              <a:lnSpc>
                <a:spcPct val="200000"/>
              </a:lnSpc>
              <a:buFont typeface="Wingdings" panose="05000000000000000000" pitchFamily="2" charset="2"/>
              <a:buChar char="Ø"/>
            </a:pPr>
            <a:r>
              <a:rPr lang="en-IN" sz="1400" dirty="0"/>
              <a:t>Approval Only Workflow</a:t>
            </a:r>
          </a:p>
          <a:p>
            <a:pPr marL="0" indent="0">
              <a:buNone/>
            </a:pPr>
            <a:endParaRPr lang="en-US" sz="1400" dirty="0"/>
          </a:p>
          <a:p>
            <a:pPr marL="0" indent="0">
              <a:buNone/>
            </a:pPr>
            <a:endParaRPr lang="en-US" sz="14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499560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Review and Approval Workflow</a:t>
            </a:r>
            <a:endParaRPr lang="en-US" dirty="0"/>
          </a:p>
        </p:txBody>
      </p:sp>
      <p:sp>
        <p:nvSpPr>
          <p:cNvPr id="7" name="Content Placeholder 6"/>
          <p:cNvSpPr>
            <a:spLocks noGrp="1"/>
          </p:cNvSpPr>
          <p:nvPr>
            <p:ph idx="1"/>
          </p:nvPr>
        </p:nvSpPr>
        <p:spPr>
          <a:xfrm>
            <a:off x="274320" y="822960"/>
            <a:ext cx="10774680" cy="4350173"/>
          </a:xfrm>
        </p:spPr>
        <p:txBody>
          <a:bodyPr>
            <a:normAutofit/>
          </a:bodyPr>
          <a:lstStyle/>
          <a:p>
            <a:pPr>
              <a:lnSpc>
                <a:spcPts val="2500"/>
              </a:lnSpc>
              <a:buFont typeface="Wingdings" panose="05000000000000000000" pitchFamily="2" charset="2"/>
              <a:buChar char="Ø"/>
            </a:pPr>
            <a:r>
              <a:rPr lang="en-US" sz="1400" dirty="0"/>
              <a:t>To obtain an electronic approval or an electronic signature on a document(s) and include a formal review step prior to the document(s) being sent to the approvers.</a:t>
            </a:r>
          </a:p>
          <a:p>
            <a:pPr>
              <a:lnSpc>
                <a:spcPts val="2500"/>
              </a:lnSpc>
              <a:buFont typeface="Wingdings" panose="05000000000000000000" pitchFamily="2" charset="2"/>
              <a:buChar char="Ø"/>
            </a:pPr>
            <a:r>
              <a:rPr lang="en-US" sz="1400" dirty="0"/>
              <a:t>Allows Document Collaboration.</a:t>
            </a:r>
          </a:p>
          <a:p>
            <a:pPr>
              <a:lnSpc>
                <a:spcPts val="2500"/>
              </a:lnSpc>
              <a:buFont typeface="Wingdings" panose="05000000000000000000" pitchFamily="2" charset="2"/>
              <a:buChar char="Ø"/>
            </a:pPr>
            <a:r>
              <a:rPr lang="en-US" sz="1400" dirty="0"/>
              <a:t>Allows the document(s) to be sent directly to the Approval Step if the Review Step has been completed successfully (that is, no comments or changes) or if an electronic review in the system is not required.</a:t>
            </a:r>
          </a:p>
          <a:p>
            <a:pPr>
              <a:lnSpc>
                <a:spcPts val="2500"/>
              </a:lnSpc>
              <a:buFont typeface="Wingdings" panose="05000000000000000000" pitchFamily="2" charset="2"/>
              <a:buChar char="Ø"/>
            </a:pPr>
            <a:r>
              <a:rPr lang="en-US" sz="1400" dirty="0"/>
              <a:t>Upon successful completion of this workflow, the document is promoted to a new major version and becomes an official electronic record.</a:t>
            </a:r>
          </a:p>
          <a:p>
            <a:pPr>
              <a:lnSpc>
                <a:spcPts val="2500"/>
              </a:lnSpc>
              <a:buFont typeface="Wingdings" panose="05000000000000000000" pitchFamily="2" charset="2"/>
              <a:buChar char="Ø"/>
            </a:pPr>
            <a:r>
              <a:rPr lang="en-US" sz="1400" dirty="0"/>
              <a:t>If an electronic signature is required, the system will render an electronic signature page on the PDF Rendition of the document, and include the approvers’ information (Name, Signature Intention, and Date of Signature) on the signature page.</a:t>
            </a:r>
          </a:p>
          <a:p>
            <a:pPr>
              <a:lnSpc>
                <a:spcPts val="2500"/>
              </a:lnSpc>
              <a:buFont typeface="Wingdings" panose="05000000000000000000" pitchFamily="2" charset="2"/>
              <a:buChar char="Ø"/>
            </a:pPr>
            <a:r>
              <a:rPr lang="en-US" sz="1400" dirty="0"/>
              <a:t>Approver’s approvals are included on the electronic signature page. Approver’s rejections are captured in the Audit Trail Report but not on the electronic signature page.</a:t>
            </a:r>
          </a:p>
          <a:p>
            <a:pPr>
              <a:lnSpc>
                <a:spcPts val="2500"/>
              </a:lnSpc>
              <a:buFont typeface="Wingdings" panose="05000000000000000000" pitchFamily="2" charset="2"/>
              <a:buChar char="Ø"/>
            </a:pPr>
            <a:r>
              <a:rPr lang="en-US" sz="1400" dirty="0"/>
              <a:t>All review and approval outcomes are captured in the Audit Trail.</a:t>
            </a:r>
          </a:p>
          <a:p>
            <a:pPr>
              <a:lnSpc>
                <a:spcPts val="2500"/>
              </a:lnSpc>
              <a:buFont typeface="Wingdings" panose="05000000000000000000" pitchFamily="2" charset="2"/>
              <a:buChar char="Ø"/>
            </a:pPr>
            <a:r>
              <a:rPr lang="en-US" sz="1400" dirty="0"/>
              <a:t>Menu Command in LS Solution: “</a:t>
            </a:r>
            <a:r>
              <a:rPr lang="en-US" sz="1400" b="1" dirty="0"/>
              <a:t>Submit for Review and Approval</a:t>
            </a:r>
            <a:r>
              <a:rPr lang="en-US" sz="1400" dirty="0"/>
              <a:t>”</a:t>
            </a:r>
            <a:endParaRPr lang="en-IN" sz="14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1793104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Review and Approval </a:t>
            </a:r>
            <a:r>
              <a:rPr lang="en-US" b="1" dirty="0" smtClean="0"/>
              <a:t>Workflow </a:t>
            </a:r>
            <a:r>
              <a:rPr lang="en-US" b="1" dirty="0"/>
              <a:t>Cont.</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427652190"/>
              </p:ext>
            </p:extLst>
          </p:nvPr>
        </p:nvGraphicFramePr>
        <p:xfrm>
          <a:off x="274636" y="822325"/>
          <a:ext cx="12154430" cy="4704080"/>
        </p:xfrm>
        <a:graphic>
          <a:graphicData uri="http://schemas.openxmlformats.org/drawingml/2006/table">
            <a:tbl>
              <a:tblPr firstRow="1" bandRow="1">
                <a:tableStyleId>{5C22544A-7EE6-4342-B048-85BDC9FD1C3A}</a:tableStyleId>
              </a:tblPr>
              <a:tblGrid>
                <a:gridCol w="6077215">
                  <a:extLst>
                    <a:ext uri="{9D8B030D-6E8A-4147-A177-3AD203B41FA5}">
                      <a16:colId xmlns:a16="http://schemas.microsoft.com/office/drawing/2014/main" val="2274057959"/>
                    </a:ext>
                  </a:extLst>
                </a:gridCol>
                <a:gridCol w="6077215">
                  <a:extLst>
                    <a:ext uri="{9D8B030D-6E8A-4147-A177-3AD203B41FA5}">
                      <a16:colId xmlns:a16="http://schemas.microsoft.com/office/drawing/2014/main" val="214282116"/>
                    </a:ext>
                  </a:extLst>
                </a:gridCol>
              </a:tblGrid>
              <a:tr h="370840">
                <a:tc>
                  <a:txBody>
                    <a:bodyPr/>
                    <a:lstStyle/>
                    <a:p>
                      <a:r>
                        <a:rPr lang="en-US" sz="1400" u="none" strike="noStrike" kern="1200" baseline="0" dirty="0">
                          <a:latin typeface="Arial" panose="020B0604020202020204" pitchFamily="34" charset="0"/>
                          <a:cs typeface="Arial" panose="020B0604020202020204" pitchFamily="34" charset="0"/>
                        </a:rPr>
                        <a:t>User Task</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Description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98206682"/>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Draft</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Authors review the feedback on the document. After the Approver demotes the document to Draft, the Author can skip the review task after making the changes and send the document directly for approval.</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301187"/>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Draft – Do not allow</a:t>
                      </a:r>
                    </a:p>
                    <a:p>
                      <a:r>
                        <a:rPr lang="en-US" sz="1400" u="none" strike="noStrike" kern="1200" baseline="0" dirty="0">
                          <a:latin typeface="Arial" panose="020B0604020202020204" pitchFamily="34" charset="0"/>
                          <a:cs typeface="Arial" panose="020B0604020202020204" pitchFamily="34" charset="0"/>
                        </a:rPr>
                        <a:t>skip</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Authors review the feedback on the document and resend the edited draft</a:t>
                      </a:r>
                    </a:p>
                    <a:p>
                      <a:r>
                        <a:rPr lang="en-US" sz="1400" u="none" strike="noStrike" kern="1200" baseline="0" dirty="0">
                          <a:latin typeface="Arial" panose="020B0604020202020204" pitchFamily="34" charset="0"/>
                          <a:cs typeface="Arial" panose="020B0604020202020204" pitchFamily="34" charset="0"/>
                        </a:rPr>
                        <a:t>document for another round of review. Authors cannot skip the review</a:t>
                      </a:r>
                    </a:p>
                    <a:p>
                      <a:r>
                        <a:rPr lang="en-US" sz="1400" u="none" strike="noStrike" kern="1200" baseline="0" dirty="0">
                          <a:latin typeface="Arial" panose="020B0604020202020204" pitchFamily="34" charset="0"/>
                          <a:cs typeface="Arial" panose="020B0604020202020204" pitchFamily="34" charset="0"/>
                        </a:rPr>
                        <a:t>of the document.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4934492"/>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Review</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Reviewers review the content.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6475366"/>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Approval</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Approvers approve the document. The document must be electronically signed on approval.</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73510667"/>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Approval-no Sig</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Approvers approve the document. Electronic signature is not required on approval.</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62037960"/>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Correct Invalid</a:t>
                      </a:r>
                    </a:p>
                    <a:p>
                      <a:r>
                        <a:rPr lang="en-US" sz="1400" u="none" strike="noStrike" kern="1200" baseline="0" dirty="0">
                          <a:latin typeface="Arial" panose="020B0604020202020204" pitchFamily="34" charset="0"/>
                          <a:cs typeface="Arial" panose="020B0604020202020204" pitchFamily="34" charset="0"/>
                        </a:rPr>
                        <a:t>Approvers</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The system validates the list of participants assigned as Approvers of</a:t>
                      </a:r>
                    </a:p>
                    <a:p>
                      <a:r>
                        <a:rPr lang="en-US" sz="1400" u="none" strike="noStrike" kern="1200" baseline="0" dirty="0">
                          <a:latin typeface="Arial" panose="020B0604020202020204" pitchFamily="34" charset="0"/>
                          <a:cs typeface="Arial" panose="020B0604020202020204" pitchFamily="34" charset="0"/>
                        </a:rPr>
                        <a:t>the document and checks if the workflow initiator is assigned as the sole participant in these roles. If so, the document is rejected back to the</a:t>
                      </a:r>
                    </a:p>
                    <a:p>
                      <a:r>
                        <a:rPr lang="en-US" sz="1400" u="none" strike="noStrike" kern="1200" baseline="0" dirty="0">
                          <a:latin typeface="Arial" panose="020B0604020202020204" pitchFamily="34" charset="0"/>
                          <a:cs typeface="Arial" panose="020B0604020202020204" pitchFamily="34" charset="0"/>
                        </a:rPr>
                        <a:t>workflow initiator who must correct the invalid list of Approvers.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39583694"/>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Document has been</a:t>
                      </a:r>
                    </a:p>
                    <a:p>
                      <a:r>
                        <a:rPr lang="en-US" sz="1400" u="none" strike="noStrike" kern="1200" baseline="0" dirty="0">
                          <a:latin typeface="Arial" panose="020B0604020202020204" pitchFamily="34" charset="0"/>
                          <a:cs typeface="Arial" panose="020B0604020202020204" pitchFamily="34" charset="0"/>
                        </a:rPr>
                        <a:t>issued</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After the review and approval tasks are complete, the Author receives a notification to set the review dates.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28610988"/>
                  </a:ext>
                </a:extLst>
              </a:tr>
            </a:tbl>
          </a:graphicData>
        </a:graphic>
      </p:graphicFrame>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960143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Review and Approval </a:t>
            </a:r>
            <a:r>
              <a:rPr lang="en-US" b="1" dirty="0" smtClean="0"/>
              <a:t>Workflow </a:t>
            </a:r>
            <a:r>
              <a:rPr lang="en-US" b="1" dirty="0"/>
              <a:t>Cont.</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pic>
        <p:nvPicPr>
          <p:cNvPr id="11" name="Picture 10"/>
          <p:cNvPicPr>
            <a:picLocks noChangeAspect="1"/>
          </p:cNvPicPr>
          <p:nvPr/>
        </p:nvPicPr>
        <p:blipFill>
          <a:blip r:embed="rId3"/>
          <a:stretch>
            <a:fillRect/>
          </a:stretch>
        </p:blipFill>
        <p:spPr>
          <a:xfrm>
            <a:off x="1364893" y="879555"/>
            <a:ext cx="7286625" cy="1914525"/>
          </a:xfrm>
          <a:prstGeom prst="rect">
            <a:avLst/>
          </a:prstGeom>
        </p:spPr>
      </p:pic>
      <p:pic>
        <p:nvPicPr>
          <p:cNvPr id="15" name="Picture 14"/>
          <p:cNvPicPr>
            <a:picLocks noChangeAspect="1"/>
          </p:cNvPicPr>
          <p:nvPr/>
        </p:nvPicPr>
        <p:blipFill>
          <a:blip r:embed="rId4"/>
          <a:stretch>
            <a:fillRect/>
          </a:stretch>
        </p:blipFill>
        <p:spPr>
          <a:xfrm>
            <a:off x="830853" y="2854802"/>
            <a:ext cx="8593320" cy="3429000"/>
          </a:xfrm>
          <a:prstGeom prst="rect">
            <a:avLst/>
          </a:prstGeom>
        </p:spPr>
      </p:pic>
    </p:spTree>
    <p:extLst>
      <p:ext uri="{BB962C8B-B14F-4D97-AF65-F5344CB8AC3E}">
        <p14:creationId xmlns:p14="http://schemas.microsoft.com/office/powerpoint/2010/main" val="2596576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Review-Format Approval Workflow</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
        <p:nvSpPr>
          <p:cNvPr id="2" name="Rectangle 1"/>
          <p:cNvSpPr/>
          <p:nvPr/>
        </p:nvSpPr>
        <p:spPr>
          <a:xfrm>
            <a:off x="274320" y="776172"/>
            <a:ext cx="10358821" cy="3618939"/>
          </a:xfrm>
          <a:prstGeom prst="rect">
            <a:avLst/>
          </a:prstGeom>
        </p:spPr>
        <p:txBody>
          <a:bodyPr wrap="square">
            <a:spAutoFit/>
          </a:bodyPr>
          <a:lstStyle/>
          <a:p>
            <a:pPr marL="285750" indent="-285750">
              <a:lnSpc>
                <a:spcPts val="25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To obtain an electronic approval or an electronic signature on a document(s).</a:t>
            </a:r>
          </a:p>
          <a:p>
            <a:pPr marL="285750" indent="-285750">
              <a:lnSpc>
                <a:spcPts val="25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The workflow also includes a formal content review step and a “formatting” step.</a:t>
            </a:r>
          </a:p>
          <a:p>
            <a:pPr marL="285750" indent="-285750">
              <a:lnSpc>
                <a:spcPts val="25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The purpose of the formatting step is for a designated user to perform a word processing format review and “clean up” on the document(s).  </a:t>
            </a:r>
          </a:p>
          <a:p>
            <a:pPr marL="742950" lvl="1" indent="-285750">
              <a:lnSpc>
                <a:spcPts val="2500"/>
              </a:lnSpc>
              <a:buFont typeface="Arial" panose="020B0604020202020204" pitchFamily="34" charset="0"/>
              <a:buChar char="•"/>
            </a:pPr>
            <a:r>
              <a:rPr lang="en-US" sz="1600" dirty="0">
                <a:latin typeface="Arial" panose="020B0604020202020204" pitchFamily="34" charset="0"/>
                <a:cs typeface="Arial" panose="020B0604020202020204" pitchFamily="34" charset="0"/>
              </a:rPr>
              <a:t>This step is typically required for larger documents with several sections and tables, such as Study Protocols, Reports, and Summaries.  </a:t>
            </a:r>
          </a:p>
          <a:p>
            <a:pPr marL="742950" lvl="1" indent="-285750">
              <a:lnSpc>
                <a:spcPts val="2500"/>
              </a:lnSpc>
              <a:buFont typeface="Arial" panose="020B0604020202020204" pitchFamily="34" charset="0"/>
              <a:buChar char="•"/>
            </a:pPr>
            <a:r>
              <a:rPr lang="en-US" sz="1600" dirty="0">
                <a:latin typeface="Arial" panose="020B0604020202020204" pitchFamily="34" charset="0"/>
                <a:cs typeface="Arial" panose="020B0604020202020204" pitchFamily="34" charset="0"/>
              </a:rPr>
              <a:t>This step provides a designated task for users to ensure that the document(s) is following the proper ICH format guidelines (i.e. Arial font, etc.), TOCs/bookmarks/hyperlinks have been added correctly, and that the document is “submission ready”.</a:t>
            </a:r>
          </a:p>
          <a:p>
            <a:pPr marL="285750" indent="-285750">
              <a:lnSpc>
                <a:spcPts val="25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All review and approval outcomes are captured in the Audit Trail.</a:t>
            </a:r>
          </a:p>
          <a:p>
            <a:pPr marL="285750" indent="-285750">
              <a:lnSpc>
                <a:spcPts val="25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Menu Command in LS Solution: “</a:t>
            </a:r>
            <a:r>
              <a:rPr lang="en-US" sz="1600" b="1" dirty="0">
                <a:latin typeface="Arial" panose="020B0604020202020204" pitchFamily="34" charset="0"/>
                <a:cs typeface="Arial" panose="020B0604020202020204" pitchFamily="34" charset="0"/>
              </a:rPr>
              <a:t>Submit for Review-Format Approval</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263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Rounded MT Bold" pitchFamily="34" charset="0"/>
              </a:rPr>
              <a:t>Lifecycle Category</a:t>
            </a:r>
            <a:endParaRPr lang="en-US" dirty="0"/>
          </a:p>
        </p:txBody>
      </p:sp>
    </p:spTree>
    <p:extLst>
      <p:ext uri="{BB962C8B-B14F-4D97-AF65-F5344CB8AC3E}">
        <p14:creationId xmlns:p14="http://schemas.microsoft.com/office/powerpoint/2010/main" val="105797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Review-Format Approval Workflow Cont.</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607358021"/>
              </p:ext>
            </p:extLst>
          </p:nvPr>
        </p:nvGraphicFramePr>
        <p:xfrm>
          <a:off x="482599" y="753918"/>
          <a:ext cx="10811934" cy="5410200"/>
        </p:xfrm>
        <a:graphic>
          <a:graphicData uri="http://schemas.openxmlformats.org/drawingml/2006/table">
            <a:tbl>
              <a:tblPr firstRow="1" bandRow="1">
                <a:tableStyleId>{5C22544A-7EE6-4342-B048-85BDC9FD1C3A}</a:tableStyleId>
              </a:tblPr>
              <a:tblGrid>
                <a:gridCol w="5405967">
                  <a:extLst>
                    <a:ext uri="{9D8B030D-6E8A-4147-A177-3AD203B41FA5}">
                      <a16:colId xmlns:a16="http://schemas.microsoft.com/office/drawing/2014/main" val="2407831736"/>
                    </a:ext>
                  </a:extLst>
                </a:gridCol>
                <a:gridCol w="5405967">
                  <a:extLst>
                    <a:ext uri="{9D8B030D-6E8A-4147-A177-3AD203B41FA5}">
                      <a16:colId xmlns:a16="http://schemas.microsoft.com/office/drawing/2014/main" val="685285789"/>
                    </a:ext>
                  </a:extLst>
                </a:gridCol>
              </a:tblGrid>
              <a:tr h="370840">
                <a:tc>
                  <a:txBody>
                    <a:bodyPr/>
                    <a:lstStyle/>
                    <a:p>
                      <a:r>
                        <a:rPr lang="en-US" sz="1400" u="none" strike="noStrike" kern="1200" baseline="0" dirty="0">
                          <a:latin typeface="Arial" panose="020B0604020202020204" pitchFamily="34" charset="0"/>
                          <a:cs typeface="Arial" panose="020B0604020202020204" pitchFamily="34" charset="0"/>
                        </a:rPr>
                        <a:t>User Task</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Description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24029925"/>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Draft</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Authors review the feedback on the document. After the Format Reviewer demotes the document to Draft, the Author can send the document to the Reviewer, Format Reviewer or Approver. After the Approver demotes the document to Draft, the Author can skip the review task after making the changes and send the document directly for approval.</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96146365"/>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Draft – Do not allow</a:t>
                      </a:r>
                    </a:p>
                    <a:p>
                      <a:r>
                        <a:rPr lang="en-US" sz="1400" u="none" strike="noStrike" kern="1200" baseline="0" dirty="0">
                          <a:latin typeface="Arial" panose="020B0604020202020204" pitchFamily="34" charset="0"/>
                          <a:cs typeface="Arial" panose="020B0604020202020204" pitchFamily="34" charset="0"/>
                        </a:rPr>
                        <a:t>skip</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Authors review the feedback on the document and resend the edited draft document for another round of review. Authors cannot skip the review of the document.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37612085"/>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Review</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Reviewers review the content.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56441310"/>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Format Review</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Format reviewers review the content.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30486117"/>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Approval</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Approvers approve the document. The document must be electronically signed on approval.</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72609657"/>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Approval-no Sig</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Approvers approve the document. Electronic signature is not required on approval.</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60310338"/>
                  </a:ext>
                </a:extLst>
              </a:tr>
              <a:tr h="370840">
                <a:tc>
                  <a:txBody>
                    <a:bodyPr/>
                    <a:lstStyle/>
                    <a:p>
                      <a:r>
                        <a:rPr lang="en-US" sz="1400" u="none" strike="noStrike" kern="1200" baseline="0" dirty="0">
                          <a:latin typeface="Arial" panose="020B0604020202020204" pitchFamily="34" charset="0"/>
                          <a:cs typeface="Arial" panose="020B0604020202020204" pitchFamily="34" charset="0"/>
                        </a:rPr>
                        <a:t>Correct Invalid</a:t>
                      </a:r>
                    </a:p>
                    <a:p>
                      <a:r>
                        <a:rPr lang="en-US" sz="1400" u="none" strike="noStrike" kern="1200" baseline="0" dirty="0">
                          <a:latin typeface="Arial" panose="020B0604020202020204" pitchFamily="34" charset="0"/>
                          <a:cs typeface="Arial" panose="020B0604020202020204" pitchFamily="34" charset="0"/>
                        </a:rPr>
                        <a:t>Approvers</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latin typeface="Arial" panose="020B0604020202020204" pitchFamily="34" charset="0"/>
                          <a:cs typeface="Arial" panose="020B0604020202020204" pitchFamily="34" charset="0"/>
                        </a:rPr>
                        <a:t>The system validates the list of participants assigned as Approvers of the document and checks if the workflow initiator is assigned as the sole participant in these roles. If so, the document is rejected back to the workflow initiator who must correct the invalid list of Approvers.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4028106"/>
                  </a:ext>
                </a:extLst>
              </a:tr>
            </a:tbl>
          </a:graphicData>
        </a:graphic>
      </p:graphicFrame>
    </p:spTree>
    <p:extLst>
      <p:ext uri="{BB962C8B-B14F-4D97-AF65-F5344CB8AC3E}">
        <p14:creationId xmlns:p14="http://schemas.microsoft.com/office/powerpoint/2010/main" val="389967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Review-Format Approval Workflow Cont.</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pic>
        <p:nvPicPr>
          <p:cNvPr id="11" name="Picture 10"/>
          <p:cNvPicPr>
            <a:picLocks noChangeAspect="1"/>
          </p:cNvPicPr>
          <p:nvPr/>
        </p:nvPicPr>
        <p:blipFill>
          <a:blip r:embed="rId3"/>
          <a:stretch>
            <a:fillRect/>
          </a:stretch>
        </p:blipFill>
        <p:spPr>
          <a:xfrm>
            <a:off x="1214658" y="640319"/>
            <a:ext cx="8001000" cy="2362200"/>
          </a:xfrm>
          <a:prstGeom prst="rect">
            <a:avLst/>
          </a:prstGeom>
        </p:spPr>
      </p:pic>
      <p:pic>
        <p:nvPicPr>
          <p:cNvPr id="15" name="Picture 14"/>
          <p:cNvPicPr>
            <a:picLocks noChangeAspect="1"/>
          </p:cNvPicPr>
          <p:nvPr/>
        </p:nvPicPr>
        <p:blipFill>
          <a:blip r:embed="rId4"/>
          <a:stretch>
            <a:fillRect/>
          </a:stretch>
        </p:blipFill>
        <p:spPr>
          <a:xfrm>
            <a:off x="791687" y="3144759"/>
            <a:ext cx="8846941" cy="2971800"/>
          </a:xfrm>
          <a:prstGeom prst="rect">
            <a:avLst/>
          </a:prstGeom>
        </p:spPr>
      </p:pic>
    </p:spTree>
    <p:extLst>
      <p:ext uri="{BB962C8B-B14F-4D97-AF65-F5344CB8AC3E}">
        <p14:creationId xmlns:p14="http://schemas.microsoft.com/office/powerpoint/2010/main" val="892668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Approval Only Workflow</a:t>
            </a:r>
            <a:endParaRPr lang="en-US" dirty="0"/>
          </a:p>
        </p:txBody>
      </p:sp>
      <p:sp>
        <p:nvSpPr>
          <p:cNvPr id="7" name="Content Placeholder 6"/>
          <p:cNvSpPr>
            <a:spLocks noGrp="1"/>
          </p:cNvSpPr>
          <p:nvPr>
            <p:ph idx="1"/>
          </p:nvPr>
        </p:nvSpPr>
        <p:spPr>
          <a:xfrm>
            <a:off x="274320" y="822960"/>
            <a:ext cx="10774680" cy="2179559"/>
          </a:xfrm>
        </p:spPr>
        <p:txBody>
          <a:bodyPr>
            <a:noAutofit/>
          </a:bodyPr>
          <a:lstStyle/>
          <a:p>
            <a:pPr>
              <a:lnSpc>
                <a:spcPts val="2500"/>
              </a:lnSpc>
              <a:buFont typeface="Wingdings" panose="05000000000000000000" pitchFamily="2" charset="2"/>
              <a:buChar char="Ø"/>
            </a:pPr>
            <a:r>
              <a:rPr lang="en-US" sz="1400" dirty="0"/>
              <a:t>To obtain an electronic approval or an electronic signature on a document when a formal review step is not necessary or has already been completed.</a:t>
            </a:r>
          </a:p>
          <a:p>
            <a:pPr>
              <a:lnSpc>
                <a:spcPts val="2500"/>
              </a:lnSpc>
              <a:buFont typeface="Wingdings" panose="05000000000000000000" pitchFamily="2" charset="2"/>
              <a:buChar char="Ø"/>
            </a:pPr>
            <a:r>
              <a:rPr lang="en-US" sz="1400" dirty="0"/>
              <a:t>Upon successful completion of this workflow, the document is promoted to a new major version and becomes an official electronic record.</a:t>
            </a:r>
          </a:p>
          <a:p>
            <a:pPr>
              <a:lnSpc>
                <a:spcPts val="2500"/>
              </a:lnSpc>
              <a:buFont typeface="Wingdings" panose="05000000000000000000" pitchFamily="2" charset="2"/>
              <a:buChar char="Ø"/>
            </a:pPr>
            <a:r>
              <a:rPr lang="en-US" sz="1400" dirty="0"/>
              <a:t>If an electronic signature is required, the system will render an electronic signature page on the PDF Rendition of the document, and include the approvers’ information (Name, Signature Intention, and Date of Signature) on the signature page.</a:t>
            </a:r>
          </a:p>
          <a:p>
            <a:pPr>
              <a:lnSpc>
                <a:spcPts val="2500"/>
              </a:lnSpc>
              <a:buFont typeface="Wingdings" panose="05000000000000000000" pitchFamily="2" charset="2"/>
              <a:buChar char="Ø"/>
            </a:pPr>
            <a:r>
              <a:rPr lang="en-US" sz="1400" dirty="0"/>
              <a:t>Approver’s approvals are included on the electronic signature page. Approver’s rejections are captured in the Audit Trail Report but not on the electronic signature page.</a:t>
            </a:r>
          </a:p>
          <a:p>
            <a:pPr>
              <a:lnSpc>
                <a:spcPts val="2500"/>
              </a:lnSpc>
              <a:buFont typeface="Wingdings" panose="05000000000000000000" pitchFamily="2" charset="2"/>
              <a:buChar char="Ø"/>
            </a:pPr>
            <a:r>
              <a:rPr lang="en-US" sz="1400" dirty="0"/>
              <a:t>All approval outcomes are captured in the Audit Trail.</a:t>
            </a:r>
          </a:p>
          <a:p>
            <a:pPr>
              <a:lnSpc>
                <a:spcPts val="2500"/>
              </a:lnSpc>
              <a:buFont typeface="Wingdings" panose="05000000000000000000" pitchFamily="2" charset="2"/>
              <a:buChar char="Ø"/>
            </a:pPr>
            <a:r>
              <a:rPr lang="en-US" sz="1400" dirty="0"/>
              <a:t>Menu Command in LS Solution: “</a:t>
            </a:r>
            <a:r>
              <a:rPr lang="en-US" sz="1400" b="1" dirty="0"/>
              <a:t>Submit for Approval</a:t>
            </a:r>
            <a:r>
              <a:rPr lang="en-US" sz="1400" dirty="0"/>
              <a:t>”</a:t>
            </a:r>
            <a:endParaRPr lang="en-IN" sz="14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1303193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Approval Only </a:t>
            </a:r>
            <a:r>
              <a:rPr lang="en-US" b="1" dirty="0" smtClean="0"/>
              <a:t>Workflow </a:t>
            </a:r>
            <a:r>
              <a:rPr lang="en-US" b="1" dirty="0"/>
              <a:t>Cont.</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249595058"/>
              </p:ext>
            </p:extLst>
          </p:nvPr>
        </p:nvGraphicFramePr>
        <p:xfrm>
          <a:off x="274638" y="822325"/>
          <a:ext cx="10774362" cy="3454400"/>
        </p:xfrm>
        <a:graphic>
          <a:graphicData uri="http://schemas.openxmlformats.org/drawingml/2006/table">
            <a:tbl>
              <a:tblPr firstRow="1" bandRow="1">
                <a:tableStyleId>{5C22544A-7EE6-4342-B048-85BDC9FD1C3A}</a:tableStyleId>
              </a:tblPr>
              <a:tblGrid>
                <a:gridCol w="5387181">
                  <a:extLst>
                    <a:ext uri="{9D8B030D-6E8A-4147-A177-3AD203B41FA5}">
                      <a16:colId xmlns:a16="http://schemas.microsoft.com/office/drawing/2014/main" val="3104529840"/>
                    </a:ext>
                  </a:extLst>
                </a:gridCol>
                <a:gridCol w="5387181">
                  <a:extLst>
                    <a:ext uri="{9D8B030D-6E8A-4147-A177-3AD203B41FA5}">
                      <a16:colId xmlns:a16="http://schemas.microsoft.com/office/drawing/2014/main" val="3866379464"/>
                    </a:ext>
                  </a:extLst>
                </a:gridCol>
              </a:tblGrid>
              <a:tr h="370840">
                <a:tc>
                  <a:txBody>
                    <a:bodyPr/>
                    <a:lstStyle/>
                    <a:p>
                      <a:r>
                        <a:rPr lang="en-US" sz="1400" u="none" strike="noStrike" kern="1200" baseline="0" dirty="0"/>
                        <a:t>User Task</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t>Description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44799796"/>
                  </a:ext>
                </a:extLst>
              </a:tr>
              <a:tr h="370840">
                <a:tc>
                  <a:txBody>
                    <a:bodyPr/>
                    <a:lstStyle/>
                    <a:p>
                      <a:r>
                        <a:rPr lang="en-US" sz="1400" u="none" strike="noStrike" kern="1200" baseline="0" dirty="0"/>
                        <a:t>Approval</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t>Approvers approve the document. The document must be electronically signed on approval.</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67134889"/>
                  </a:ext>
                </a:extLst>
              </a:tr>
              <a:tr h="370840">
                <a:tc>
                  <a:txBody>
                    <a:bodyPr/>
                    <a:lstStyle/>
                    <a:p>
                      <a:r>
                        <a:rPr lang="en-US" sz="1400" u="none" strike="noStrike" kern="1200" baseline="0" dirty="0"/>
                        <a:t>Approval-no Sig</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t>Approvers approve the document. Electronic signature is not required on approval.</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60908124"/>
                  </a:ext>
                </a:extLst>
              </a:tr>
              <a:tr h="370840">
                <a:tc>
                  <a:txBody>
                    <a:bodyPr/>
                    <a:lstStyle/>
                    <a:p>
                      <a:r>
                        <a:rPr lang="en-US" sz="1400" u="none" strike="noStrike" kern="1200" baseline="0" dirty="0"/>
                        <a:t>Correct Invalid</a:t>
                      </a:r>
                    </a:p>
                    <a:p>
                      <a:r>
                        <a:rPr lang="en-US" sz="1400" u="none" strike="noStrike" kern="1200" baseline="0" dirty="0"/>
                        <a:t>Approvers</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t>The system validates the list of participants assigned as Approvers of</a:t>
                      </a:r>
                    </a:p>
                    <a:p>
                      <a:r>
                        <a:rPr lang="en-US" sz="1400" u="none" strike="noStrike" kern="1200" baseline="0" dirty="0"/>
                        <a:t>the document and checks if the workflow initiator is assigned as the sole participant in these roles. If so, the document is rejected back to the</a:t>
                      </a:r>
                    </a:p>
                    <a:p>
                      <a:r>
                        <a:rPr lang="en-US" sz="1400" u="none" strike="noStrike" kern="1200" baseline="0" dirty="0"/>
                        <a:t>workflow initiator who must correct the invalid list of Approvers.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63118178"/>
                  </a:ext>
                </a:extLst>
              </a:tr>
              <a:tr h="370840">
                <a:tc>
                  <a:txBody>
                    <a:bodyPr/>
                    <a:lstStyle/>
                    <a:p>
                      <a:r>
                        <a:rPr lang="en-US" sz="1400" u="none" strike="noStrike" kern="1200" baseline="0" dirty="0"/>
                        <a:t>Draft</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t>Authors review the feedback on the document.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59970152"/>
                  </a:ext>
                </a:extLst>
              </a:tr>
              <a:tr h="370840">
                <a:tc>
                  <a:txBody>
                    <a:bodyPr/>
                    <a:lstStyle/>
                    <a:p>
                      <a:r>
                        <a:rPr lang="en-US" sz="1400" u="none" strike="noStrike" kern="1200" baseline="0" dirty="0"/>
                        <a:t>Document has been</a:t>
                      </a:r>
                    </a:p>
                    <a:p>
                      <a:r>
                        <a:rPr lang="en-US" sz="1400" u="none" strike="noStrike" kern="1200" baseline="0" dirty="0"/>
                        <a:t>issued</a:t>
                      </a:r>
                      <a:endParaRPr lang="en-US" sz="1400" dirty="0">
                        <a:latin typeface="Arial" panose="020B0604020202020204" pitchFamily="34" charset="0"/>
                        <a:cs typeface="Arial" panose="020B0604020202020204" pitchFamily="34" charset="0"/>
                      </a:endParaRPr>
                    </a:p>
                  </a:txBody>
                  <a:tcPr/>
                </a:tc>
                <a:tc>
                  <a:txBody>
                    <a:bodyPr/>
                    <a:lstStyle/>
                    <a:p>
                      <a:r>
                        <a:rPr lang="en-US" sz="1400" u="none" strike="noStrike" kern="1200" baseline="0" dirty="0"/>
                        <a:t>After the approval tasks are complete, the Author receives a notification to set the review dates.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96328801"/>
                  </a:ext>
                </a:extLst>
              </a:tr>
            </a:tbl>
          </a:graphicData>
        </a:graphic>
      </p:graphicFrame>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2055840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Approval Only </a:t>
            </a:r>
            <a:r>
              <a:rPr lang="en-US" b="1" dirty="0" smtClean="0"/>
              <a:t>Workflow </a:t>
            </a:r>
            <a:r>
              <a:rPr lang="en-US" b="1" dirty="0"/>
              <a:t>Cont.</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pic>
        <p:nvPicPr>
          <p:cNvPr id="11" name="Picture 10"/>
          <p:cNvPicPr>
            <a:picLocks noChangeAspect="1"/>
          </p:cNvPicPr>
          <p:nvPr/>
        </p:nvPicPr>
        <p:blipFill>
          <a:blip r:embed="rId3"/>
          <a:stretch>
            <a:fillRect/>
          </a:stretch>
        </p:blipFill>
        <p:spPr>
          <a:xfrm>
            <a:off x="693061" y="1202266"/>
            <a:ext cx="8868904" cy="3048000"/>
          </a:xfrm>
          <a:prstGeom prst="rect">
            <a:avLst/>
          </a:prstGeom>
        </p:spPr>
      </p:pic>
    </p:spTree>
    <p:extLst>
      <p:ext uri="{BB962C8B-B14F-4D97-AF65-F5344CB8AC3E}">
        <p14:creationId xmlns:p14="http://schemas.microsoft.com/office/powerpoint/2010/main" val="3197395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itchFamily="34" charset="0"/>
              </a:rPr>
              <a:t>Lifecycle Status Transition</a:t>
            </a:r>
            <a:r>
              <a:rPr lang="en-US" dirty="0"/>
              <a:t/>
            </a:r>
            <a:br>
              <a:rPr lang="en-US" dirty="0"/>
            </a:br>
            <a:endParaRPr lang="en-US" dirty="0"/>
          </a:p>
        </p:txBody>
      </p:sp>
    </p:spTree>
    <p:extLst>
      <p:ext uri="{BB962C8B-B14F-4D97-AF65-F5344CB8AC3E}">
        <p14:creationId xmlns:p14="http://schemas.microsoft.com/office/powerpoint/2010/main" val="3460410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latin typeface="Arial Rounded MT Bold"/>
              </a:rPr>
              <a:t>Lifecycle Status Transition</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
        <p:nvSpPr>
          <p:cNvPr id="2" name="Rectangle 1"/>
          <p:cNvSpPr/>
          <p:nvPr/>
        </p:nvSpPr>
        <p:spPr>
          <a:xfrm>
            <a:off x="298597" y="697990"/>
            <a:ext cx="9704916"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following figure illustrates the lifecycle state transitions in the Control Category 2 Documents Lifecycle Model:</a:t>
            </a:r>
            <a:endParaRPr lang="en-IN" sz="1400"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a:stretch>
            <a:fillRect/>
          </a:stretch>
        </p:blipFill>
        <p:spPr>
          <a:xfrm>
            <a:off x="1406961" y="1311942"/>
            <a:ext cx="8964706" cy="4829430"/>
          </a:xfrm>
          <a:prstGeom prst="rect">
            <a:avLst/>
          </a:prstGeom>
          <a:ln>
            <a:solidFill>
              <a:schemeClr val="accent1"/>
            </a:solidFill>
          </a:ln>
        </p:spPr>
      </p:pic>
    </p:spTree>
    <p:extLst>
      <p:ext uri="{BB962C8B-B14F-4D97-AF65-F5344CB8AC3E}">
        <p14:creationId xmlns:p14="http://schemas.microsoft.com/office/powerpoint/2010/main" val="2503985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Lifecycle Status Transition Cont.</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
        <p:nvSpPr>
          <p:cNvPr id="2" name="Rectangle 1"/>
          <p:cNvSpPr/>
          <p:nvPr/>
        </p:nvSpPr>
        <p:spPr>
          <a:xfrm>
            <a:off x="298597" y="697990"/>
            <a:ext cx="9704916"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following figure illustrates the lifecycle state transitions in the Control Category 3 Documents Lifecycle Model:</a:t>
            </a:r>
            <a:endParaRPr lang="en-IN" sz="1400"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1102160" y="1099478"/>
            <a:ext cx="9870640" cy="4843285"/>
          </a:xfrm>
          <a:prstGeom prst="rect">
            <a:avLst/>
          </a:prstGeom>
          <a:ln>
            <a:solidFill>
              <a:schemeClr val="accent1"/>
            </a:solidFill>
          </a:ln>
        </p:spPr>
      </p:pic>
    </p:spTree>
    <p:extLst>
      <p:ext uri="{BB962C8B-B14F-4D97-AF65-F5344CB8AC3E}">
        <p14:creationId xmlns:p14="http://schemas.microsoft.com/office/powerpoint/2010/main" val="1958725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b="1" dirty="0"/>
              <a:t>References</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
        <p:nvSpPr>
          <p:cNvPr id="2" name="Rectangle 1"/>
          <p:cNvSpPr/>
          <p:nvPr/>
        </p:nvSpPr>
        <p:spPr>
          <a:xfrm>
            <a:off x="298597" y="697990"/>
            <a:ext cx="9704916" cy="700063"/>
          </a:xfrm>
          <a:prstGeom prst="rect">
            <a:avLst/>
          </a:prstGeom>
        </p:spPr>
        <p:txBody>
          <a:bodyPr wrap="square">
            <a:spAutoFit/>
          </a:bodyPr>
          <a:lstStyle/>
          <a:p>
            <a:pPr marL="285750" indent="-285750">
              <a:lnSpc>
                <a:spcPts val="25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Documentum_for_Life_Sciences_16.4_Administration_Guide</a:t>
            </a:r>
          </a:p>
          <a:p>
            <a:pPr marL="285750" indent="-285750">
              <a:lnSpc>
                <a:spcPts val="25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Documentum for Research and Development 16.4 Configuration Requirements Specification</a:t>
            </a:r>
          </a:p>
        </p:txBody>
      </p:sp>
    </p:spTree>
    <p:extLst>
      <p:ext uri="{BB962C8B-B14F-4D97-AF65-F5344CB8AC3E}">
        <p14:creationId xmlns:p14="http://schemas.microsoft.com/office/powerpoint/2010/main" val="541316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i="1" dirty="0"/>
              <a:t>Click the browser close button to exit the course.</a:t>
            </a:r>
          </a:p>
        </p:txBody>
      </p:sp>
      <p:sp>
        <p:nvSpPr>
          <p:cNvPr id="9" name="Rectangle 8"/>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0" name="Rectangle 9"/>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Thank You slide. </a:t>
            </a:r>
          </a:p>
        </p:txBody>
      </p:sp>
      <p:sp>
        <p:nvSpPr>
          <p:cNvPr id="2" name="Content Placeholder 1"/>
          <p:cNvSpPr>
            <a:spLocks noGrp="1"/>
          </p:cNvSpPr>
          <p:nvPr>
            <p:ph idx="16"/>
          </p:nvPr>
        </p:nvSpPr>
        <p:spPr/>
        <p:txBody>
          <a:bodyPr/>
          <a:lstStyle/>
          <a:p>
            <a:r>
              <a:rPr lang="en-US" smtClean="0"/>
              <a:t>Thank You</a:t>
            </a:r>
            <a:endParaRPr lang="en-US" dirty="0"/>
          </a:p>
        </p:txBody>
      </p:sp>
    </p:spTree>
    <p:extLst>
      <p:ext uri="{BB962C8B-B14F-4D97-AF65-F5344CB8AC3E}">
        <p14:creationId xmlns:p14="http://schemas.microsoft.com/office/powerpoint/2010/main" val="2093961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Lifecycle Category</a:t>
            </a:r>
          </a:p>
        </p:txBody>
      </p:sp>
      <p:sp>
        <p:nvSpPr>
          <p:cNvPr id="7" name="Content Placeholder 6"/>
          <p:cNvSpPr>
            <a:spLocks noGrp="1"/>
          </p:cNvSpPr>
          <p:nvPr>
            <p:ph idx="1"/>
          </p:nvPr>
        </p:nvSpPr>
        <p:spPr>
          <a:xfrm>
            <a:off x="274320" y="822960"/>
            <a:ext cx="11011747" cy="4299373"/>
          </a:xfrm>
        </p:spPr>
        <p:txBody>
          <a:bodyPr>
            <a:normAutofit/>
          </a:bodyPr>
          <a:lstStyle/>
          <a:p>
            <a:pPr algn="just"/>
            <a:r>
              <a:rPr lang="en-IN" sz="1600" dirty="0">
                <a:ea typeface="Arial Unicode MS" pitchFamily="34" charset="-128"/>
              </a:rPr>
              <a:t>D2LS solution </a:t>
            </a:r>
            <a:r>
              <a:rPr lang="en-US" sz="1600" dirty="0"/>
              <a:t>provides four levels of document control categories that can be assigned at the artifact level.</a:t>
            </a:r>
            <a:endParaRPr lang="en-IN" sz="1600" dirty="0">
              <a:ea typeface="Arial Unicode MS" pitchFamily="34" charset="-128"/>
            </a:endParaRP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graphicFrame>
        <p:nvGraphicFramePr>
          <p:cNvPr id="2" name="Table 1"/>
          <p:cNvGraphicFramePr>
            <a:graphicFrameLocks noGrp="1"/>
          </p:cNvGraphicFramePr>
          <p:nvPr>
            <p:extLst>
              <p:ext uri="{D42A27DB-BD31-4B8C-83A1-F6EECF244321}">
                <p14:modId xmlns:p14="http://schemas.microsoft.com/office/powerpoint/2010/main" val="3848651877"/>
              </p:ext>
            </p:extLst>
          </p:nvPr>
        </p:nvGraphicFramePr>
        <p:xfrm>
          <a:off x="572874" y="1259840"/>
          <a:ext cx="11703792" cy="4958080"/>
        </p:xfrm>
        <a:graphic>
          <a:graphicData uri="http://schemas.openxmlformats.org/drawingml/2006/table">
            <a:tbl>
              <a:tblPr firstRow="1" bandRow="1">
                <a:tableStyleId>{5C22544A-7EE6-4342-B048-85BDC9FD1C3A}</a:tableStyleId>
              </a:tblPr>
              <a:tblGrid>
                <a:gridCol w="5851896">
                  <a:extLst>
                    <a:ext uri="{9D8B030D-6E8A-4147-A177-3AD203B41FA5}">
                      <a16:colId xmlns:a16="http://schemas.microsoft.com/office/drawing/2014/main" val="1969287084"/>
                    </a:ext>
                  </a:extLst>
                </a:gridCol>
                <a:gridCol w="5851896">
                  <a:extLst>
                    <a:ext uri="{9D8B030D-6E8A-4147-A177-3AD203B41FA5}">
                      <a16:colId xmlns:a16="http://schemas.microsoft.com/office/drawing/2014/main" val="1177486090"/>
                    </a:ext>
                  </a:extLst>
                </a:gridCol>
              </a:tblGrid>
              <a:tr h="324912">
                <a:tc>
                  <a:txBody>
                    <a:bodyPr/>
                    <a:lstStyle/>
                    <a:p>
                      <a:r>
                        <a:rPr lang="en-US" dirty="0"/>
                        <a:t>Lifecycle Category</a:t>
                      </a:r>
                    </a:p>
                  </a:txBody>
                  <a:tcPr/>
                </a:tc>
                <a:tc>
                  <a:txBody>
                    <a:bodyPr/>
                    <a:lstStyle/>
                    <a:p>
                      <a:r>
                        <a:rPr lang="en-US" dirty="0"/>
                        <a:t>Description</a:t>
                      </a:r>
                    </a:p>
                  </a:txBody>
                  <a:tcPr/>
                </a:tc>
                <a:extLst>
                  <a:ext uri="{0D108BD9-81ED-4DB2-BD59-A6C34878D82A}">
                    <a16:rowId xmlns:a16="http://schemas.microsoft.com/office/drawing/2014/main" val="1545546469"/>
                  </a:ext>
                </a:extLst>
              </a:tr>
              <a:tr h="407944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effectLst/>
                        </a:rPr>
                        <a:t>Category 1</a:t>
                      </a:r>
                      <a:endPar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pPr marL="71755" marR="71755" algn="just">
                        <a:spcBef>
                          <a:spcPts val="400"/>
                        </a:spcBef>
                        <a:spcAft>
                          <a:spcPts val="400"/>
                        </a:spcAft>
                      </a:pPr>
                      <a:r>
                        <a:rPr lang="en-US" sz="1400" kern="1200" dirty="0">
                          <a:effectLst/>
                        </a:rPr>
                        <a:t>Documents within Category 1 receive the highest level of control.  Typically these types of documents:</a:t>
                      </a:r>
                    </a:p>
                    <a:p>
                      <a:pPr marL="285750" marR="71755" lvl="0" indent="-285750" algn="just">
                        <a:spcBef>
                          <a:spcPts val="400"/>
                        </a:spcBef>
                        <a:spcAft>
                          <a:spcPts val="400"/>
                        </a:spcAft>
                        <a:buFont typeface="Wingdings" panose="05000000000000000000" pitchFamily="2" charset="2"/>
                        <a:buChar char="Ø"/>
                        <a:tabLst>
                          <a:tab pos="228600" algn="l"/>
                          <a:tab pos="1828800" algn="l"/>
                          <a:tab pos="1828800" algn="l"/>
                        </a:tabLst>
                      </a:pPr>
                      <a:r>
                        <a:rPr lang="en-US" sz="1400" kern="1200" dirty="0">
                          <a:effectLst/>
                        </a:rPr>
                        <a:t>Fall under the governance of 21 CRF Part 11 for electronic records</a:t>
                      </a:r>
                    </a:p>
                    <a:p>
                      <a:pPr marL="285750" marR="71755" lvl="0" indent="-285750" algn="just">
                        <a:spcBef>
                          <a:spcPts val="400"/>
                        </a:spcBef>
                        <a:spcAft>
                          <a:spcPts val="400"/>
                        </a:spcAft>
                        <a:buFont typeface="Wingdings" panose="05000000000000000000" pitchFamily="2" charset="2"/>
                        <a:buChar char="Ø"/>
                        <a:tabLst>
                          <a:tab pos="228600" algn="l"/>
                          <a:tab pos="1828800" algn="l"/>
                          <a:tab pos="1828800" algn="l"/>
                        </a:tabLst>
                      </a:pPr>
                      <a:r>
                        <a:rPr lang="en-US" sz="1400" kern="1200" dirty="0">
                          <a:effectLst/>
                        </a:rPr>
                        <a:t>Require a Change Request to be in place and approved prior to a new revision of the document being created</a:t>
                      </a:r>
                    </a:p>
                    <a:p>
                      <a:pPr marL="285750" marR="71755" lvl="0" indent="-285750" algn="just">
                        <a:spcBef>
                          <a:spcPts val="400"/>
                        </a:spcBef>
                        <a:spcAft>
                          <a:spcPts val="400"/>
                        </a:spcAft>
                        <a:buFont typeface="Wingdings" panose="05000000000000000000" pitchFamily="2" charset="2"/>
                        <a:buChar char="Ø"/>
                        <a:tabLst>
                          <a:tab pos="228600" algn="l"/>
                          <a:tab pos="1828800" algn="l"/>
                          <a:tab pos="1828800" algn="l"/>
                        </a:tabLst>
                      </a:pPr>
                      <a:r>
                        <a:rPr lang="en-US" sz="1400" kern="1200" dirty="0">
                          <a:effectLst/>
                        </a:rPr>
                        <a:t>Require a document control group or quality control group to approve the document in addition to the content approvers</a:t>
                      </a:r>
                    </a:p>
                    <a:p>
                      <a:pPr marL="285750" marR="71755" lvl="0" indent="-285750" algn="just">
                        <a:spcBef>
                          <a:spcPts val="400"/>
                        </a:spcBef>
                        <a:spcAft>
                          <a:spcPts val="400"/>
                        </a:spcAft>
                        <a:buFont typeface="Wingdings" panose="05000000000000000000" pitchFamily="2" charset="2"/>
                        <a:buChar char="Ø"/>
                        <a:tabLst>
                          <a:tab pos="228600" algn="l"/>
                          <a:tab pos="1828800" algn="l"/>
                          <a:tab pos="1828800" algn="l"/>
                        </a:tabLst>
                      </a:pPr>
                      <a:r>
                        <a:rPr lang="en-US" sz="1400" kern="1200" dirty="0">
                          <a:effectLst/>
                        </a:rPr>
                        <a:t>An electronic signature is required for all Category 1 documents  </a:t>
                      </a:r>
                    </a:p>
                    <a:p>
                      <a:pPr marL="285750" marR="71755" lvl="0" indent="-285750" algn="just">
                        <a:spcBef>
                          <a:spcPts val="400"/>
                        </a:spcBef>
                        <a:spcAft>
                          <a:spcPts val="400"/>
                        </a:spcAft>
                        <a:buFont typeface="Wingdings" panose="05000000000000000000" pitchFamily="2" charset="2"/>
                        <a:buChar char="Ø"/>
                        <a:tabLst>
                          <a:tab pos="228600" algn="l"/>
                          <a:tab pos="1828800" algn="l"/>
                          <a:tab pos="1828800" algn="l"/>
                        </a:tabLst>
                      </a:pPr>
                      <a:r>
                        <a:rPr lang="en-US" sz="1400" kern="1200" dirty="0">
                          <a:effectLst/>
                        </a:rPr>
                        <a:t>Require users to read and understand the document before it is made effective</a:t>
                      </a:r>
                    </a:p>
                    <a:p>
                      <a:pPr marL="285750" marR="71755" lvl="0" indent="-285750" algn="just">
                        <a:spcBef>
                          <a:spcPts val="400"/>
                        </a:spcBef>
                        <a:spcAft>
                          <a:spcPts val="400"/>
                        </a:spcAft>
                        <a:buFont typeface="Wingdings" panose="05000000000000000000" pitchFamily="2" charset="2"/>
                        <a:buChar char="Ø"/>
                        <a:tabLst>
                          <a:tab pos="228600" algn="l"/>
                          <a:tab pos="1828800" algn="l"/>
                          <a:tab pos="1828800" algn="l"/>
                        </a:tabLst>
                      </a:pPr>
                      <a:r>
                        <a:rPr lang="en-US" sz="1400" kern="1200" dirty="0">
                          <a:effectLst/>
                        </a:rPr>
                        <a:t>Are placed in an “Effective” or “Released” status to indicate they are the current governing document for a particular procedure, work instruction or specification</a:t>
                      </a:r>
                    </a:p>
                    <a:p>
                      <a:pPr algn="just"/>
                      <a:r>
                        <a:rPr lang="en-US" sz="1400" kern="1200" dirty="0">
                          <a:effectLst/>
                        </a:rPr>
                        <a:t>Note: There are no documents in RD and SSV assigned to Category 1 in the OOB LS Solution. This is because these Regulatory documents typically do not require this level of control.  However, if the customer would like to govern any documents in RD and/or SSV with this level of control, this change can be made via the D2 Configuration.</a:t>
                      </a:r>
                      <a:endPar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extLst>
                  <a:ext uri="{0D108BD9-81ED-4DB2-BD59-A6C34878D82A}">
                    <a16:rowId xmlns:a16="http://schemas.microsoft.com/office/drawing/2014/main" val="4066251648"/>
                  </a:ext>
                </a:extLst>
              </a:tr>
            </a:tbl>
          </a:graphicData>
        </a:graphic>
      </p:graphicFrame>
    </p:spTree>
    <p:extLst>
      <p:ext uri="{BB962C8B-B14F-4D97-AF65-F5344CB8AC3E}">
        <p14:creationId xmlns:p14="http://schemas.microsoft.com/office/powerpoint/2010/main" val="2011637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Lifecycle Category</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065594384"/>
              </p:ext>
            </p:extLst>
          </p:nvPr>
        </p:nvGraphicFramePr>
        <p:xfrm>
          <a:off x="274638" y="822325"/>
          <a:ext cx="11010900" cy="5267960"/>
        </p:xfrm>
        <a:graphic>
          <a:graphicData uri="http://schemas.openxmlformats.org/drawingml/2006/table">
            <a:tbl>
              <a:tblPr firstRow="1" bandRow="1">
                <a:tableStyleId>{5C22544A-7EE6-4342-B048-85BDC9FD1C3A}</a:tableStyleId>
              </a:tblPr>
              <a:tblGrid>
                <a:gridCol w="5505450">
                  <a:extLst>
                    <a:ext uri="{9D8B030D-6E8A-4147-A177-3AD203B41FA5}">
                      <a16:colId xmlns:a16="http://schemas.microsoft.com/office/drawing/2014/main" val="2137992381"/>
                    </a:ext>
                  </a:extLst>
                </a:gridCol>
                <a:gridCol w="5505450">
                  <a:extLst>
                    <a:ext uri="{9D8B030D-6E8A-4147-A177-3AD203B41FA5}">
                      <a16:colId xmlns:a16="http://schemas.microsoft.com/office/drawing/2014/main" val="1848313041"/>
                    </a:ext>
                  </a:extLst>
                </a:gridCol>
              </a:tblGrid>
              <a:tr h="370840">
                <a:tc>
                  <a:txBody>
                    <a:bodyPr/>
                    <a:lstStyle/>
                    <a:p>
                      <a:r>
                        <a:rPr lang="en-US" dirty="0"/>
                        <a:t>Lifecycle Category</a:t>
                      </a:r>
                    </a:p>
                  </a:txBody>
                  <a:tcPr/>
                </a:tc>
                <a:tc>
                  <a:txBody>
                    <a:bodyPr/>
                    <a:lstStyle/>
                    <a:p>
                      <a:r>
                        <a:rPr lang="en-US" dirty="0"/>
                        <a:t>Description</a:t>
                      </a:r>
                    </a:p>
                  </a:txBody>
                  <a:tcPr/>
                </a:tc>
                <a:extLst>
                  <a:ext uri="{0D108BD9-81ED-4DB2-BD59-A6C34878D82A}">
                    <a16:rowId xmlns:a16="http://schemas.microsoft.com/office/drawing/2014/main" val="3078604520"/>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effectLst/>
                        </a:rPr>
                        <a:t>Category 2</a:t>
                      </a:r>
                      <a:endPar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pPr marL="71755" marR="71755" algn="just">
                        <a:spcBef>
                          <a:spcPts val="400"/>
                        </a:spcBef>
                        <a:spcAft>
                          <a:spcPts val="400"/>
                        </a:spcAft>
                      </a:pPr>
                      <a:r>
                        <a:rPr lang="en-US" sz="1400" kern="1200" dirty="0">
                          <a:effectLst/>
                        </a:rPr>
                        <a:t>Documents within Category 2 are controlled documents, in that they require electronic approval for use and revision, but do not require the same level of control as Category 1 documents.  Typically these types of documents:</a:t>
                      </a:r>
                    </a:p>
                    <a:p>
                      <a:pPr marL="285750" marR="71755" lvl="0" indent="-285750" algn="just">
                        <a:spcBef>
                          <a:spcPts val="400"/>
                        </a:spcBef>
                        <a:spcAft>
                          <a:spcPts val="400"/>
                        </a:spcAft>
                        <a:buFont typeface="Wingdings" panose="05000000000000000000" pitchFamily="2" charset="2"/>
                        <a:buChar char="Ø"/>
                        <a:tabLst>
                          <a:tab pos="228600" algn="l"/>
                          <a:tab pos="1828800" algn="l"/>
                          <a:tab pos="1828800" algn="l"/>
                        </a:tabLst>
                      </a:pPr>
                      <a:r>
                        <a:rPr lang="en-US" sz="1400" kern="1200" dirty="0">
                          <a:effectLst/>
                        </a:rPr>
                        <a:t>Fall under the governance of 21 CRF Part 11 for electronic records</a:t>
                      </a:r>
                    </a:p>
                    <a:p>
                      <a:pPr marL="285750" marR="71755" lvl="0" indent="-285750" algn="just">
                        <a:spcBef>
                          <a:spcPts val="400"/>
                        </a:spcBef>
                        <a:spcAft>
                          <a:spcPts val="400"/>
                        </a:spcAft>
                        <a:buFont typeface="Wingdings" panose="05000000000000000000" pitchFamily="2" charset="2"/>
                        <a:buChar char="Ø"/>
                        <a:tabLst>
                          <a:tab pos="228600" algn="l"/>
                          <a:tab pos="1828800" algn="l"/>
                          <a:tab pos="1828800" algn="l"/>
                        </a:tabLst>
                      </a:pPr>
                      <a:r>
                        <a:rPr lang="en-US" sz="1400" kern="1200" dirty="0">
                          <a:effectLst/>
                        </a:rPr>
                        <a:t>Require either an electronic review and approval based on the company’s standard SOPs and business practices</a:t>
                      </a:r>
                    </a:p>
                    <a:p>
                      <a:pPr marL="285750" marR="71755" lvl="0" indent="-285750" algn="just">
                        <a:spcBef>
                          <a:spcPts val="400"/>
                        </a:spcBef>
                        <a:spcAft>
                          <a:spcPts val="400"/>
                        </a:spcAft>
                        <a:buFont typeface="Wingdings" panose="05000000000000000000" pitchFamily="2" charset="2"/>
                        <a:buChar char="Ø"/>
                        <a:tabLst>
                          <a:tab pos="228600" algn="l"/>
                          <a:tab pos="1828800" algn="l"/>
                          <a:tab pos="1828800" algn="l"/>
                        </a:tabLst>
                      </a:pPr>
                      <a:r>
                        <a:rPr lang="en-US" sz="1400" kern="1200" dirty="0">
                          <a:effectLst/>
                        </a:rPr>
                        <a:t>Some types of Category 2 documents require an electronic signature page based on predicate rules and/or industry best practices.  In other cases, an electronic approval with an accompanying audit trail record is sufficient.</a:t>
                      </a:r>
                    </a:p>
                    <a:p>
                      <a:pPr marL="285750" indent="-285750" algn="just">
                        <a:buFont typeface="Wingdings" panose="05000000000000000000" pitchFamily="2" charset="2"/>
                        <a:buChar char="Ø"/>
                      </a:pPr>
                      <a:r>
                        <a:rPr lang="en-US" sz="1400" kern="1200" dirty="0">
                          <a:effectLst/>
                        </a:rPr>
                        <a:t>Have a final status of “Approved”  indicating they are an official electronic record and are ready for use</a:t>
                      </a:r>
                      <a:endPar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extLst>
                  <a:ext uri="{0D108BD9-81ED-4DB2-BD59-A6C34878D82A}">
                    <a16:rowId xmlns:a16="http://schemas.microsoft.com/office/drawing/2014/main" val="3704004947"/>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effectLst/>
                        </a:rPr>
                        <a:t>Category 3</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kern="1200" dirty="0">
                          <a:effectLst/>
                        </a:rPr>
                        <a:t>Documents within Category 3 require an electronic approval, but can be self-approved by either the author or the user who imported the document into the system.  Category 3 documents are official electronic records and fall under the governance of 21 CFR Part 11.</a:t>
                      </a:r>
                      <a:endPar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extLst>
                  <a:ext uri="{0D108BD9-81ED-4DB2-BD59-A6C34878D82A}">
                    <a16:rowId xmlns:a16="http://schemas.microsoft.com/office/drawing/2014/main" val="723027591"/>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effectLst/>
                        </a:rPr>
                        <a:t>Category 4</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kern="1200" dirty="0">
                          <a:effectLst/>
                        </a:rPr>
                        <a:t>Documents assigned to Category 4 are uncontrolled and do not have assigned lifecycle states.  Only LS RD includes inventory for Category 4 documents.</a:t>
                      </a:r>
                      <a:endPar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extLst>
                  <a:ext uri="{0D108BD9-81ED-4DB2-BD59-A6C34878D82A}">
                    <a16:rowId xmlns:a16="http://schemas.microsoft.com/office/drawing/2014/main" val="4167671335"/>
                  </a:ext>
                </a:extLst>
              </a:tr>
            </a:tbl>
          </a:graphicData>
        </a:graphic>
      </p:graphicFrame>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1997978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Rounded MT Bold" pitchFamily="34" charset="0"/>
              </a:rPr>
              <a:t>Lifecycle Status</a:t>
            </a:r>
            <a:endParaRPr lang="en-US" dirty="0"/>
          </a:p>
        </p:txBody>
      </p:sp>
    </p:spTree>
    <p:extLst>
      <p:ext uri="{BB962C8B-B14F-4D97-AF65-F5344CB8AC3E}">
        <p14:creationId xmlns:p14="http://schemas.microsoft.com/office/powerpoint/2010/main" val="118124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Lifecycle Status</a:t>
            </a:r>
          </a:p>
        </p:txBody>
      </p:sp>
      <p:sp>
        <p:nvSpPr>
          <p:cNvPr id="7" name="Content Placeholder 6"/>
          <p:cNvSpPr>
            <a:spLocks noGrp="1"/>
          </p:cNvSpPr>
          <p:nvPr>
            <p:ph idx="1"/>
          </p:nvPr>
        </p:nvSpPr>
        <p:spPr>
          <a:xfrm>
            <a:off x="274320" y="604279"/>
            <a:ext cx="8624147" cy="5129107"/>
          </a:xfrm>
        </p:spPr>
        <p:txBody>
          <a:bodyPr>
            <a:normAutofit/>
          </a:bodyPr>
          <a:lstStyle/>
          <a:p>
            <a:pPr>
              <a:buFont typeface="Wingdings" panose="05000000000000000000" pitchFamily="2" charset="2"/>
              <a:buChar char="Ø"/>
            </a:pPr>
            <a:r>
              <a:rPr lang="en-US" sz="1600" dirty="0"/>
              <a:t>A document created within the Life Sciences solution has predefined states in which it can be present at any given point of time. These states, as a whole define the lifecycle of the document. </a:t>
            </a:r>
          </a:p>
          <a:p>
            <a:pPr>
              <a:buFont typeface="Wingdings" panose="05000000000000000000" pitchFamily="2" charset="2"/>
              <a:buChar char="Ø"/>
            </a:pPr>
            <a:r>
              <a:rPr lang="en-US" sz="1600" dirty="0"/>
              <a:t>Lifecycles are a very important part of this solution, as security and workflows are directly linked to it.</a:t>
            </a:r>
            <a:endParaRPr lang="en-IN" sz="1600" dirty="0"/>
          </a:p>
          <a:p>
            <a:endParaRPr lang="en-US" sz="1600" dirty="0"/>
          </a:p>
          <a:p>
            <a:pPr marL="457200" lvl="1" indent="0">
              <a:lnSpc>
                <a:spcPct val="150000"/>
              </a:lnSpc>
              <a:buNone/>
            </a:pPr>
            <a:endParaRPr lang="en-US" sz="16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graphicFrame>
        <p:nvGraphicFramePr>
          <p:cNvPr id="2" name="Table 1"/>
          <p:cNvGraphicFramePr>
            <a:graphicFrameLocks noGrp="1"/>
          </p:cNvGraphicFramePr>
          <p:nvPr>
            <p:extLst>
              <p:ext uri="{D42A27DB-BD31-4B8C-83A1-F6EECF244321}">
                <p14:modId xmlns:p14="http://schemas.microsoft.com/office/powerpoint/2010/main" val="1926593628"/>
              </p:ext>
            </p:extLst>
          </p:nvPr>
        </p:nvGraphicFramePr>
        <p:xfrm>
          <a:off x="952500" y="1911155"/>
          <a:ext cx="10960100" cy="4362630"/>
        </p:xfrm>
        <a:graphic>
          <a:graphicData uri="http://schemas.openxmlformats.org/drawingml/2006/table">
            <a:tbl>
              <a:tblPr firstRow="1" bandRow="1">
                <a:tableStyleId>{5C22544A-7EE6-4342-B048-85BDC9FD1C3A}</a:tableStyleId>
              </a:tblPr>
              <a:tblGrid>
                <a:gridCol w="5480050">
                  <a:extLst>
                    <a:ext uri="{9D8B030D-6E8A-4147-A177-3AD203B41FA5}">
                      <a16:colId xmlns:a16="http://schemas.microsoft.com/office/drawing/2014/main" val="243511609"/>
                    </a:ext>
                  </a:extLst>
                </a:gridCol>
                <a:gridCol w="5480050">
                  <a:extLst>
                    <a:ext uri="{9D8B030D-6E8A-4147-A177-3AD203B41FA5}">
                      <a16:colId xmlns:a16="http://schemas.microsoft.com/office/drawing/2014/main" val="3828918415"/>
                    </a:ext>
                  </a:extLst>
                </a:gridCol>
              </a:tblGrid>
              <a:tr h="335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latin typeface="Arial" panose="020B0604020202020204" pitchFamily="34" charset="0"/>
                          <a:cs typeface="Arial" panose="020B0604020202020204" pitchFamily="34" charset="0"/>
                        </a:rPr>
                        <a:t>Status</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latin typeface="Arial" panose="020B0604020202020204" pitchFamily="34" charset="0"/>
                          <a:cs typeface="Arial" panose="020B0604020202020204" pitchFamily="34" charset="0"/>
                        </a:rPr>
                        <a:t>Description</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tc>
                <a:extLst>
                  <a:ext uri="{0D108BD9-81ED-4DB2-BD59-A6C34878D82A}">
                    <a16:rowId xmlns:a16="http://schemas.microsoft.com/office/drawing/2014/main" val="3672548597"/>
                  </a:ext>
                </a:extLst>
              </a:tr>
              <a:tr h="335945">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Draft</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71755" marR="71755" algn="just">
                        <a:spcBef>
                          <a:spcPts val="400"/>
                        </a:spcBef>
                        <a:spcAft>
                          <a:spcPts val="400"/>
                        </a:spcAft>
                      </a:pPr>
                      <a:r>
                        <a:rPr lang="en-US" sz="1400">
                          <a:effectLst/>
                          <a:latin typeface="Arial" panose="020B0604020202020204" pitchFamily="34" charset="0"/>
                          <a:cs typeface="Arial" panose="020B0604020202020204" pitchFamily="34" charset="0"/>
                        </a:rPr>
                        <a:t>Initial state of newly created and imported documents.</a:t>
                      </a:r>
                      <a:endParaRPr lang="en-US" sz="14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957709702"/>
                  </a:ext>
                </a:extLst>
              </a:tr>
              <a:tr h="335945">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For Review</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Indicates documents submitted for review to Reviewers.</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4086269445"/>
                  </a:ext>
                </a:extLst>
              </a:tr>
              <a:tr h="335945">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Reviewed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A document that has completed at least one review cycle.</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340313237"/>
                  </a:ext>
                </a:extLst>
              </a:tr>
              <a:tr h="420142">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Formatting Review</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The content of the document is complete and the document is undergoing a formatting/QA review.</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3247373153"/>
                  </a:ext>
                </a:extLst>
              </a:tr>
              <a:tr h="630213">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For Approval</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Indicates documents submitted for approval which may result in eSignature page added to the PDF rendition of the document depending on its classification.</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3305877495"/>
                  </a:ext>
                </a:extLst>
              </a:tr>
              <a:tr h="335945">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Approved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A document that has received all required approvals.</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802897094"/>
                  </a:ext>
                </a:extLst>
              </a:tr>
              <a:tr h="420142">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Superseded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Historical versions of official electronic records that have a newer version in effect.</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553033046"/>
                  </a:ext>
                </a:extLst>
              </a:tr>
              <a:tr h="420142">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Withdrawn</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Historical versions of official electronic records that are no longer in use.  Withdrawn is typically synonymous with “Obsolete”.</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035551510"/>
                  </a:ext>
                </a:extLst>
              </a:tr>
              <a:tr h="335945">
                <a:tc>
                  <a:txBody>
                    <a:bodyPr/>
                    <a:lstStyle/>
                    <a:p>
                      <a:pPr marL="71755" marR="71755" algn="just">
                        <a:spcBef>
                          <a:spcPts val="400"/>
                        </a:spcBef>
                        <a:spcAft>
                          <a:spcPts val="400"/>
                        </a:spcAft>
                      </a:pPr>
                      <a:r>
                        <a:rPr lang="en-US" sz="1400">
                          <a:effectLst/>
                          <a:latin typeface="Arial" panose="020B0604020202020204" pitchFamily="34" charset="0"/>
                          <a:cs typeface="Arial" panose="020B0604020202020204" pitchFamily="34" charset="0"/>
                        </a:rPr>
                        <a:t>Suspended</a:t>
                      </a:r>
                      <a:endParaRPr lang="en-US" sz="14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Versions of official electronic records that are temporarily out of use.</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614954183"/>
                  </a:ext>
                </a:extLst>
              </a:tr>
              <a:tr h="420142">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Expired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71755" marR="71755" algn="just">
                        <a:spcBef>
                          <a:spcPts val="400"/>
                        </a:spcBef>
                        <a:spcAft>
                          <a:spcPts val="400"/>
                        </a:spcAft>
                      </a:pPr>
                      <a:r>
                        <a:rPr lang="en-US" sz="1400" dirty="0">
                          <a:effectLst/>
                          <a:latin typeface="Arial" panose="020B0604020202020204" pitchFamily="34" charset="0"/>
                          <a:cs typeface="Arial" panose="020B0604020202020204" pitchFamily="34" charset="0"/>
                        </a:rPr>
                        <a:t>Versions of official electronic records that are past a defined validity date.</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3019435429"/>
                  </a:ext>
                </a:extLst>
              </a:tr>
            </a:tbl>
          </a:graphicData>
        </a:graphic>
      </p:graphicFrame>
    </p:spTree>
    <p:extLst>
      <p:ext uri="{BB962C8B-B14F-4D97-AF65-F5344CB8AC3E}">
        <p14:creationId xmlns:p14="http://schemas.microsoft.com/office/powerpoint/2010/main" val="3561737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Rounded MT Bold" pitchFamily="34" charset="0"/>
              </a:rPr>
              <a:t/>
            </a:r>
            <a:br>
              <a:rPr lang="en-US" dirty="0" smtClean="0">
                <a:latin typeface="Arial Rounded MT Bold" pitchFamily="34" charset="0"/>
              </a:rPr>
            </a:br>
            <a:r>
              <a:rPr lang="en-US" dirty="0">
                <a:latin typeface="Arial Rounded MT Bold" pitchFamily="34" charset="0"/>
              </a:rPr>
              <a:t/>
            </a:r>
            <a:br>
              <a:rPr lang="en-US" dirty="0">
                <a:latin typeface="Arial Rounded MT Bold" pitchFamily="34" charset="0"/>
              </a:rPr>
            </a:br>
            <a:r>
              <a:rPr lang="en-US" dirty="0" smtClean="0">
                <a:latin typeface="Arial Rounded MT Bold" pitchFamily="34" charset="0"/>
              </a:rPr>
              <a:t/>
            </a:r>
            <a:br>
              <a:rPr lang="en-US" dirty="0" smtClean="0">
                <a:latin typeface="Arial Rounded MT Bold" pitchFamily="34" charset="0"/>
              </a:rPr>
            </a:br>
            <a:r>
              <a:rPr lang="en-US" dirty="0">
                <a:latin typeface="Arial Rounded MT Bold" pitchFamily="34" charset="0"/>
              </a:rPr>
              <a:t/>
            </a:r>
            <a:br>
              <a:rPr lang="en-US" dirty="0">
                <a:latin typeface="Arial Rounded MT Bold" pitchFamily="34" charset="0"/>
              </a:rPr>
            </a:br>
            <a:r>
              <a:rPr lang="en-US" dirty="0" smtClean="0">
                <a:latin typeface="Arial Rounded MT Bold" pitchFamily="34" charset="0"/>
              </a:rPr>
              <a:t>Electronic </a:t>
            </a:r>
            <a:r>
              <a:rPr lang="en-US" dirty="0">
                <a:latin typeface="Arial Rounded MT Bold" pitchFamily="34" charset="0"/>
              </a:rPr>
              <a:t>Signature </a:t>
            </a:r>
            <a:br>
              <a:rPr lang="en-US" dirty="0">
                <a:latin typeface="Arial Rounded MT Bold" pitchFamily="34" charset="0"/>
              </a:rPr>
            </a:br>
            <a:r>
              <a:rPr lang="en-US" dirty="0">
                <a:latin typeface="Arial Rounded MT Bold" pitchFamily="34" charset="0"/>
              </a:rPr>
              <a:t>                 vs </a:t>
            </a:r>
            <a:br>
              <a:rPr lang="en-US" dirty="0">
                <a:latin typeface="Arial Rounded MT Bold" pitchFamily="34" charset="0"/>
              </a:rPr>
            </a:br>
            <a:r>
              <a:rPr lang="en-US" dirty="0">
                <a:latin typeface="Arial Rounded MT Bold" pitchFamily="34" charset="0"/>
              </a:rPr>
              <a:t>Electronic Approval</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58051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Electronic Signature vs Electronic Approval</a:t>
            </a:r>
          </a:p>
        </p:txBody>
      </p:sp>
      <p:sp>
        <p:nvSpPr>
          <p:cNvPr id="7" name="Content Placeholder 6"/>
          <p:cNvSpPr>
            <a:spLocks noGrp="1"/>
          </p:cNvSpPr>
          <p:nvPr>
            <p:ph idx="1"/>
          </p:nvPr>
        </p:nvSpPr>
        <p:spPr>
          <a:xfrm>
            <a:off x="274320" y="822960"/>
            <a:ext cx="9614747" cy="5129107"/>
          </a:xfrm>
        </p:spPr>
        <p:txBody>
          <a:bodyPr>
            <a:normAutofit/>
          </a:bodyPr>
          <a:lstStyle/>
          <a:p>
            <a:pPr>
              <a:buFont typeface="Wingdings" panose="05000000000000000000" pitchFamily="2" charset="2"/>
              <a:buChar char="Ø"/>
            </a:pPr>
            <a:r>
              <a:rPr lang="en-US" sz="1600" dirty="0"/>
              <a:t>D2LS Solutions are pre-configured for which document requires electronic signature and which do not based on industry standards and best practices</a:t>
            </a:r>
            <a:endParaRPr lang="en-IN" sz="16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graphicFrame>
        <p:nvGraphicFramePr>
          <p:cNvPr id="2" name="Table 1"/>
          <p:cNvGraphicFramePr>
            <a:graphicFrameLocks noGrp="1"/>
          </p:cNvGraphicFramePr>
          <p:nvPr>
            <p:extLst>
              <p:ext uri="{D42A27DB-BD31-4B8C-83A1-F6EECF244321}">
                <p14:modId xmlns:p14="http://schemas.microsoft.com/office/powerpoint/2010/main" val="1637867924"/>
              </p:ext>
            </p:extLst>
          </p:nvPr>
        </p:nvGraphicFramePr>
        <p:xfrm>
          <a:off x="1121831" y="1909233"/>
          <a:ext cx="9495368" cy="2578100"/>
        </p:xfrm>
        <a:graphic>
          <a:graphicData uri="http://schemas.openxmlformats.org/drawingml/2006/table">
            <a:tbl>
              <a:tblPr firstRow="1" bandRow="1">
                <a:tableStyleId>{5C22544A-7EE6-4342-B048-85BDC9FD1C3A}</a:tableStyleId>
              </a:tblPr>
              <a:tblGrid>
                <a:gridCol w="4747684">
                  <a:extLst>
                    <a:ext uri="{9D8B030D-6E8A-4147-A177-3AD203B41FA5}">
                      <a16:colId xmlns:a16="http://schemas.microsoft.com/office/drawing/2014/main" val="1747261382"/>
                    </a:ext>
                  </a:extLst>
                </a:gridCol>
                <a:gridCol w="4747684">
                  <a:extLst>
                    <a:ext uri="{9D8B030D-6E8A-4147-A177-3AD203B41FA5}">
                      <a16:colId xmlns:a16="http://schemas.microsoft.com/office/drawing/2014/main" val="1463400038"/>
                    </a:ext>
                  </a:extLst>
                </a:gridCol>
              </a:tblGrid>
              <a:tr h="459009">
                <a:tc>
                  <a:txBody>
                    <a:bodyPr/>
                    <a:lstStyle/>
                    <a:p>
                      <a:pPr algn="just"/>
                      <a:r>
                        <a:rPr lang="en-US" sz="1400" dirty="0">
                          <a:latin typeface="Arial" panose="020B0604020202020204" pitchFamily="34" charset="0"/>
                          <a:cs typeface="Arial" panose="020B0604020202020204" pitchFamily="34" charset="0"/>
                        </a:rPr>
                        <a:t>Electronic Signature</a:t>
                      </a:r>
                    </a:p>
                  </a:txBody>
                  <a:tcPr/>
                </a:tc>
                <a:tc>
                  <a:txBody>
                    <a:bodyPr/>
                    <a:lstStyle/>
                    <a:p>
                      <a:pPr algn="just"/>
                      <a:r>
                        <a:rPr lang="en-US" sz="1400" dirty="0">
                          <a:latin typeface="Arial" panose="020B0604020202020204" pitchFamily="34" charset="0"/>
                          <a:cs typeface="Arial" panose="020B0604020202020204" pitchFamily="34" charset="0"/>
                        </a:rPr>
                        <a:t>Electronic Approval</a:t>
                      </a:r>
                    </a:p>
                  </a:txBody>
                  <a:tcPr/>
                </a:tc>
                <a:extLst>
                  <a:ext uri="{0D108BD9-81ED-4DB2-BD59-A6C34878D82A}">
                    <a16:rowId xmlns:a16="http://schemas.microsoft.com/office/drawing/2014/main" val="303720898"/>
                  </a:ext>
                </a:extLst>
              </a:tr>
              <a:tr h="780315">
                <a:tc>
                  <a:txBody>
                    <a:bodyPr/>
                    <a:lstStyle/>
                    <a:p>
                      <a:pPr algn="just"/>
                      <a:r>
                        <a:rPr lang="en-US" sz="1400" dirty="0">
                          <a:latin typeface="Arial" panose="020B0604020202020204" pitchFamily="34" charset="0"/>
                          <a:cs typeface="Arial" panose="020B0604020202020204" pitchFamily="34" charset="0"/>
                        </a:rPr>
                        <a:t>Requires username and password upon approval</a:t>
                      </a:r>
                    </a:p>
                  </a:txBody>
                  <a:tcPr/>
                </a:tc>
                <a:tc>
                  <a:txBody>
                    <a:bodyPr/>
                    <a:lstStyle/>
                    <a:p>
                      <a:pPr algn="just"/>
                      <a:r>
                        <a:rPr lang="en-US" sz="1400" dirty="0">
                          <a:latin typeface="Arial" panose="020B0604020202020204" pitchFamily="34" charset="0"/>
                          <a:cs typeface="Arial" panose="020B0604020202020204" pitchFamily="34" charset="0"/>
                        </a:rPr>
                        <a:t>Does not require username/password upon approval</a:t>
                      </a:r>
                    </a:p>
                  </a:txBody>
                  <a:tcPr/>
                </a:tc>
                <a:extLst>
                  <a:ext uri="{0D108BD9-81ED-4DB2-BD59-A6C34878D82A}">
                    <a16:rowId xmlns:a16="http://schemas.microsoft.com/office/drawing/2014/main" val="4270034269"/>
                  </a:ext>
                </a:extLst>
              </a:tr>
              <a:tr h="780315">
                <a:tc>
                  <a:txBody>
                    <a:bodyPr/>
                    <a:lstStyle/>
                    <a:p>
                      <a:pPr algn="just"/>
                      <a:r>
                        <a:rPr lang="en-US" sz="1400" dirty="0">
                          <a:latin typeface="Arial" panose="020B0604020202020204" pitchFamily="34" charset="0"/>
                          <a:cs typeface="Arial" panose="020B0604020202020204" pitchFamily="34" charset="0"/>
                        </a:rPr>
                        <a:t>Renders</a:t>
                      </a:r>
                      <a:r>
                        <a:rPr lang="en-US" sz="1400" baseline="0" dirty="0">
                          <a:latin typeface="Arial" panose="020B0604020202020204" pitchFamily="34" charset="0"/>
                          <a:cs typeface="Arial" panose="020B0604020202020204" pitchFamily="34" charset="0"/>
                        </a:rPr>
                        <a:t> an electronic signature page as the first or last page of the PDF rendition</a:t>
                      </a:r>
                      <a:endParaRPr lang="en-US" sz="1400" dirty="0">
                        <a:latin typeface="Arial" panose="020B0604020202020204" pitchFamily="34" charset="0"/>
                        <a:cs typeface="Arial" panose="020B0604020202020204" pitchFamily="34" charset="0"/>
                      </a:endParaRPr>
                    </a:p>
                  </a:txBody>
                  <a:tcPr/>
                </a:tc>
                <a:tc>
                  <a:txBody>
                    <a:bodyPr/>
                    <a:lstStyle/>
                    <a:p>
                      <a:pPr algn="just"/>
                      <a:r>
                        <a:rPr lang="en-US" sz="1400" dirty="0">
                          <a:latin typeface="Arial" panose="020B0604020202020204" pitchFamily="34" charset="0"/>
                          <a:cs typeface="Arial" panose="020B0604020202020204" pitchFamily="34" charset="0"/>
                        </a:rPr>
                        <a:t>Does not include an electronic</a:t>
                      </a:r>
                      <a:r>
                        <a:rPr lang="en-US" sz="1400" baseline="0" dirty="0">
                          <a:latin typeface="Arial" panose="020B0604020202020204" pitchFamily="34" charset="0"/>
                          <a:cs typeface="Arial" panose="020B0604020202020204" pitchFamily="34" charset="0"/>
                        </a:rPr>
                        <a:t> signature page in PDF rendition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61327328"/>
                  </a:ext>
                </a:extLst>
              </a:tr>
              <a:tr h="558461">
                <a:tc>
                  <a:txBody>
                    <a:bodyPr/>
                    <a:lstStyle/>
                    <a:p>
                      <a:pPr algn="just"/>
                      <a:r>
                        <a:rPr lang="en-US" sz="1400" dirty="0">
                          <a:latin typeface="Arial" panose="020B0604020202020204" pitchFamily="34" charset="0"/>
                          <a:cs typeface="Arial" panose="020B0604020202020204" pitchFamily="34" charset="0"/>
                        </a:rPr>
                        <a:t>Includes approval information in audit trail</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Includes approval information in audit trail</a:t>
                      </a:r>
                    </a:p>
                  </a:txBody>
                  <a:tcPr/>
                </a:tc>
                <a:extLst>
                  <a:ext uri="{0D108BD9-81ED-4DB2-BD59-A6C34878D82A}">
                    <a16:rowId xmlns:a16="http://schemas.microsoft.com/office/drawing/2014/main" val="1692409723"/>
                  </a:ext>
                </a:extLst>
              </a:tr>
            </a:tbl>
          </a:graphicData>
        </a:graphic>
      </p:graphicFrame>
    </p:spTree>
    <p:extLst>
      <p:ext uri="{BB962C8B-B14F-4D97-AF65-F5344CB8AC3E}">
        <p14:creationId xmlns:p14="http://schemas.microsoft.com/office/powerpoint/2010/main" val="1935421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119" y="2302314"/>
            <a:ext cx="4999518" cy="971862"/>
          </a:xfrm>
        </p:spPr>
        <p:txBody>
          <a:bodyPr>
            <a:normAutofit fontScale="90000"/>
          </a:bodyPr>
          <a:lstStyle/>
          <a:p>
            <a:r>
              <a:rPr lang="en-US" dirty="0">
                <a:latin typeface="Arial Rounded MT Bold" pitchFamily="34" charset="0"/>
              </a:rPr>
              <a:t>Workflow Overview</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518886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148D5DF9188E4C9ADDC44FF8E4024D" ma:contentTypeVersion="7" ma:contentTypeDescription="Create a new document." ma:contentTypeScope="" ma:versionID="948f264bb97f8eecc93a5478e7602f9d">
  <xsd:schema xmlns:xsd="http://www.w3.org/2001/XMLSchema" xmlns:xs="http://www.w3.org/2001/XMLSchema" xmlns:p="http://schemas.microsoft.com/office/2006/metadata/properties" xmlns:ns2="2f548aa9-be05-481f-81ea-32f418c4b351" xmlns:ns3="7c154cf9-7096-4a45-9885-3db6e60c7dfb" targetNamespace="http://schemas.microsoft.com/office/2006/metadata/properties" ma:root="true" ma:fieldsID="4e3cb3481a60fada618b156dde55cd76" ns2:_="" ns3:_="">
    <xsd:import namespace="2f548aa9-be05-481f-81ea-32f418c4b351"/>
    <xsd:import namespace="7c154cf9-7096-4a45-9885-3db6e60c7d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548aa9-be05-481f-81ea-32f418c4b3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154cf9-7096-4a45-9885-3db6e60c7df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4C0316-23B8-4F6E-BC8B-AB1E25EA9ED4}">
  <ds:schemaRefs>
    <ds:schemaRef ds:uri="http://purl.org/dc/dcmityp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terms/"/>
    <ds:schemaRef ds:uri="http://schemas.openxmlformats.org/package/2006/metadata/core-properties"/>
    <ds:schemaRef ds:uri="4ea15517-5742-4f00-b561-52819dce1bb7"/>
    <ds:schemaRef ds:uri="http://www.w3.org/XML/1998/namespace"/>
  </ds:schemaRefs>
</ds:datastoreItem>
</file>

<file path=customXml/itemProps2.xml><?xml version="1.0" encoding="utf-8"?>
<ds:datastoreItem xmlns:ds="http://schemas.openxmlformats.org/officeDocument/2006/customXml" ds:itemID="{6EE78CA3-49EC-43C2-9CE1-0EF6AF4D1872}"/>
</file>

<file path=customXml/itemProps3.xml><?xml version="1.0" encoding="utf-8"?>
<ds:datastoreItem xmlns:ds="http://schemas.openxmlformats.org/officeDocument/2006/customXml" ds:itemID="{7B7B77B0-FD23-446E-88EA-72FAB6376D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6868</TotalTime>
  <Words>2653</Words>
  <Application>Microsoft Office PowerPoint</Application>
  <PresentationFormat>Custom</PresentationFormat>
  <Paragraphs>314</Paragraphs>
  <Slides>29</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Arial Rounded MT Bold</vt:lpstr>
      <vt:lpstr>Arial Unicode MS</vt:lpstr>
      <vt:lpstr>Calibri</vt:lpstr>
      <vt:lpstr>Calibri Light</vt:lpstr>
      <vt:lpstr>Courier New</vt:lpstr>
      <vt:lpstr>Times New Roman</vt:lpstr>
      <vt:lpstr>Wingdings</vt:lpstr>
      <vt:lpstr>Office Theme</vt:lpstr>
      <vt:lpstr>Custom Design</vt:lpstr>
      <vt:lpstr>PowerPoint Presentation</vt:lpstr>
      <vt:lpstr>Lifecycle Category</vt:lpstr>
      <vt:lpstr>Lifecycle Category</vt:lpstr>
      <vt:lpstr>Lifecycle Category</vt:lpstr>
      <vt:lpstr>Lifecycle Status</vt:lpstr>
      <vt:lpstr>Lifecycle Status</vt:lpstr>
      <vt:lpstr>    Electronic Signature                   vs  Electronic Approval  </vt:lpstr>
      <vt:lpstr>Electronic Signature vs Electronic Approval</vt:lpstr>
      <vt:lpstr>Workflow Overview  </vt:lpstr>
      <vt:lpstr>Workflow Overview</vt:lpstr>
      <vt:lpstr>Collaborative Editing</vt:lpstr>
      <vt:lpstr>Collaborative Editing</vt:lpstr>
      <vt:lpstr>Collaborative Editing Cont.</vt:lpstr>
      <vt:lpstr>Approval Workflow </vt:lpstr>
      <vt:lpstr>Document Approval Workflow</vt:lpstr>
      <vt:lpstr>Review and Approval Workflow</vt:lpstr>
      <vt:lpstr>Review and Approval Workflow Cont.</vt:lpstr>
      <vt:lpstr>Review and Approval Workflow Cont.</vt:lpstr>
      <vt:lpstr>Review-Format Approval Workflow</vt:lpstr>
      <vt:lpstr>Review-Format Approval Workflow Cont.</vt:lpstr>
      <vt:lpstr>Review-Format Approval Workflow Cont.</vt:lpstr>
      <vt:lpstr>Approval Only Workflow</vt:lpstr>
      <vt:lpstr>Approval Only Workflow Cont.</vt:lpstr>
      <vt:lpstr>Approval Only Workflow Cont.</vt:lpstr>
      <vt:lpstr>Lifecycle Status Transition </vt:lpstr>
      <vt:lpstr>Lifecycle Status Transition</vt:lpstr>
      <vt:lpstr>Lifecycle Status Transition Cont.</vt:lpstr>
      <vt:lpstr>References</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Ghosh, Ishita (Cognizant)</dc:creator>
  <cp:lastModifiedBy>Venkatarao, Kiruba Shankar (Cognizant)</cp:lastModifiedBy>
  <cp:revision>298</cp:revision>
  <dcterms:created xsi:type="dcterms:W3CDTF">2019-03-15T09:26:44Z</dcterms:created>
  <dcterms:modified xsi:type="dcterms:W3CDTF">2021-02-18T12:27:04Z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0x01010093148D5DF9188E4C9ADDC44FF8E4024D</vt:lpwstr>
  </property>
</Properties>
</file>