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79"/>
  </p:notesMasterIdLst>
  <p:handoutMasterIdLst>
    <p:handoutMasterId r:id="rId80"/>
  </p:handoutMasterIdLst>
  <p:sldIdLst>
    <p:sldId id="257" r:id="rId5"/>
    <p:sldId id="367" r:id="rId6"/>
    <p:sldId id="399" r:id="rId7"/>
    <p:sldId id="422" r:id="rId8"/>
    <p:sldId id="357" r:id="rId9"/>
    <p:sldId id="358" r:id="rId10"/>
    <p:sldId id="468" r:id="rId11"/>
    <p:sldId id="469" r:id="rId12"/>
    <p:sldId id="424" r:id="rId13"/>
    <p:sldId id="425" r:id="rId14"/>
    <p:sldId id="459" r:id="rId15"/>
    <p:sldId id="470" r:id="rId16"/>
    <p:sldId id="426" r:id="rId17"/>
    <p:sldId id="427" r:id="rId18"/>
    <p:sldId id="449" r:id="rId19"/>
    <p:sldId id="460" r:id="rId20"/>
    <p:sldId id="471" r:id="rId21"/>
    <p:sldId id="472" r:id="rId22"/>
    <p:sldId id="428" r:id="rId23"/>
    <p:sldId id="429" r:id="rId24"/>
    <p:sldId id="461" r:id="rId25"/>
    <p:sldId id="473" r:id="rId26"/>
    <p:sldId id="430" r:id="rId27"/>
    <p:sldId id="431" r:id="rId28"/>
    <p:sldId id="488" r:id="rId29"/>
    <p:sldId id="450" r:id="rId30"/>
    <p:sldId id="489" r:id="rId31"/>
    <p:sldId id="474" r:id="rId32"/>
    <p:sldId id="432" r:id="rId33"/>
    <p:sldId id="458" r:id="rId34"/>
    <p:sldId id="433" r:id="rId35"/>
    <p:sldId id="475" r:id="rId36"/>
    <p:sldId id="476" r:id="rId37"/>
    <p:sldId id="434" r:id="rId38"/>
    <p:sldId id="435" r:id="rId39"/>
    <p:sldId id="457" r:id="rId40"/>
    <p:sldId id="477" r:id="rId41"/>
    <p:sldId id="436" r:id="rId42"/>
    <p:sldId id="437" r:id="rId43"/>
    <p:sldId id="455" r:id="rId44"/>
    <p:sldId id="456" r:id="rId45"/>
    <p:sldId id="451" r:id="rId46"/>
    <p:sldId id="478" r:id="rId47"/>
    <p:sldId id="438" r:id="rId48"/>
    <p:sldId id="452" r:id="rId49"/>
    <p:sldId id="439" r:id="rId50"/>
    <p:sldId id="454" r:id="rId51"/>
    <p:sldId id="448" r:id="rId52"/>
    <p:sldId id="453" r:id="rId53"/>
    <p:sldId id="479" r:id="rId54"/>
    <p:sldId id="480" r:id="rId55"/>
    <p:sldId id="481" r:id="rId56"/>
    <p:sldId id="440" r:id="rId57"/>
    <p:sldId id="441" r:id="rId58"/>
    <p:sldId id="462" r:id="rId59"/>
    <p:sldId id="463" r:id="rId60"/>
    <p:sldId id="482" r:id="rId61"/>
    <p:sldId id="442" r:id="rId62"/>
    <p:sldId id="443" r:id="rId63"/>
    <p:sldId id="464" r:id="rId64"/>
    <p:sldId id="483" r:id="rId65"/>
    <p:sldId id="444" r:id="rId66"/>
    <p:sldId id="445" r:id="rId67"/>
    <p:sldId id="465" r:id="rId68"/>
    <p:sldId id="485" r:id="rId69"/>
    <p:sldId id="484" r:id="rId70"/>
    <p:sldId id="446" r:id="rId71"/>
    <p:sldId id="447" r:id="rId72"/>
    <p:sldId id="486" r:id="rId73"/>
    <p:sldId id="417" r:id="rId74"/>
    <p:sldId id="487" r:id="rId75"/>
    <p:sldId id="420" r:id="rId76"/>
    <p:sldId id="421" r:id="rId77"/>
    <p:sldId id="467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g, Nisha (Cognizant)" initials="GN(" lastIdx="1" clrIdx="0">
    <p:extLst>
      <p:ext uri="{19B8F6BF-5375-455C-9EA6-DF929625EA0E}">
        <p15:presenceInfo xmlns:p15="http://schemas.microsoft.com/office/powerpoint/2012/main" userId="S-1-5-21-1178368992-402679808-390482200-1872819" providerId="AD"/>
      </p:ext>
    </p:extLst>
  </p:cmAuthor>
  <p:cmAuthor id="2" name="KARUTURI, Ravindranath (Cognizant)" initials="KR(" lastIdx="1" clrIdx="1">
    <p:extLst>
      <p:ext uri="{19B8F6BF-5375-455C-9EA6-DF929625EA0E}">
        <p15:presenceInfo xmlns:p15="http://schemas.microsoft.com/office/powerpoint/2012/main" userId="S-1-5-21-1178368992-402679808-390482200-800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343" autoAdjust="0"/>
  </p:normalViewPr>
  <p:slideViewPr>
    <p:cSldViewPr>
      <p:cViewPr varScale="1">
        <p:scale>
          <a:sx n="70" d="100"/>
          <a:sy n="70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94" y="6324600"/>
            <a:ext cx="430306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9221" y="2256947"/>
            <a:ext cx="2744453" cy="3455595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004935" y="12446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6" r:id="rId8"/>
    <p:sldLayoutId id="214748368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Artifacts on Composer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Installing and Configuring </a:t>
            </a:r>
            <a:r>
              <a:rPr lang="en-US" sz="2800" dirty="0" smtClean="0"/>
              <a:t>Composer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8247" y="632618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Pre-requisites prior to Installing Composer.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1. Java 6.x or above JDK should be available on the Machine.</a:t>
            </a:r>
          </a:p>
          <a:p>
            <a:pPr marL="0" indent="0">
              <a:buNone/>
            </a:pPr>
            <a:r>
              <a:rPr lang="en-US" sz="1400" dirty="0" smtClean="0"/>
              <a:t>              2. Documentum 6.x or above repositories to be available.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Installation of Composer</a:t>
            </a:r>
          </a:p>
          <a:p>
            <a:pPr marL="0" indent="0">
              <a:buNone/>
            </a:pPr>
            <a:r>
              <a:rPr lang="en-US" sz="1400" dirty="0" smtClean="0"/>
              <a:t>              1. Extract the contents of the zip file. This creates composer directory with “Composer.exe”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" y="2378529"/>
            <a:ext cx="7620000" cy="33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Installing and Configuring </a:t>
            </a:r>
            <a:r>
              <a:rPr lang="en-US" sz="2800" dirty="0" smtClean="0"/>
              <a:t>Composer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8247" y="632618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Installation of Composer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1. Set the JAVA_HOME environmental variable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2. Point </a:t>
            </a:r>
            <a:r>
              <a:rPr lang="en-US" sz="1400" dirty="0" err="1" smtClean="0"/>
              <a:t>dfc.properties</a:t>
            </a:r>
            <a:r>
              <a:rPr lang="en-US" sz="1400" dirty="0" smtClean="0"/>
              <a:t> in the below location towards your repository.</a:t>
            </a:r>
          </a:p>
          <a:p>
            <a:pPr marL="0" indent="0">
              <a:buNone/>
            </a:pPr>
            <a:r>
              <a:rPr lang="en-US" sz="1400" dirty="0" smtClean="0"/>
              <a:t>                &lt;</a:t>
            </a:r>
            <a:r>
              <a:rPr lang="en-US" sz="1400" dirty="0" err="1" smtClean="0"/>
              <a:t>composer_root</a:t>
            </a:r>
            <a:r>
              <a:rPr lang="en-US" sz="1400" dirty="0"/>
              <a:t>&gt;\</a:t>
            </a:r>
            <a:r>
              <a:rPr lang="en-US" sz="1400" dirty="0" smtClean="0"/>
              <a:t>plugins\com.emc.ide.external.dfc_1.0.0\</a:t>
            </a:r>
            <a:r>
              <a:rPr lang="en-US" sz="1400" dirty="0" err="1" smtClean="0"/>
              <a:t>documentum.config</a:t>
            </a:r>
            <a:r>
              <a:rPr lang="en-US" sz="1400" dirty="0" smtClean="0"/>
              <a:t>\</a:t>
            </a:r>
            <a:r>
              <a:rPr lang="en-US" sz="1400" dirty="0" err="1" smtClean="0"/>
              <a:t>dfc.properties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848600" cy="35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How do we setup Composer?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By Selecting .exe file and installing 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Running an batch program for deployment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Unzip, Configure and use the composer.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72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</a:t>
            </a:r>
            <a:r>
              <a:rPr lang="en-US" sz="4800" dirty="0" smtClean="0"/>
              <a:t>	Managing 	Composer 	Projects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625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Composer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Creating new Composer Project </a:t>
            </a:r>
          </a:p>
          <a:p>
            <a:pPr marL="0" indent="0">
              <a:buNone/>
            </a:pPr>
            <a:r>
              <a:rPr lang="en-US" sz="1400" dirty="0" smtClean="0"/>
              <a:t>          &gt; File -&gt; New -&gt; Documentum Project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4356"/>
            <a:ext cx="38862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Composer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600" dirty="0"/>
              <a:t>Import an existing project into Composer</a:t>
            </a:r>
          </a:p>
          <a:p>
            <a:pPr marL="0" indent="0">
              <a:buNone/>
            </a:pPr>
            <a:r>
              <a:rPr lang="en-US" sz="1400" dirty="0" smtClean="0"/>
              <a:t>           Import &gt; General &gt; </a:t>
            </a:r>
            <a:r>
              <a:rPr lang="en-US" sz="1400" dirty="0"/>
              <a:t>Existing Projects </a:t>
            </a:r>
            <a:r>
              <a:rPr lang="en-US" sz="1400" dirty="0" smtClean="0"/>
              <a:t>into Workspace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0" y="1752600"/>
            <a:ext cx="7311080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Composer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II.    </a:t>
            </a:r>
            <a:r>
              <a:rPr lang="en-US" sz="1600" dirty="0" smtClean="0"/>
              <a:t>Select the existing Composer project path.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/>
              <a:t>           Note: Don’t use this if source control is enabled on the artifacts.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387431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Can Composer Import Existing Project’s or Deployed Artifacts from Documentum environment?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Yes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No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37444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Can Composer Convert an Java Project files to Documentum Project artifacts?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Yes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No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67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Composer 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/>
              <a:t> </a:t>
            </a:r>
            <a:r>
              <a:rPr lang="en-US" sz="4800" dirty="0" smtClean="0"/>
              <a:t>vs 	Headless 	Composer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86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5633" y="3313675"/>
            <a:ext cx="468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Documentum Composer V 7.3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200261"/>
            <a:ext cx="468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Ravindranath Karuturi (299786)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9361" y="425844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0.2,  15</a:t>
            </a:r>
            <a:r>
              <a:rPr lang="en-US" baseline="30000" dirty="0" smtClean="0"/>
              <a:t>th</a:t>
            </a:r>
            <a:r>
              <a:rPr lang="en-US" dirty="0" smtClean="0"/>
              <a:t>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Composer vs Headless Composer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Composer is the fully integrated development environment (IDE) to create, build and install Composer Projects.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Headless Composer is a Command line Deployment tool to Deploy Dar’s or create, build and Install with ANT targets.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209800"/>
            <a:ext cx="7670800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Composer vs Headless Composer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Dar Installer UI is provided by the Composer for Artifacts Deployment into various environments.</a:t>
            </a:r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486650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Is there any other option provided by composer for Dar Deployment?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Dar can be deployed only via Composer 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Dar can be deployed by double clicking the </a:t>
            </a:r>
            <a:r>
              <a:rPr lang="en-US" sz="1600" dirty="0" err="1" smtClean="0"/>
              <a:t>dar</a:t>
            </a:r>
            <a:r>
              <a:rPr lang="en-US" sz="1600" dirty="0"/>
              <a:t> </a:t>
            </a:r>
            <a:r>
              <a:rPr lang="en-US" sz="1600" dirty="0" smtClean="0"/>
              <a:t>file.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Dar can be deployed by double clicking the exe file.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DAR installer can also be used for deployment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10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Managing </a:t>
            </a:r>
            <a:r>
              <a:rPr lang="en-US" sz="4800" dirty="0" smtClean="0"/>
              <a:t>	Aspects </a:t>
            </a:r>
            <a:r>
              <a:rPr lang="en-US" sz="4800" dirty="0"/>
              <a:t>and </a:t>
            </a:r>
            <a:r>
              <a:rPr lang="en-US" sz="4800" dirty="0" smtClean="0"/>
              <a:t>	Object </a:t>
            </a:r>
            <a:r>
              <a:rPr lang="en-US" sz="4800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7862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Aspects and Object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066" y="579514"/>
            <a:ext cx="8229600" cy="5135563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Aspects are the new members of the Business Objects Framework (BOF) from Documentum 6 which behave like Type Based Objects(TBO) except that they can be mapped to any object type dynamically during runtime.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In another words, aspects are associated with the objects instead of to the object type. Aspects store in the </a:t>
            </a:r>
            <a:r>
              <a:rPr lang="en-US" sz="1600" dirty="0"/>
              <a:t>D</a:t>
            </a:r>
            <a:r>
              <a:rPr lang="en-US" sz="1600" dirty="0" smtClean="0"/>
              <a:t>ocumentum under </a:t>
            </a:r>
            <a:r>
              <a:rPr lang="en-US" sz="1600" dirty="0" err="1" smtClean="0"/>
              <a:t>dmc_aspect_type</a:t>
            </a:r>
            <a:r>
              <a:rPr lang="en-US" sz="1600" dirty="0" smtClean="0"/>
              <a:t> object type.</a:t>
            </a:r>
            <a:endParaRPr lang="en-US" sz="16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An </a:t>
            </a:r>
            <a:r>
              <a:rPr lang="en-US" sz="1600" dirty="0"/>
              <a:t>aspect module consists of executable business logic and supporting material for an aspect, such as third-party software and documentation.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Creating an Aspect Type</a:t>
            </a:r>
          </a:p>
          <a:p>
            <a:pPr marL="0" indent="0">
              <a:buNone/>
            </a:pPr>
            <a:r>
              <a:rPr lang="en-US" sz="1200" dirty="0" smtClean="0"/>
              <a:t>             </a:t>
            </a:r>
            <a:r>
              <a:rPr lang="en-US" sz="1400" dirty="0" smtClean="0"/>
              <a:t>File New -&gt; Aspect Type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3147296"/>
            <a:ext cx="7425118" cy="33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Managing Aspects and Object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54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Aspects and Object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400" dirty="0"/>
              <a:t>An object type is like a template and represents a class of objects.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Creating </a:t>
            </a:r>
            <a:r>
              <a:rPr lang="en-US" sz="1400" dirty="0"/>
              <a:t>a standard object </a:t>
            </a:r>
            <a:r>
              <a:rPr lang="en-US" sz="1400" dirty="0" smtClean="0"/>
              <a:t>type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Create attributes to represent real word object parameters </a:t>
            </a:r>
            <a:r>
              <a:rPr lang="en-US" sz="1400" dirty="0" err="1" smtClean="0"/>
              <a:t>E.g</a:t>
            </a:r>
            <a:r>
              <a:rPr lang="en-US" sz="1400" dirty="0" smtClean="0"/>
              <a:t>: </a:t>
            </a:r>
            <a:r>
              <a:rPr lang="en-US" sz="1400" dirty="0" err="1" smtClean="0"/>
              <a:t>employee_id</a:t>
            </a:r>
            <a:r>
              <a:rPr lang="en-US" sz="1400" dirty="0" smtClean="0"/>
              <a:t> for Employee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74676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Managing Aspects and Object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4936"/>
            <a:ext cx="8229600" cy="46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9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Only purpose of Object Types are to compact data for internationalization.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Yes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No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55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Managing </a:t>
            </a:r>
            <a:r>
              <a:rPr lang="en-US" sz="4800" dirty="0" smtClean="0"/>
              <a:t>	Documentum 	Methods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4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Documentum Composer Overview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Installing and Configuring Composer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Composer Projects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Composer vs Headless Composer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Aspects and Object Types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Documentum Methods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Documentum Jobs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Documentum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Methods are executable programs represented by method objects in the </a:t>
            </a:r>
            <a:r>
              <a:rPr lang="en-US" sz="1800" dirty="0" smtClean="0"/>
              <a:t>repository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239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Documentum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800" dirty="0" smtClean="0"/>
              <a:t>The programs could use any programming language such as C++, Java etc.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772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Documentum Methods is also a representation of an Object Type?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Yes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No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64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 for Documentum Methods?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One method auto created for new object types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Useful to represent custom business logic.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Deprecated in the newer version like 7.3.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18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Managing </a:t>
            </a:r>
            <a:r>
              <a:rPr lang="en-US" sz="4800" dirty="0" smtClean="0"/>
              <a:t>	Documentum 	Jobs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356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Documentum Jobs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Jobs automate the execution of a method.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691481"/>
            <a:ext cx="752856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Documentum Jobs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The attributes of a Job defines method’s execution schedule and could be turned on or off.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62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 for Documentum Jobs?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One Job auto created for new Methods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Deprecated in the newer version like 7.3.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/>
              <a:t>Useful for repeat </a:t>
            </a:r>
            <a:r>
              <a:rPr lang="en-US" sz="1600" dirty="0" smtClean="0"/>
              <a:t>execution </a:t>
            </a:r>
            <a:r>
              <a:rPr lang="en-US" sz="1600" dirty="0"/>
              <a:t>of a Method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358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Managing </a:t>
            </a:r>
            <a:r>
              <a:rPr lang="en-US" sz="4800" dirty="0" smtClean="0"/>
              <a:t>	Documentum 	Lifecycles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24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Documentum Lifecycles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lifecycle specifies business rules for changes in the properties of an </a:t>
            </a:r>
            <a:r>
              <a:rPr lang="en-US" sz="1800" dirty="0" smtClean="0"/>
              <a:t>object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Creating a Life Cycle</a:t>
            </a:r>
            <a:endParaRPr lang="en-US" sz="1600" dirty="0"/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4800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Managing Documentum Lifecycles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Modules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Aspect’s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Managing Permission Sets (ACLs)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Managing Roles and Groups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Building and Installing a Composer </a:t>
            </a:r>
            <a:r>
              <a:rPr lang="en-US" sz="1800" dirty="0" smtClean="0"/>
              <a:t>Project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Dar Deployment using </a:t>
            </a:r>
            <a:r>
              <a:rPr lang="en-US" sz="1800" dirty="0" smtClean="0"/>
              <a:t>Dar Installer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Documentum Lifecycles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54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Documentum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A lifecycle does not define what activities happen to the document while it resides in a </a:t>
            </a:r>
            <a:r>
              <a:rPr lang="en-US" sz="1600" dirty="0" smtClean="0"/>
              <a:t>state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Configuring lifecycle properties</a:t>
            </a:r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9" y="1905000"/>
            <a:ext cx="700169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Documentum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endParaRPr lang="en-US" sz="1400" dirty="0"/>
          </a:p>
          <a:p>
            <a:pPr marL="4000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454673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 for Documentum Lifecycle?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Lifecycle is mandatory for each new Document in Documentu</a:t>
            </a:r>
            <a:r>
              <a:rPr lang="en-US" dirty="0"/>
              <a:t>m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Lifecycle is attached to a document.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Document is attached to a lifecycle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1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219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Creating </a:t>
            </a:r>
            <a:r>
              <a:rPr lang="en-US" sz="4800" dirty="0" smtClean="0"/>
              <a:t>	Modules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23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module consists of executable business logic and supporting material, such as third-party </a:t>
            </a:r>
            <a:r>
              <a:rPr lang="en-US" sz="1800" dirty="0" smtClean="0"/>
              <a:t>software.</a:t>
            </a:r>
          </a:p>
          <a:p>
            <a:r>
              <a:rPr lang="en-US" sz="1800" dirty="0"/>
              <a:t>A module is comprised of the JAR </a:t>
            </a:r>
            <a:r>
              <a:rPr lang="en-US" sz="1800" dirty="0" smtClean="0"/>
              <a:t>files with implementation classes and interfaces.</a:t>
            </a:r>
          </a:p>
          <a:p>
            <a:r>
              <a:rPr lang="en-US" sz="1800" dirty="0" smtClean="0"/>
              <a:t>There are of Three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819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343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4372791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0091" y="4372791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Aspect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2"/>
            <a:endCxn id="7" idx="0"/>
          </p:cNvCxnSpPr>
          <p:nvPr/>
        </p:nvCxnSpPr>
        <p:spPr>
          <a:xfrm flipH="1">
            <a:off x="1676400" y="3352800"/>
            <a:ext cx="2362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>
            <a:off x="4038600" y="3352800"/>
            <a:ext cx="152400" cy="1019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>
            <a:off x="4038600" y="3352800"/>
            <a:ext cx="2429691" cy="1019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Creating Service Based Module (SBO)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An SBO provides functionality that is not specific to a particular object type or repository. </a:t>
            </a:r>
            <a:endParaRPr lang="en-US" sz="1800" dirty="0" smtClean="0"/>
          </a:p>
          <a:p>
            <a:r>
              <a:rPr lang="en-US" sz="1800" dirty="0" smtClean="0"/>
              <a:t>For example</a:t>
            </a:r>
            <a:r>
              <a:rPr lang="en-US" sz="1800" dirty="0"/>
              <a:t>, an SBO can be used </a:t>
            </a:r>
            <a:r>
              <a:rPr lang="en-US" sz="1800" dirty="0" smtClean="0"/>
              <a:t>for user Authentication.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554736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Service Based Module (SBO)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66800"/>
            <a:ext cx="7848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Creating Type Based Module (TBO)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TBO provides functionality that is specific to an object type. </a:t>
            </a:r>
            <a:endParaRPr lang="en-US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a TBO can be used </a:t>
            </a:r>
            <a:r>
              <a:rPr lang="en-US" sz="1800" dirty="0" smtClean="0"/>
              <a:t>to validate the user address and location fields.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51815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Type Based Module (TBO)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54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28600" y="1676400"/>
            <a:ext cx="4648200" cy="3301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kern="0" dirty="0" smtClean="0"/>
              <a:t>Documentum Composer Overview</a:t>
            </a:r>
            <a:endParaRPr lang="en-US" sz="4800" kern="0" dirty="0"/>
          </a:p>
        </p:txBody>
      </p:sp>
    </p:spTree>
    <p:extLst>
      <p:ext uri="{BB962C8B-B14F-4D97-AF65-F5344CB8AC3E}">
        <p14:creationId xmlns:p14="http://schemas.microsoft.com/office/powerpoint/2010/main" val="2287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No of Modules Documentum allows to be created?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1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3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/>
              <a:t>2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02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Statements about a TBO?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TBO is an independent code with no relation to object type.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TBO is deprecated from </a:t>
            </a:r>
            <a:r>
              <a:rPr lang="en-US" dirty="0"/>
              <a:t>D</a:t>
            </a:r>
            <a:r>
              <a:rPr lang="en-US" dirty="0" smtClean="0"/>
              <a:t>ocumentum version 6.3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TBO is closely associated with the respective object type.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37037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Statements about a SBO?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S</a:t>
            </a:r>
            <a:r>
              <a:rPr lang="en-US" dirty="0" smtClean="0"/>
              <a:t>BO is an independent code with no relation to object type.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S</a:t>
            </a:r>
            <a:r>
              <a:rPr lang="en-US" dirty="0" smtClean="0"/>
              <a:t>BO is deprecated from </a:t>
            </a:r>
            <a:r>
              <a:rPr lang="en-US" dirty="0"/>
              <a:t>D</a:t>
            </a:r>
            <a:r>
              <a:rPr lang="en-US" dirty="0" smtClean="0"/>
              <a:t>ocumentum version 6.3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S</a:t>
            </a:r>
            <a:r>
              <a:rPr lang="en-US" dirty="0" smtClean="0"/>
              <a:t>BO is closely associated with the respective object type.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6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  Managing </a:t>
            </a:r>
            <a:r>
              <a:rPr lang="en-US" sz="4800" dirty="0" smtClean="0"/>
              <a:t>	Permission 	Sets </a:t>
            </a:r>
            <a:r>
              <a:rPr lang="en-US" sz="4800" dirty="0"/>
              <a:t>(ACLs)</a:t>
            </a:r>
          </a:p>
        </p:txBody>
      </p:sp>
    </p:spTree>
    <p:extLst>
      <p:ext uri="{BB962C8B-B14F-4D97-AF65-F5344CB8AC3E}">
        <p14:creationId xmlns:p14="http://schemas.microsoft.com/office/powerpoint/2010/main" val="33261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Managing Permission Sets (ACLs)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800" dirty="0" smtClean="0"/>
              <a:t>ACLs as Documentum Security.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All content in the </a:t>
            </a:r>
            <a:r>
              <a:rPr lang="en-US" sz="1800" dirty="0" smtClean="0"/>
              <a:t>repository </a:t>
            </a:r>
            <a:r>
              <a:rPr lang="en-US" sz="1800" dirty="0"/>
              <a:t>is associated with object permissions.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9400" y="1981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86169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86169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33600" y="2438400"/>
            <a:ext cx="1371600" cy="4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3505200" y="2438400"/>
            <a:ext cx="1371600" cy="4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Permission Sets (ACLs)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177131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Permission Sets (ACLs)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5428"/>
            <a:ext cx="8229600" cy="43859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 on ACL’s applied on a document?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ACL’s are immutable objects and can never be altered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ACL’s applied on document can be altered by people with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write access on the document and no special access.</a:t>
            </a:r>
          </a:p>
          <a:p>
            <a:pPr>
              <a:lnSpc>
                <a:spcPct val="150000"/>
              </a:lnSpc>
              <a:buAutoNum type="alphaLcParenR" startAt="3"/>
            </a:pPr>
            <a:r>
              <a:rPr lang="en-US" dirty="0" smtClean="0"/>
              <a:t>ACL’s applied on document can be changed only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with change ACL extended permission.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596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   </a:t>
            </a:r>
            <a:r>
              <a:rPr lang="en-US" sz="4400" dirty="0" smtClean="0"/>
              <a:t>Managing Roles 	and Groups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94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Managing Roles and Groups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Roles and Groups are created either using DQL or via Documentum administrator and imported to the composer.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Importing Roles to composer Project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828800"/>
            <a:ext cx="6848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Documentum </a:t>
            </a:r>
            <a:r>
              <a:rPr lang="en-US" dirty="0" smtClean="0">
                <a:solidFill>
                  <a:prstClr val="white"/>
                </a:solidFill>
              </a:rPr>
              <a:t>Composer </a:t>
            </a:r>
            <a:r>
              <a:rPr lang="en-US" dirty="0">
                <a:solidFill>
                  <a:prstClr val="white"/>
                </a:solidFill>
              </a:rPr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Composer is an eclipse based Documentum stand-alone platform.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Composer is used </a:t>
            </a:r>
            <a:r>
              <a:rPr lang="en-US" sz="1800" dirty="0"/>
              <a:t>to </a:t>
            </a:r>
            <a:r>
              <a:rPr lang="en-US" sz="1800" dirty="0" smtClean="0"/>
              <a:t>create, customize, Deploy Artifacts.</a:t>
            </a:r>
          </a:p>
          <a:p>
            <a:pPr marL="0" indent="0">
              <a:buNone/>
            </a:pPr>
            <a:r>
              <a:rPr lang="en-US" sz="1400" dirty="0" smtClean="0"/>
              <a:t>Note: Documentum Composer version should always be same as the repository, where artifacts are needed to be installed.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543800" cy="34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Managing Roles and Groups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Roles and Groups are created either using DQL or via Documentum administrator and imported to the Composer.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Importing Groups to composer Project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60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904999"/>
            <a:ext cx="6848475" cy="42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Group’s &amp; Role’s can be created using Composer?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Yes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No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5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  Building </a:t>
            </a:r>
            <a:r>
              <a:rPr lang="en-US" sz="4800" dirty="0"/>
              <a:t>and </a:t>
            </a:r>
            <a:r>
              <a:rPr lang="en-US" sz="4800" dirty="0" smtClean="0"/>
              <a:t>	Installing </a:t>
            </a:r>
            <a:r>
              <a:rPr lang="en-US" sz="4800" dirty="0"/>
              <a:t>a </a:t>
            </a:r>
            <a:r>
              <a:rPr lang="en-US" sz="4800" dirty="0" smtClean="0"/>
              <a:t>	Project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56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Building and Installing a Composer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The created Project has to be build using the composer Auto Build Functionality.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This generates the </a:t>
            </a:r>
            <a:r>
              <a:rPr lang="en-US" sz="1400" dirty="0"/>
              <a:t>Documentum Archive (DAR) </a:t>
            </a:r>
            <a:r>
              <a:rPr lang="en-US" sz="1400" dirty="0" smtClean="0"/>
              <a:t>consisting </a:t>
            </a:r>
            <a:r>
              <a:rPr lang="en-US" sz="1400" dirty="0"/>
              <a:t>of a single file that contains</a:t>
            </a:r>
          </a:p>
          <a:p>
            <a:pPr marL="0" indent="0">
              <a:buNone/>
            </a:pPr>
            <a:r>
              <a:rPr lang="en-US" sz="1400" dirty="0" smtClean="0"/>
              <a:t>          the artifacts to be installed in the </a:t>
            </a:r>
            <a:r>
              <a:rPr lang="en-US" sz="1400" dirty="0"/>
              <a:t>D</a:t>
            </a:r>
            <a:r>
              <a:rPr lang="en-US" sz="1400" dirty="0" smtClean="0"/>
              <a:t>ocumentum environment.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119312"/>
            <a:ext cx="7239001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Building and Installing a Composer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Right click on the project to choose install </a:t>
            </a:r>
            <a:r>
              <a:rPr lang="en-US" sz="1800" dirty="0"/>
              <a:t>D</a:t>
            </a:r>
            <a:r>
              <a:rPr lang="en-US" sz="1800" dirty="0" smtClean="0"/>
              <a:t>ocumentum project.</a:t>
            </a:r>
          </a:p>
          <a:p>
            <a:r>
              <a:rPr lang="en-US" sz="1800" dirty="0" smtClean="0"/>
              <a:t>Providing the parameters would install the artifacts on the repository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3705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5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Building and Installing a Composer Project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06" y="685800"/>
            <a:ext cx="4439194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38397"/>
            <a:ext cx="6962775" cy="32726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2041211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Post Successful installation Object Types would be available in Documentum Repository an can be viewed using DA or any User Interface.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2491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Correct Statement on Documentum Installation?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Double click on the Dar and provide environment values.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Documentum artifacts created via Composer can only be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installed via Composer.</a:t>
            </a:r>
          </a:p>
          <a:p>
            <a:pPr>
              <a:lnSpc>
                <a:spcPct val="150000"/>
              </a:lnSpc>
              <a:buAutoNum type="alphaLcParenR" startAt="3"/>
            </a:pPr>
            <a:r>
              <a:rPr lang="en-US" dirty="0" smtClean="0"/>
              <a:t>Documentum Dar file generated via Composer can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be used to install across environments.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1897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4" y="1676400"/>
            <a:ext cx="43165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  </a:t>
            </a:r>
            <a:r>
              <a:rPr lang="en-US" sz="4400" dirty="0" smtClean="0"/>
              <a:t>Dar </a:t>
            </a:r>
            <a:r>
              <a:rPr lang="en-US" sz="4400" dirty="0"/>
              <a:t>Deployment </a:t>
            </a:r>
            <a:r>
              <a:rPr lang="en-US" sz="4400" dirty="0" smtClean="0"/>
              <a:t>     using Dar Installer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92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Dar Deployment using </a:t>
            </a:r>
            <a:r>
              <a:rPr lang="en-US" sz="2400" dirty="0" smtClean="0"/>
              <a:t>Dar Installer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68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324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 Deployment using Dar Installer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762000"/>
            <a:ext cx="5067300" cy="24823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3592286"/>
            <a:ext cx="670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DAR Installation log file could be found at “composer root path” </a:t>
            </a:r>
            <a:r>
              <a:rPr lang="en-US" sz="1400" dirty="0" err="1" smtClean="0"/>
              <a:t>darinstallerlogs</a:t>
            </a:r>
            <a:r>
              <a:rPr lang="en-US" sz="1400" dirty="0" smtClean="0"/>
              <a:t> folder</a:t>
            </a:r>
          </a:p>
          <a:p>
            <a:r>
              <a:rPr lang="en-US" sz="1400" dirty="0" smtClean="0"/>
              <a:t>PFA: Sample Log file</a:t>
            </a:r>
            <a:endParaRPr lang="en-US" sz="1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56571"/>
              </p:ext>
            </p:extLst>
          </p:nvPr>
        </p:nvGraphicFramePr>
        <p:xfrm>
          <a:off x="1600199" y="4191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199" y="4191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2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Select the Suitable option for Composer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Is it a new Technology\Programming Platform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Is it a Documentum custom Utility 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Stand alone platform on top of Eclipse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38037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Composer and all the major functions are explained.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Composer offers a level of flexibility and visibility in building and deployment of </a:t>
            </a:r>
            <a:r>
              <a:rPr lang="en-US" sz="1800" dirty="0"/>
              <a:t>D</a:t>
            </a:r>
            <a:r>
              <a:rPr lang="en-US" sz="1800" dirty="0" smtClean="0"/>
              <a:t>ocumentum artifacts</a:t>
            </a:r>
          </a:p>
          <a:p>
            <a:endParaRPr lang="en-US" sz="1800" dirty="0"/>
          </a:p>
          <a:p>
            <a:r>
              <a:rPr lang="en-US" sz="1800" dirty="0" smtClean="0"/>
              <a:t>Composer acts as the easy to learn environment as it is developed on eclipse and further simplifies the development of artifacts.</a:t>
            </a:r>
          </a:p>
          <a:p>
            <a:endParaRPr lang="en-US" sz="1800" dirty="0"/>
          </a:p>
          <a:p>
            <a:r>
              <a:rPr lang="en-US" sz="1800" dirty="0" smtClean="0"/>
              <a:t>Please find below the Documentum artifacts and respective object type details,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984841"/>
              </p:ext>
            </p:extLst>
          </p:nvPr>
        </p:nvGraphicFramePr>
        <p:xfrm>
          <a:off x="457200" y="9906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366117710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17301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33114250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xmlns="" val="8731774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Artifact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Artifact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08582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Documentum</a:t>
                      </a:r>
                      <a:r>
                        <a:rPr lang="en-US" baseline="0" dirty="0" smtClean="0"/>
                        <a:t> Object Types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8314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Executable </a:t>
                      </a:r>
                      <a:r>
                        <a:rPr lang="en-US" baseline="0" dirty="0" smtClean="0"/>
                        <a:t>Programs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50982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Repeatable</a:t>
                      </a:r>
                      <a:r>
                        <a:rPr lang="en-US" baseline="0" dirty="0" smtClean="0"/>
                        <a:t> Execution of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706718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r>
                        <a:rPr lang="en-US" baseline="0" dirty="0" smtClean="0"/>
                        <a:t> on Documentum objects.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93968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 Cycle attached</a:t>
                      </a:r>
                      <a:r>
                        <a:rPr lang="en-US" baseline="0" dirty="0" smtClean="0"/>
                        <a:t> to documents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04908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Groups with group_class as 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69376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Roles with group_class as 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0704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 between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066458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dm_format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Documentum</a:t>
                      </a:r>
                      <a:r>
                        <a:rPr lang="en-US" baseline="0" dirty="0" smtClean="0"/>
                        <a:t> Acceptable Formats.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58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1525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What is the necessary of Composer in creating </a:t>
            </a:r>
            <a:r>
              <a:rPr lang="en-US" sz="1800" dirty="0"/>
              <a:t>D</a:t>
            </a:r>
            <a:r>
              <a:rPr lang="en-US" sz="1800" dirty="0" smtClean="0"/>
              <a:t>ocumentum applications.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Developing User Interface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Creating Documentum Artifacts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Developing XCP Applications.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2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Which of the following </a:t>
            </a:r>
            <a:r>
              <a:rPr lang="en-US" sz="1800" dirty="0" smtClean="0"/>
              <a:t>could be created using Composer.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Business Process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Workflow’s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Functions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Lifecycle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Users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</a:t>
            </a:r>
            <a:r>
              <a:rPr lang="en-US" sz="1600" dirty="0" smtClean="0"/>
              <a:t>d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Hands-On</a:t>
            </a:r>
          </a:p>
          <a:p>
            <a:pPr>
              <a:buAutoNum type="arabicPeriod"/>
            </a:pPr>
            <a:r>
              <a:rPr lang="en-US" sz="1800" dirty="0" smtClean="0"/>
              <a:t>Create a trainee object type with below metadata, create and attach training life cycle to the trainee.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err="1" smtClean="0"/>
              <a:t>cts_trainee_type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-&gt; Name, Age, Unit, Training PDU’s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Attachments: excel docs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(Training evaluation Report)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cts_training_lifecycle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u="sng" dirty="0" smtClean="0"/>
              <a:t>States: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&gt;New Entry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&gt;Training Period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&gt;Project Deployment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768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0600" y="1524000"/>
            <a:ext cx="6753885" cy="4343400"/>
          </a:xfrm>
        </p:spPr>
        <p:txBody>
          <a:bodyPr/>
          <a:lstStyle/>
          <a:p>
            <a:r>
              <a:rPr lang="en-US" sz="1800" dirty="0" smtClean="0"/>
              <a:t>Can Composer be used to Package and Deploy Artifacts?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Yes</a:t>
            </a:r>
            <a:endParaRPr lang="en-US" sz="16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600" dirty="0" smtClean="0"/>
              <a:t>No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Ans</a:t>
            </a:r>
            <a:r>
              <a:rPr lang="en-US" sz="1600" dirty="0"/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31932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16764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 </a:t>
            </a:r>
            <a:r>
              <a:rPr lang="en-US" sz="4800" dirty="0" smtClean="0"/>
              <a:t>  Installing </a:t>
            </a:r>
            <a:r>
              <a:rPr lang="en-US" sz="4800" dirty="0"/>
              <a:t>and </a:t>
            </a:r>
            <a:r>
              <a:rPr lang="en-US" sz="4800" dirty="0" smtClean="0"/>
              <a:t>  	Configuring 	Composer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2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7" ma:contentTypeDescription="Create a new document." ma:contentTypeScope="" ma:versionID="08a6e3752191a23bfe89027ef1c2f4ab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99572bfcbb6d20b8b78e164029459b2e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F658A-057A-41A9-8997-8ACD78436C26}"/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27844</TotalTime>
  <Words>2017</Words>
  <Application>Microsoft Office PowerPoint</Application>
  <PresentationFormat>On-screen Show (4:3)</PresentationFormat>
  <Paragraphs>518</Paragraphs>
  <Slides>74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 Unicode MS</vt:lpstr>
      <vt:lpstr>Arial</vt:lpstr>
      <vt:lpstr>Arial Narrow</vt:lpstr>
      <vt:lpstr>Arial Rounded MT Bold</vt:lpstr>
      <vt:lpstr>Calibri</vt:lpstr>
      <vt:lpstr>Courier New</vt:lpstr>
      <vt:lpstr>Wingdings</vt:lpstr>
      <vt:lpstr>Custom Design</vt:lpstr>
      <vt:lpstr>Packager Shell Object</vt:lpstr>
      <vt:lpstr>PowerPoint Presentation</vt:lpstr>
      <vt:lpstr>PowerPoint Presentation</vt:lpstr>
      <vt:lpstr>Agenda</vt:lpstr>
      <vt:lpstr>Agenda</vt:lpstr>
      <vt:lpstr>PowerPoint Presentation</vt:lpstr>
      <vt:lpstr>Documentum Composer Overview</vt:lpstr>
      <vt:lpstr>Test Your Understanding</vt:lpstr>
      <vt:lpstr>Test Your Understanding</vt:lpstr>
      <vt:lpstr>PowerPoint Presentation</vt:lpstr>
      <vt:lpstr>Installing and Configuring Composer</vt:lpstr>
      <vt:lpstr>Installing and Configuring Composer</vt:lpstr>
      <vt:lpstr>Test Your Understanding</vt:lpstr>
      <vt:lpstr>PowerPoint Presentation</vt:lpstr>
      <vt:lpstr>Managing Composer Projects</vt:lpstr>
      <vt:lpstr>Managing Composer Projects</vt:lpstr>
      <vt:lpstr>Managing Composer Projects</vt:lpstr>
      <vt:lpstr>Test Your Understanding</vt:lpstr>
      <vt:lpstr>Test Your Understanding</vt:lpstr>
      <vt:lpstr>PowerPoint Presentation</vt:lpstr>
      <vt:lpstr>Composer vs Headless Composer</vt:lpstr>
      <vt:lpstr>Composer vs Headless Composer</vt:lpstr>
      <vt:lpstr>Test Your Understanding</vt:lpstr>
      <vt:lpstr>PowerPoint Presentation</vt:lpstr>
      <vt:lpstr>Managing Aspects and Object Types</vt:lpstr>
      <vt:lpstr>Managing Aspects and Object Types</vt:lpstr>
      <vt:lpstr>Managing Aspects and Object Types</vt:lpstr>
      <vt:lpstr>Managing Aspects and Object Types</vt:lpstr>
      <vt:lpstr>Test Your Understanding</vt:lpstr>
      <vt:lpstr>PowerPoint Presentation</vt:lpstr>
      <vt:lpstr>Managing Documentum Methods</vt:lpstr>
      <vt:lpstr>Managing Documentum Methods</vt:lpstr>
      <vt:lpstr>Test Your Understanding</vt:lpstr>
      <vt:lpstr>Test Your Understanding</vt:lpstr>
      <vt:lpstr>PowerPoint Presentation</vt:lpstr>
      <vt:lpstr>Managing Documentum Jobs</vt:lpstr>
      <vt:lpstr>Managing Documentum Jobs</vt:lpstr>
      <vt:lpstr>Test Your Understanding</vt:lpstr>
      <vt:lpstr>PowerPoint Presentation</vt:lpstr>
      <vt:lpstr>Managing Documentum Lifecycles</vt:lpstr>
      <vt:lpstr>Managing Documentum Lifecycles</vt:lpstr>
      <vt:lpstr>Managing Documentum Lifecycles</vt:lpstr>
      <vt:lpstr>Managing Documentum Lifecycles</vt:lpstr>
      <vt:lpstr>Test Your Understanding</vt:lpstr>
      <vt:lpstr>PowerPoint Presentation</vt:lpstr>
      <vt:lpstr>Modules</vt:lpstr>
      <vt:lpstr>Creating Service Based Module (SBO) </vt:lpstr>
      <vt:lpstr>Creating Service Based Module (SBO) </vt:lpstr>
      <vt:lpstr>Creating Type Based Module (TBO)</vt:lpstr>
      <vt:lpstr>Creating Type Based Module (TBO)</vt:lpstr>
      <vt:lpstr>Test Your Understanding</vt:lpstr>
      <vt:lpstr>Test Your Understanding</vt:lpstr>
      <vt:lpstr>Test Your Understanding</vt:lpstr>
      <vt:lpstr>PowerPoint Presentation</vt:lpstr>
      <vt:lpstr>Managing Permission Sets (ACLs)</vt:lpstr>
      <vt:lpstr>Managing Permission Sets (ACLs)</vt:lpstr>
      <vt:lpstr>Managing Permission Sets (ACLs)</vt:lpstr>
      <vt:lpstr>Test Your Understanding</vt:lpstr>
      <vt:lpstr>PowerPoint Presentation</vt:lpstr>
      <vt:lpstr>Managing Roles and Groups</vt:lpstr>
      <vt:lpstr>Managing Roles and Groups</vt:lpstr>
      <vt:lpstr>Test Your Understanding</vt:lpstr>
      <vt:lpstr>PowerPoint Presentation</vt:lpstr>
      <vt:lpstr>Building and Installing a Composer Project</vt:lpstr>
      <vt:lpstr>Building and Installing a Composer Project</vt:lpstr>
      <vt:lpstr>Building and Installing a Composer Project</vt:lpstr>
      <vt:lpstr>Test Your Understanding</vt:lpstr>
      <vt:lpstr>PowerPoint Presentation</vt:lpstr>
      <vt:lpstr>Dar Deployment using Dar Installer</vt:lpstr>
      <vt:lpstr>Dar Deployment using Dar Installer</vt:lpstr>
      <vt:lpstr>Summary</vt:lpstr>
      <vt:lpstr>Summary</vt:lpstr>
      <vt:lpstr>Test Your Understanding</vt:lpstr>
      <vt:lpstr>Test Your Understanding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Chemakurthi, TharakaLakshmi (Cognizant)</cp:lastModifiedBy>
  <cp:revision>841</cp:revision>
  <dcterms:created xsi:type="dcterms:W3CDTF">2011-06-15T11:24:59Z</dcterms:created>
  <dcterms:modified xsi:type="dcterms:W3CDTF">2018-06-18T09:35:24Z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