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Lst>
  <p:notesMasterIdLst>
    <p:notesMasterId r:id="rId50"/>
  </p:notesMasterIdLst>
  <p:handoutMasterIdLst>
    <p:handoutMasterId r:id="rId51"/>
  </p:handoutMasterIdLst>
  <p:sldIdLst>
    <p:sldId id="257" r:id="rId5"/>
    <p:sldId id="367" r:id="rId6"/>
    <p:sldId id="399" r:id="rId7"/>
    <p:sldId id="357" r:id="rId8"/>
    <p:sldId id="358" r:id="rId9"/>
    <p:sldId id="400" r:id="rId10"/>
    <p:sldId id="401" r:id="rId11"/>
    <p:sldId id="422" r:id="rId12"/>
    <p:sldId id="439" r:id="rId13"/>
    <p:sldId id="403" r:id="rId14"/>
    <p:sldId id="441" r:id="rId15"/>
    <p:sldId id="440" r:id="rId16"/>
    <p:sldId id="424" r:id="rId17"/>
    <p:sldId id="425" r:id="rId18"/>
    <p:sldId id="426" r:id="rId19"/>
    <p:sldId id="428" r:id="rId20"/>
    <p:sldId id="429" r:id="rId21"/>
    <p:sldId id="430" r:id="rId22"/>
    <p:sldId id="442" r:id="rId23"/>
    <p:sldId id="443" r:id="rId24"/>
    <p:sldId id="444" r:id="rId25"/>
    <p:sldId id="450" r:id="rId26"/>
    <p:sldId id="447" r:id="rId27"/>
    <p:sldId id="448" r:id="rId28"/>
    <p:sldId id="449" r:id="rId29"/>
    <p:sldId id="462" r:id="rId30"/>
    <p:sldId id="431" r:id="rId31"/>
    <p:sldId id="432" r:id="rId32"/>
    <p:sldId id="433" r:id="rId33"/>
    <p:sldId id="435" r:id="rId34"/>
    <p:sldId id="436" r:id="rId35"/>
    <p:sldId id="451" r:id="rId36"/>
    <p:sldId id="452" r:id="rId37"/>
    <p:sldId id="453" r:id="rId38"/>
    <p:sldId id="437" r:id="rId39"/>
    <p:sldId id="454" r:id="rId40"/>
    <p:sldId id="463" r:id="rId41"/>
    <p:sldId id="438" r:id="rId42"/>
    <p:sldId id="455" r:id="rId43"/>
    <p:sldId id="456" r:id="rId44"/>
    <p:sldId id="457" r:id="rId45"/>
    <p:sldId id="458" r:id="rId46"/>
    <p:sldId id="459" r:id="rId47"/>
    <p:sldId id="460" r:id="rId48"/>
    <p:sldId id="461"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ngh, Dheeraj (Cognizant)" initials="SD(" lastIdx="2" clrIdx="0">
    <p:extLst>
      <p:ext uri="{19B8F6BF-5375-455C-9EA6-DF929625EA0E}">
        <p15:presenceInfo xmlns:p15="http://schemas.microsoft.com/office/powerpoint/2012/main" userId="S-1-5-21-1178368992-402679808-390482200-1829873" providerId="AD"/>
      </p:ext>
    </p:extLst>
  </p:cmAuthor>
  <p:cmAuthor id="2" name="Siripuram, Sridher (Cognizant)" initials="SS(" lastIdx="2" clrIdx="1">
    <p:extLst>
      <p:ext uri="{19B8F6BF-5375-455C-9EA6-DF929625EA0E}">
        <p15:presenceInfo xmlns:p15="http://schemas.microsoft.com/office/powerpoint/2012/main" userId="S-1-5-21-1178368992-402679808-390482200-20453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4744"/>
    <a:srgbClr val="953735"/>
    <a:srgbClr val="008080"/>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85968" autoAdjust="0"/>
  </p:normalViewPr>
  <p:slideViewPr>
    <p:cSldViewPr>
      <p:cViewPr varScale="1">
        <p:scale>
          <a:sx n="63" d="100"/>
          <a:sy n="63" d="100"/>
        </p:scale>
        <p:origin x="870"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356CD7-9CD9-4B22-AF0B-4282C60B68B3}" type="datetimeFigureOut">
              <a:rPr lang="en-US" smtClean="0"/>
              <a:t>4/12/2018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E63AFB5-6F1E-431A-B16C-E2770DEFADBC}" type="slidenum">
              <a:rPr lang="en-US" smtClean="0"/>
              <a:t>‹#›</a:t>
            </a:fld>
            <a:endParaRPr lang="en-US"/>
          </a:p>
        </p:txBody>
      </p:sp>
    </p:spTree>
    <p:extLst>
      <p:ext uri="{BB962C8B-B14F-4D97-AF65-F5344CB8AC3E}">
        <p14:creationId xmlns:p14="http://schemas.microsoft.com/office/powerpoint/2010/main" val="23609306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4/12/2018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549404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Place the audio notes for this slide here</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a:t>
            </a:fld>
            <a:endParaRPr lang="en-US"/>
          </a:p>
        </p:txBody>
      </p:sp>
    </p:spTree>
    <p:extLst>
      <p:ext uri="{BB962C8B-B14F-4D97-AF65-F5344CB8AC3E}">
        <p14:creationId xmlns:p14="http://schemas.microsoft.com/office/powerpoint/2010/main" val="588894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a:t>
            </a:fld>
            <a:endParaRPr lang="en-US"/>
          </a:p>
        </p:txBody>
      </p:sp>
    </p:spTree>
    <p:extLst>
      <p:ext uri="{BB962C8B-B14F-4D97-AF65-F5344CB8AC3E}">
        <p14:creationId xmlns:p14="http://schemas.microsoft.com/office/powerpoint/2010/main" val="1005173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11</a:t>
            </a:fld>
            <a:endParaRPr lang="en-US"/>
          </a:p>
        </p:txBody>
      </p:sp>
    </p:spTree>
    <p:extLst>
      <p:ext uri="{BB962C8B-B14F-4D97-AF65-F5344CB8AC3E}">
        <p14:creationId xmlns:p14="http://schemas.microsoft.com/office/powerpoint/2010/main" val="38589743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extBox 7"/>
          <p:cNvSpPr txBox="1"/>
          <p:nvPr userDrawn="1"/>
        </p:nvSpPr>
        <p:spPr>
          <a:xfrm>
            <a:off x="256309" y="4689157"/>
            <a:ext cx="2867891" cy="461665"/>
          </a:xfrm>
          <a:prstGeom prst="rect">
            <a:avLst/>
          </a:prstGeom>
          <a:noFill/>
        </p:spPr>
        <p:txBody>
          <a:bodyPr wrap="square" rtlCol="0">
            <a:spAutoFit/>
          </a:bodyPr>
          <a:lstStyle/>
          <a:p>
            <a:r>
              <a:rPr lang="en-US" sz="2400" b="1" dirty="0" smtClean="0">
                <a:solidFill>
                  <a:schemeClr val="bg1"/>
                </a:solidFill>
                <a:latin typeface="Arial Narrow" pitchFamily="34" charset="0"/>
                <a:cs typeface="Arial" panose="020B0604020202020204" pitchFamily="34" charset="0"/>
              </a:rPr>
              <a:t>LEVEL - LEARNER</a:t>
            </a:r>
            <a:endParaRPr lang="en-IN" sz="2400" b="1" dirty="0">
              <a:solidFill>
                <a:schemeClr val="bg1"/>
              </a:solidFill>
              <a:latin typeface="Arial Narrow"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smtClean="0"/>
              <a:t>| © Cognizant 2015</a:t>
            </a:r>
            <a:endParaRPr lang="en-US" dirty="0" smtClean="0"/>
          </a:p>
        </p:txBody>
      </p:sp>
      <p:sp>
        <p:nvSpPr>
          <p:cNvPr id="6" name="Slide Number Placeholder 5"/>
          <p:cNvSpPr>
            <a:spLocks noGrp="1"/>
          </p:cNvSpPr>
          <p:nvPr>
            <p:ph type="sldNum" sz="quarter" idx="12"/>
          </p:nvPr>
        </p:nvSpPr>
        <p:spPr/>
        <p:txBody>
          <a:bodyPr/>
          <a:lstStyle/>
          <a:p>
            <a:fld id="{D8ADAFF2-BF11-42B3-8CB9-F8B879C82B07}" type="slidenum">
              <a:rPr lang="en-US" smtClean="0"/>
              <a:t>‹#›</a:t>
            </a:fld>
            <a:endParaRPr lang="en-US"/>
          </a:p>
        </p:txBody>
      </p:sp>
    </p:spTree>
    <p:extLst>
      <p:ext uri="{BB962C8B-B14F-4D97-AF65-F5344CB8AC3E}">
        <p14:creationId xmlns:p14="http://schemas.microsoft.com/office/powerpoint/2010/main" val="26809134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fontAlgn="base">
              <a:spcAft>
                <a:spcPct val="0"/>
              </a:spcAft>
            </a:pPr>
            <a:r>
              <a:rPr lang="en-US" dirty="0" smtClean="0"/>
              <a:t>Click to edit Master text styles</a:t>
            </a:r>
          </a:p>
          <a:p>
            <a:pPr lvl="1" fontAlgn="base">
              <a:spcAft>
                <a:spcPct val="0"/>
              </a:spcAft>
            </a:pPr>
            <a:r>
              <a:rPr lang="en-US" dirty="0" smtClean="0"/>
              <a:t>Second level</a:t>
            </a:r>
          </a:p>
          <a:p>
            <a:pPr lvl="2" fontAlgn="base">
              <a:spcAft>
                <a:spcPct val="0"/>
              </a:spcAft>
              <a:buFont typeface="Courier New" pitchFamily="49" charset="0"/>
              <a:buChar char="o"/>
            </a:pPr>
            <a:r>
              <a:rPr lang="en-US" dirty="0" smtClean="0"/>
              <a:t>Third level</a:t>
            </a:r>
          </a:p>
          <a:p>
            <a:pPr lvl="3" fontAlgn="base">
              <a:spcAft>
                <a:spcPct val="0"/>
              </a:spcAft>
              <a:buFont typeface="Wingdings" pitchFamily="2" charset="2"/>
              <a:buChar char="§"/>
            </a:pPr>
            <a:r>
              <a:rPr lang="en-US" dirty="0" smtClean="0"/>
              <a:t>Fourth level</a:t>
            </a:r>
          </a:p>
          <a:p>
            <a:pPr lvl="4" fontAlgn="base">
              <a:spcAft>
                <a:spcPct val="0"/>
              </a:spcAft>
              <a:buChar char="•"/>
            </a:pPr>
            <a:r>
              <a:rPr lang="en-US" dirty="0" smtClean="0"/>
              <a:t>Fifth level</a:t>
            </a:r>
            <a:endParaRPr lang="en-US" dirty="0"/>
          </a:p>
        </p:txBody>
      </p:sp>
      <p:sp>
        <p:nvSpPr>
          <p:cNvPr id="5" name="Footer Placeholder 4"/>
          <p:cNvSpPr>
            <a:spLocks noGrp="1"/>
          </p:cNvSpPr>
          <p:nvPr>
            <p:ph type="ftr" sz="quarter" idx="11"/>
          </p:nvPr>
        </p:nvSpPr>
        <p:spPr/>
        <p:txBody>
          <a:bodyPr/>
          <a:lstStyle>
            <a:lvl1pPr>
              <a:defRPr>
                <a:solidFill>
                  <a:schemeClr val="tx1">
                    <a:lumMod val="50000"/>
                    <a:lumOff val="50000"/>
                  </a:schemeClr>
                </a:solidFill>
              </a:defRPr>
            </a:lvl1pPr>
          </a:lstStyle>
          <a:p>
            <a:r>
              <a:rPr lang="en-US" smtClean="0"/>
              <a:t>| © Cognizant 2015</a:t>
            </a:r>
            <a:endParaRPr lang="en-US" dirty="0" smtClean="0"/>
          </a:p>
        </p:txBody>
      </p:sp>
      <p:sp>
        <p:nvSpPr>
          <p:cNvPr id="6" name="Slide Number Placeholder 5"/>
          <p:cNvSpPr>
            <a:spLocks noGrp="1"/>
          </p:cNvSpPr>
          <p:nvPr>
            <p:ph type="sldNum" sz="quarter" idx="12"/>
          </p:nvPr>
        </p:nvSpPr>
        <p:spPr/>
        <p:txBody>
          <a:bodyPr/>
          <a:lstStyle>
            <a:lvl1pPr>
              <a:defRPr>
                <a:solidFill>
                  <a:schemeClr val="tx1">
                    <a:lumMod val="50000"/>
                    <a:lumOff val="50000"/>
                  </a:schemeClr>
                </a:solidFill>
              </a:defRPr>
            </a:lvl1pPr>
          </a:lstStyle>
          <a:p>
            <a:fld id="{D8ADAFF2-BF11-42B3-8CB9-F8B879C82B07}" type="slidenum">
              <a:rPr lang="en-US" smtClean="0"/>
              <a:pPr/>
              <a:t>‹#›</a:t>
            </a:fld>
            <a:endParaRPr lang="en-US"/>
          </a:p>
        </p:txBody>
      </p:sp>
    </p:spTree>
    <p:extLst>
      <p:ext uri="{BB962C8B-B14F-4D97-AF65-F5344CB8AC3E}">
        <p14:creationId xmlns:p14="http://schemas.microsoft.com/office/powerpoint/2010/main" val="1069514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8600" cy="5135563"/>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fontAlgn="base">
              <a:spcAft>
                <a:spcPct val="0"/>
              </a:spcAft>
            </a:pPr>
            <a:r>
              <a:rPr lang="en-US" dirty="0" smtClean="0"/>
              <a:t>Click to edit Master text styles</a:t>
            </a:r>
          </a:p>
          <a:p>
            <a:pPr lvl="1" fontAlgn="base">
              <a:spcAft>
                <a:spcPct val="0"/>
              </a:spcAft>
            </a:pPr>
            <a:r>
              <a:rPr lang="en-US" dirty="0" smtClean="0"/>
              <a:t>Second level</a:t>
            </a:r>
          </a:p>
          <a:p>
            <a:pPr lvl="2" fontAlgn="base">
              <a:spcAft>
                <a:spcPct val="0"/>
              </a:spcAft>
              <a:buFont typeface="Courier New" pitchFamily="49" charset="0"/>
              <a:buChar char="o"/>
            </a:pPr>
            <a:r>
              <a:rPr lang="en-US" dirty="0" smtClean="0"/>
              <a:t>Third level</a:t>
            </a:r>
          </a:p>
          <a:p>
            <a:pPr lvl="3" fontAlgn="base">
              <a:spcAft>
                <a:spcPct val="0"/>
              </a:spcAft>
              <a:buFont typeface="Wingdings" pitchFamily="2" charset="2"/>
              <a:buChar char="§"/>
            </a:pPr>
            <a:r>
              <a:rPr lang="en-US" dirty="0" smtClean="0"/>
              <a:t>Fourth level</a:t>
            </a:r>
          </a:p>
          <a:p>
            <a:pPr lvl="4" fontAlgn="base">
              <a:spcAft>
                <a:spcPct val="0"/>
              </a:spcAft>
              <a:buChar char="•"/>
            </a:pPr>
            <a:r>
              <a:rPr lang="en-US" dirty="0" smtClean="0"/>
              <a:t>Fifth level</a:t>
            </a:r>
            <a:endParaRPr lang="en-US" dirty="0"/>
          </a:p>
        </p:txBody>
      </p:sp>
      <p:sp>
        <p:nvSpPr>
          <p:cNvPr id="4" name="Content Placeholder 3"/>
          <p:cNvSpPr>
            <a:spLocks noGrp="1"/>
          </p:cNvSpPr>
          <p:nvPr>
            <p:ph sz="half" idx="2"/>
          </p:nvPr>
        </p:nvSpPr>
        <p:spPr>
          <a:xfrm>
            <a:off x="4648200" y="990600"/>
            <a:ext cx="4038600" cy="5135563"/>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fontAlgn="base">
              <a:spcAft>
                <a:spcPct val="0"/>
              </a:spcAft>
            </a:pPr>
            <a:r>
              <a:rPr lang="en-US" smtClean="0"/>
              <a:t>Click to edit Master text styles</a:t>
            </a:r>
          </a:p>
          <a:p>
            <a:pPr lvl="1" fontAlgn="base">
              <a:spcAft>
                <a:spcPct val="0"/>
              </a:spcAft>
            </a:pPr>
            <a:r>
              <a:rPr lang="en-US" smtClean="0"/>
              <a:t>Second level</a:t>
            </a:r>
          </a:p>
          <a:p>
            <a:pPr lvl="2" fontAlgn="base">
              <a:spcAft>
                <a:spcPct val="0"/>
              </a:spcAft>
              <a:buFont typeface="Courier New" pitchFamily="49" charset="0"/>
              <a:buChar char="o"/>
            </a:pPr>
            <a:r>
              <a:rPr lang="en-US" smtClean="0"/>
              <a:t>Third level</a:t>
            </a:r>
          </a:p>
          <a:p>
            <a:pPr lvl="3" fontAlgn="base">
              <a:spcAft>
                <a:spcPct val="0"/>
              </a:spcAft>
              <a:buFont typeface="Wingdings" pitchFamily="2" charset="2"/>
              <a:buChar char="§"/>
            </a:pPr>
            <a:r>
              <a:rPr lang="en-US" smtClean="0"/>
              <a:t>Fourth level</a:t>
            </a:r>
          </a:p>
          <a:p>
            <a:pPr lvl="4" fontAlgn="base">
              <a:spcAft>
                <a:spcPct val="0"/>
              </a:spcAft>
              <a:buChar char="•"/>
            </a:pPr>
            <a:r>
              <a:rPr lang="en-US" smtClean="0"/>
              <a:t>Fifth level</a:t>
            </a:r>
            <a:endParaRPr lang="en-US"/>
          </a:p>
        </p:txBody>
      </p:sp>
      <p:sp>
        <p:nvSpPr>
          <p:cNvPr id="6" name="Footer Placeholder 5"/>
          <p:cNvSpPr>
            <a:spLocks noGrp="1"/>
          </p:cNvSpPr>
          <p:nvPr>
            <p:ph type="ftr" sz="quarter" idx="11"/>
          </p:nvPr>
        </p:nvSpPr>
        <p:spPr/>
        <p:txBody>
          <a:bodyPr/>
          <a:lstStyle/>
          <a:p>
            <a:r>
              <a:rPr lang="en-US" smtClean="0"/>
              <a:t>| © Cognizant 2015</a:t>
            </a:r>
            <a:endParaRPr lang="en-US" dirty="0" smtClean="0"/>
          </a:p>
        </p:txBody>
      </p:sp>
      <p:sp>
        <p:nvSpPr>
          <p:cNvPr id="7" name="Slide Number Placeholder 6"/>
          <p:cNvSpPr>
            <a:spLocks noGrp="1"/>
          </p:cNvSpPr>
          <p:nvPr>
            <p:ph type="sldNum" sz="quarter" idx="12"/>
          </p:nvPr>
        </p:nvSpPr>
        <p:spPr/>
        <p:txBody>
          <a:bodyPr/>
          <a:lstStyle/>
          <a:p>
            <a:fld id="{D8ADAFF2-BF11-42B3-8CB9-F8B879C82B07}" type="slidenum">
              <a:rPr lang="en-US" smtClean="0"/>
              <a:t>‹#›</a:t>
            </a:fld>
            <a:endParaRPr lang="en-US"/>
          </a:p>
        </p:txBody>
      </p:sp>
    </p:spTree>
    <p:extLst>
      <p:ext uri="{BB962C8B-B14F-4D97-AF65-F5344CB8AC3E}">
        <p14:creationId xmlns:p14="http://schemas.microsoft.com/office/powerpoint/2010/main" val="55795527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990600"/>
            <a:ext cx="4040188" cy="639762"/>
          </a:xfrm>
          <a:noFill/>
          <a:ln w="9525">
            <a:noFill/>
            <a:miter lim="800000"/>
            <a:headEnd/>
            <a:tailEnd/>
          </a:ln>
        </p:spPr>
        <p:txBody>
          <a:bodyPr vert="horz" wrap="square" lIns="91440" tIns="45720" rIns="91440" bIns="45720" numCol="1" anchor="ctr" anchorCtr="0" compatLnSpc="1">
            <a:prstTxWarp prst="textNoShape">
              <a:avLst/>
            </a:prstTxWarp>
          </a:bodyPr>
          <a:lstStyle>
            <a:lvl1pPr>
              <a:defRPr lang="en-US" b="1" dirty="0" smtClean="0">
                <a:latin typeface="Arial Unicode MS" pitchFamily="34" charset="-128"/>
                <a:cs typeface="Arial Unicode MS" pitchFamily="34" charset="-128"/>
              </a:defRPr>
            </a:lvl1pPr>
          </a:lstStyle>
          <a:p>
            <a:pPr marL="0" lvl="0" indent="0" fontAlgn="base">
              <a:spcAft>
                <a:spcPct val="0"/>
              </a:spcAft>
              <a:buNone/>
            </a:pPr>
            <a:r>
              <a:rPr lang="en-US" dirty="0" smtClean="0"/>
              <a:t>Click to edit Master text styles</a:t>
            </a:r>
          </a:p>
        </p:txBody>
      </p:sp>
      <p:sp>
        <p:nvSpPr>
          <p:cNvPr id="4" name="Content Placeholder 3"/>
          <p:cNvSpPr>
            <a:spLocks noGrp="1"/>
          </p:cNvSpPr>
          <p:nvPr>
            <p:ph sz="half" idx="2"/>
          </p:nvPr>
        </p:nvSpPr>
        <p:spPr>
          <a:xfrm>
            <a:off x="457200" y="1752600"/>
            <a:ext cx="4040188" cy="4373563"/>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fontAlgn="base">
              <a:spcAft>
                <a:spcPct val="0"/>
              </a:spcAft>
            </a:pPr>
            <a:r>
              <a:rPr lang="en-US" dirty="0" smtClean="0"/>
              <a:t>Click to edit Master text styles</a:t>
            </a:r>
          </a:p>
          <a:p>
            <a:pPr lvl="1" fontAlgn="base">
              <a:spcAft>
                <a:spcPct val="0"/>
              </a:spcAft>
            </a:pPr>
            <a:r>
              <a:rPr lang="en-US" dirty="0" smtClean="0"/>
              <a:t>Second level</a:t>
            </a:r>
          </a:p>
          <a:p>
            <a:pPr lvl="2" fontAlgn="base">
              <a:spcAft>
                <a:spcPct val="0"/>
              </a:spcAft>
              <a:buFont typeface="Courier New" pitchFamily="49" charset="0"/>
              <a:buChar char="o"/>
            </a:pPr>
            <a:r>
              <a:rPr lang="en-US" dirty="0" smtClean="0"/>
              <a:t>Third level</a:t>
            </a:r>
          </a:p>
          <a:p>
            <a:pPr lvl="3" fontAlgn="base">
              <a:spcAft>
                <a:spcPct val="0"/>
              </a:spcAft>
              <a:buFont typeface="Wingdings" pitchFamily="2" charset="2"/>
              <a:buChar char="§"/>
            </a:pPr>
            <a:r>
              <a:rPr lang="en-US" dirty="0" smtClean="0"/>
              <a:t>Fourth level</a:t>
            </a:r>
          </a:p>
          <a:p>
            <a:pPr lvl="4" fontAlgn="base">
              <a:spcAft>
                <a:spcPct val="0"/>
              </a:spcAft>
              <a:buChar char="•"/>
            </a:pPr>
            <a:r>
              <a:rPr lang="en-US" dirty="0" smtClean="0"/>
              <a:t>Fifth level</a:t>
            </a:r>
            <a:endParaRPr lang="en-US" dirty="0"/>
          </a:p>
        </p:txBody>
      </p:sp>
      <p:sp>
        <p:nvSpPr>
          <p:cNvPr id="5" name="Text Placeholder 4"/>
          <p:cNvSpPr>
            <a:spLocks noGrp="1"/>
          </p:cNvSpPr>
          <p:nvPr>
            <p:ph type="body" sz="quarter" idx="3"/>
          </p:nvPr>
        </p:nvSpPr>
        <p:spPr>
          <a:xfrm>
            <a:off x="4645025" y="990600"/>
            <a:ext cx="4041775" cy="639762"/>
          </a:xfrm>
          <a:noFill/>
          <a:ln w="9525">
            <a:noFill/>
            <a:miter lim="800000"/>
            <a:headEnd/>
            <a:tailEnd/>
          </a:ln>
        </p:spPr>
        <p:txBody>
          <a:bodyPr vert="horz" wrap="square" lIns="91440" tIns="45720" rIns="91440" bIns="45720" numCol="1" anchor="ctr" anchorCtr="0" compatLnSpc="1">
            <a:prstTxWarp prst="textNoShape">
              <a:avLst/>
            </a:prstTxWarp>
          </a:bodyPr>
          <a:lstStyle>
            <a:lvl1pPr>
              <a:defRPr lang="en-US" b="1" smtClean="0">
                <a:latin typeface="Arial Unicode MS" pitchFamily="34" charset="-128"/>
                <a:cs typeface="Arial Unicode MS" pitchFamily="34" charset="-128"/>
              </a:defRPr>
            </a:lvl1pPr>
          </a:lstStyle>
          <a:p>
            <a:pPr marL="0" lvl="0" indent="0" fontAlgn="base">
              <a:spcAft>
                <a:spcPct val="0"/>
              </a:spcAft>
              <a:buNone/>
            </a:pPr>
            <a:r>
              <a:rPr lang="en-US" smtClean="0"/>
              <a:t>Click to edit Master text styles</a:t>
            </a:r>
          </a:p>
        </p:txBody>
      </p:sp>
      <p:sp>
        <p:nvSpPr>
          <p:cNvPr id="6" name="Content Placeholder 5"/>
          <p:cNvSpPr>
            <a:spLocks noGrp="1"/>
          </p:cNvSpPr>
          <p:nvPr>
            <p:ph sz="quarter" idx="4"/>
          </p:nvPr>
        </p:nvSpPr>
        <p:spPr>
          <a:xfrm>
            <a:off x="4645025" y="1752600"/>
            <a:ext cx="4041775" cy="4373563"/>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fontAlgn="base">
              <a:spcAft>
                <a:spcPct val="0"/>
              </a:spcAft>
            </a:pPr>
            <a:r>
              <a:rPr lang="en-US" smtClean="0"/>
              <a:t>Click to edit Master text styles</a:t>
            </a:r>
          </a:p>
          <a:p>
            <a:pPr lvl="1" fontAlgn="base">
              <a:spcAft>
                <a:spcPct val="0"/>
              </a:spcAft>
            </a:pPr>
            <a:r>
              <a:rPr lang="en-US" smtClean="0"/>
              <a:t>Second level</a:t>
            </a:r>
          </a:p>
          <a:p>
            <a:pPr lvl="2" fontAlgn="base">
              <a:spcAft>
                <a:spcPct val="0"/>
              </a:spcAft>
              <a:buFont typeface="Courier New" pitchFamily="49" charset="0"/>
              <a:buChar char="o"/>
            </a:pPr>
            <a:r>
              <a:rPr lang="en-US" smtClean="0"/>
              <a:t>Third level</a:t>
            </a:r>
          </a:p>
          <a:p>
            <a:pPr lvl="3" fontAlgn="base">
              <a:spcAft>
                <a:spcPct val="0"/>
              </a:spcAft>
              <a:buFont typeface="Wingdings" pitchFamily="2" charset="2"/>
              <a:buChar char="§"/>
            </a:pPr>
            <a:r>
              <a:rPr lang="en-US" smtClean="0"/>
              <a:t>Fourth level</a:t>
            </a:r>
          </a:p>
          <a:p>
            <a:pPr lvl="4" fontAlgn="base">
              <a:spcAft>
                <a:spcPct val="0"/>
              </a:spcAft>
              <a:buChar char="•"/>
            </a:pPr>
            <a:r>
              <a:rPr lang="en-US" smtClean="0"/>
              <a:t>Fifth level</a:t>
            </a:r>
            <a:endParaRPr lang="en-US"/>
          </a:p>
        </p:txBody>
      </p:sp>
      <p:sp>
        <p:nvSpPr>
          <p:cNvPr id="8" name="Footer Placeholder 7"/>
          <p:cNvSpPr>
            <a:spLocks noGrp="1"/>
          </p:cNvSpPr>
          <p:nvPr>
            <p:ph type="ftr" sz="quarter" idx="11"/>
          </p:nvPr>
        </p:nvSpPr>
        <p:spPr/>
        <p:txBody>
          <a:bodyPr/>
          <a:lstStyle/>
          <a:p>
            <a:r>
              <a:rPr lang="en-US" smtClean="0"/>
              <a:t>| © Cognizant 2015</a:t>
            </a:r>
            <a:endParaRPr lang="en-US" dirty="0" smtClean="0"/>
          </a:p>
        </p:txBody>
      </p:sp>
      <p:sp>
        <p:nvSpPr>
          <p:cNvPr id="9" name="Slide Number Placeholder 8"/>
          <p:cNvSpPr>
            <a:spLocks noGrp="1"/>
          </p:cNvSpPr>
          <p:nvPr>
            <p:ph type="sldNum" sz="quarter" idx="12"/>
          </p:nvPr>
        </p:nvSpPr>
        <p:spPr/>
        <p:txBody>
          <a:bodyPr/>
          <a:lstStyle/>
          <a:p>
            <a:fld id="{D8ADAFF2-BF11-42B3-8CB9-F8B879C82B07}" type="slidenum">
              <a:rPr lang="en-US" smtClean="0"/>
              <a:t>‹#›</a:t>
            </a:fld>
            <a:endParaRPr lang="en-US"/>
          </a:p>
        </p:txBody>
      </p:sp>
    </p:spTree>
    <p:extLst>
      <p:ext uri="{BB962C8B-B14F-4D97-AF65-F5344CB8AC3E}">
        <p14:creationId xmlns:p14="http://schemas.microsoft.com/office/powerpoint/2010/main" val="328776996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smtClean="0"/>
              <a:t>| © Cognizant 2015</a:t>
            </a:r>
            <a:endParaRPr lang="en-US" dirty="0" smtClean="0"/>
          </a:p>
        </p:txBody>
      </p:sp>
      <p:sp>
        <p:nvSpPr>
          <p:cNvPr id="5" name="Slide Number Placeholder 4"/>
          <p:cNvSpPr>
            <a:spLocks noGrp="1"/>
          </p:cNvSpPr>
          <p:nvPr>
            <p:ph type="sldNum" sz="quarter" idx="12"/>
          </p:nvPr>
        </p:nvSpPr>
        <p:spPr/>
        <p:txBody>
          <a:bodyPr/>
          <a:lstStyle/>
          <a:p>
            <a:fld id="{D8ADAFF2-BF11-42B3-8CB9-F8B879C82B07}" type="slidenum">
              <a:rPr lang="en-US" smtClean="0"/>
              <a:t>‹#›</a:t>
            </a:fld>
            <a:endParaRPr lang="en-US"/>
          </a:p>
        </p:txBody>
      </p:sp>
    </p:spTree>
    <p:extLst>
      <p:ext uri="{BB962C8B-B14F-4D97-AF65-F5344CB8AC3E}">
        <p14:creationId xmlns:p14="http://schemas.microsoft.com/office/powerpoint/2010/main" val="255481767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 © Cognizant 2015</a:t>
            </a:r>
            <a:endParaRPr lang="en-US" dirty="0" smtClean="0"/>
          </a:p>
        </p:txBody>
      </p:sp>
      <p:sp>
        <p:nvSpPr>
          <p:cNvPr id="4" name="Slide Number Placeholder 3"/>
          <p:cNvSpPr>
            <a:spLocks noGrp="1"/>
          </p:cNvSpPr>
          <p:nvPr>
            <p:ph type="sldNum" sz="quarter" idx="12"/>
          </p:nvPr>
        </p:nvSpPr>
        <p:spPr/>
        <p:txBody>
          <a:bodyPr/>
          <a:lstStyle/>
          <a:p>
            <a:fld id="{D8ADAFF2-BF11-42B3-8CB9-F8B879C82B07}" type="slidenum">
              <a:rPr lang="en-US" smtClean="0"/>
              <a:t>‹#›</a:t>
            </a:fld>
            <a:endParaRPr lang="en-US"/>
          </a:p>
        </p:txBody>
      </p:sp>
    </p:spTree>
    <p:extLst>
      <p:ext uri="{BB962C8B-B14F-4D97-AF65-F5344CB8AC3E}">
        <p14:creationId xmlns:p14="http://schemas.microsoft.com/office/powerpoint/2010/main" val="256847440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smtClean="0"/>
              <a:t>| © Cognizant 2015</a:t>
            </a:r>
            <a:endParaRPr lang="en-US" dirty="0" smtClean="0"/>
          </a:p>
        </p:txBody>
      </p:sp>
      <p:sp>
        <p:nvSpPr>
          <p:cNvPr id="6" name="Slide Number Placeholder 5"/>
          <p:cNvSpPr>
            <a:spLocks noGrp="1"/>
          </p:cNvSpPr>
          <p:nvPr>
            <p:ph type="sldNum" sz="quarter" idx="12"/>
          </p:nvPr>
        </p:nvSpPr>
        <p:spPr/>
        <p:txBody>
          <a:bodyPr/>
          <a:lstStyle/>
          <a:p>
            <a:fld id="{D8ADAFF2-BF11-42B3-8CB9-F8B879C82B07}" type="slidenum">
              <a:rPr lang="en-US" smtClean="0"/>
              <a:t>‹#›</a:t>
            </a:fld>
            <a:endParaRPr lang="en-US"/>
          </a:p>
        </p:txBody>
      </p:sp>
    </p:spTree>
    <p:extLst>
      <p:ext uri="{BB962C8B-B14F-4D97-AF65-F5344CB8AC3E}">
        <p14:creationId xmlns:p14="http://schemas.microsoft.com/office/powerpoint/2010/main" val="37139781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Section 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Footer Placeholder 4"/>
          <p:cNvSpPr>
            <a:spLocks noGrp="1"/>
          </p:cNvSpPr>
          <p:nvPr>
            <p:ph type="ftr" sz="quarter" idx="11"/>
          </p:nvPr>
        </p:nvSpPr>
        <p:spPr>
          <a:xfrm>
            <a:off x="381000" y="6324600"/>
            <a:ext cx="1371600" cy="365125"/>
          </a:xfrm>
        </p:spPr>
        <p:txBody>
          <a:bodyPr/>
          <a:lstStyle/>
          <a:p>
            <a:r>
              <a:rPr lang="en-US" smtClean="0"/>
              <a:t>| © Cognizant 2015</a:t>
            </a:r>
            <a:endParaRPr lang="en-US" dirty="0" smtClean="0"/>
          </a:p>
        </p:txBody>
      </p:sp>
      <p:sp>
        <p:nvSpPr>
          <p:cNvPr id="11" name="Slide Number Placeholder 5"/>
          <p:cNvSpPr>
            <a:spLocks noGrp="1"/>
          </p:cNvSpPr>
          <p:nvPr>
            <p:ph type="sldNum" sz="quarter" idx="12"/>
          </p:nvPr>
        </p:nvSpPr>
        <p:spPr>
          <a:xfrm>
            <a:off x="103094" y="6324600"/>
            <a:ext cx="430306" cy="365125"/>
          </a:xfrm>
        </p:spPr>
        <p:txBody>
          <a:bodyPr/>
          <a:lstStyle/>
          <a:p>
            <a:fld id="{D8ADAFF2-BF11-42B3-8CB9-F8B879C82B0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Questio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5599221" y="2256947"/>
            <a:ext cx="2744453" cy="3455595"/>
          </a:xfrm>
          <a:prstGeom prst="rect">
            <a:avLst/>
          </a:prstGeom>
        </p:spPr>
      </p:pic>
      <p:sp>
        <p:nvSpPr>
          <p:cNvPr id="4" name="Title 6"/>
          <p:cNvSpPr>
            <a:spLocks noGrp="1"/>
          </p:cNvSpPr>
          <p:nvPr>
            <p:ph type="title" hasCustomPrompt="1"/>
          </p:nvPr>
        </p:nvSpPr>
        <p:spPr>
          <a:xfrm>
            <a:off x="2168305" y="1"/>
            <a:ext cx="6351006" cy="622300"/>
          </a:xfrm>
          <a:prstGeom prst="rect">
            <a:avLst/>
          </a:prstGeom>
        </p:spPr>
        <p:txBody>
          <a:bodyPr anchor="ctr"/>
          <a:lstStyle>
            <a:lvl1pPr>
              <a:defRPr sz="2000" b="1">
                <a:solidFill>
                  <a:schemeClr val="bg1"/>
                </a:solidFill>
                <a:latin typeface="Arial" panose="020B0604020202020204" pitchFamily="34" charset="0"/>
                <a:cs typeface="Arial" panose="020B0604020202020204" pitchFamily="34" charset="0"/>
              </a:defRPr>
            </a:lvl1pPr>
          </a:lstStyle>
          <a:p>
            <a:r>
              <a:rPr lang="en-US" dirty="0" smtClean="0"/>
              <a:t>Test Your Understanding</a:t>
            </a:r>
            <a:endParaRPr lang="en-US" dirty="0"/>
          </a:p>
        </p:txBody>
      </p:sp>
      <p:sp>
        <p:nvSpPr>
          <p:cNvPr id="5" name="Content Placeholder 2"/>
          <p:cNvSpPr>
            <a:spLocks noGrp="1"/>
          </p:cNvSpPr>
          <p:nvPr>
            <p:ph sz="quarter" idx="10"/>
          </p:nvPr>
        </p:nvSpPr>
        <p:spPr>
          <a:xfrm>
            <a:off x="1004935" y="1244600"/>
            <a:ext cx="6753885" cy="4343400"/>
          </a:xfrm>
          <a:prstGeom prst="rect">
            <a:avLst/>
          </a:prstGeom>
        </p:spPr>
        <p:txBody>
          <a:bodyPr/>
          <a:lstStyle>
            <a:lvl1pPr>
              <a:defRPr sz="14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txBox="1">
            <a:spLocks/>
          </p:cNvSpPr>
          <p:nvPr userDrawn="1"/>
        </p:nvSpPr>
        <p:spPr>
          <a:xfrm>
            <a:off x="7180810" y="6492875"/>
            <a:ext cx="1706312"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55" b="1" dirty="0" smtClean="0">
                <a:latin typeface="Arial Narrow" pitchFamily="34" charset="0"/>
              </a:rPr>
              <a:t>© Cognizant</a:t>
            </a:r>
            <a:r>
              <a:rPr lang="en-US" sz="855" b="1" baseline="0" dirty="0" smtClean="0">
                <a:latin typeface="Arial Narrow" pitchFamily="34" charset="0"/>
              </a:rPr>
              <a:t> </a:t>
            </a:r>
            <a:r>
              <a:rPr lang="en-US" sz="855" b="1" dirty="0" smtClean="0">
                <a:latin typeface="Arial Narrow" pitchFamily="34" charset="0"/>
              </a:rPr>
              <a:t>2017 | </a:t>
            </a:r>
            <a:endParaRPr lang="en-US" sz="855" dirty="0" smtClean="0">
              <a:latin typeface="Arial Narrow" panose="020B0606020202030204" pitchFamily="34" charset="0"/>
            </a:endParaRPr>
          </a:p>
        </p:txBody>
      </p:sp>
      <p:sp>
        <p:nvSpPr>
          <p:cNvPr id="7" name="Slide Number Placeholder 5"/>
          <p:cNvSpPr txBox="1">
            <a:spLocks/>
          </p:cNvSpPr>
          <p:nvPr userDrawn="1"/>
        </p:nvSpPr>
        <p:spPr>
          <a:xfrm>
            <a:off x="8818075" y="6492876"/>
            <a:ext cx="32592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FEBB6C-3D18-43ED-8B15-291584D2D09C}" type="slidenum">
              <a:rPr lang="en-US" sz="855" smtClean="0">
                <a:latin typeface="Arial Narrow" panose="020B0606020202030204" pitchFamily="34" charset="0"/>
              </a:rPr>
              <a:pPr/>
              <a:t>‹#›</a:t>
            </a:fld>
            <a:endParaRPr lang="en-US" sz="855" dirty="0">
              <a:latin typeface="Arial Narrow" panose="020B0606020202030204" pitchFamily="34" charset="0"/>
            </a:endParaRPr>
          </a:p>
        </p:txBody>
      </p:sp>
    </p:spTree>
    <p:extLst>
      <p:ext uri="{BB962C8B-B14F-4D97-AF65-F5344CB8AC3E}">
        <p14:creationId xmlns:p14="http://schemas.microsoft.com/office/powerpoint/2010/main" val="2661081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152400" y="22412"/>
            <a:ext cx="7162800" cy="510988"/>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990600"/>
            <a:ext cx="8229600" cy="5135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fontAlgn="base">
              <a:spcAft>
                <a:spcPct val="0"/>
              </a:spcAft>
            </a:pPr>
            <a:r>
              <a:rPr lang="en-US" dirty="0" smtClean="0"/>
              <a:t>Click to edit Master text styles</a:t>
            </a:r>
          </a:p>
          <a:p>
            <a:pPr lvl="1" fontAlgn="base">
              <a:spcAft>
                <a:spcPct val="0"/>
              </a:spcAft>
            </a:pPr>
            <a:r>
              <a:rPr lang="en-US" dirty="0" smtClean="0"/>
              <a:t>Second level</a:t>
            </a:r>
          </a:p>
          <a:p>
            <a:pPr lvl="2" fontAlgn="base">
              <a:spcAft>
                <a:spcPct val="0"/>
              </a:spcAft>
              <a:buFont typeface="Courier New" pitchFamily="49" charset="0"/>
              <a:buChar char="o"/>
            </a:pPr>
            <a:r>
              <a:rPr lang="en-US" dirty="0" smtClean="0"/>
              <a:t>Third level</a:t>
            </a:r>
          </a:p>
          <a:p>
            <a:pPr lvl="3" fontAlgn="base">
              <a:spcAft>
                <a:spcPct val="0"/>
              </a:spcAft>
              <a:buFont typeface="Wingdings" pitchFamily="2" charset="2"/>
              <a:buChar char="§"/>
            </a:pPr>
            <a:r>
              <a:rPr lang="en-US" dirty="0" smtClean="0"/>
              <a:t>Fourth level</a:t>
            </a:r>
          </a:p>
          <a:p>
            <a:pPr lvl="4" fontAlgn="base">
              <a:spcAft>
                <a:spcPct val="0"/>
              </a:spcAft>
              <a:buChar char="•"/>
            </a:pPr>
            <a:r>
              <a:rPr lang="en-US" dirty="0" smtClean="0"/>
              <a:t>Fifth level</a:t>
            </a:r>
            <a:endParaRPr lang="en-US" dirty="0"/>
          </a:p>
        </p:txBody>
      </p:sp>
      <p:sp>
        <p:nvSpPr>
          <p:cNvPr id="5" name="Footer Placeholder 4"/>
          <p:cNvSpPr>
            <a:spLocks noGrp="1"/>
          </p:cNvSpPr>
          <p:nvPr>
            <p:ph type="ftr" sz="quarter" idx="3"/>
          </p:nvPr>
        </p:nvSpPr>
        <p:spPr>
          <a:xfrm>
            <a:off x="304800" y="6324600"/>
            <a:ext cx="1371600" cy="365125"/>
          </a:xfrm>
          <a:prstGeom prst="rect">
            <a:avLst/>
          </a:prstGeom>
        </p:spPr>
        <p:txBody>
          <a:bodyPr vert="horz" lIns="91440" tIns="45720" rIns="91440" bIns="45720" rtlCol="0" anchor="ctr"/>
          <a:lstStyle>
            <a:lvl1pPr algn="l">
              <a:defRPr lang="en-US" sz="1200" b="1" kern="1200" dirty="0" smtClean="0">
                <a:solidFill>
                  <a:schemeClr val="tx1">
                    <a:lumMod val="50000"/>
                    <a:lumOff val="50000"/>
                  </a:schemeClr>
                </a:solidFill>
                <a:latin typeface="Arial Narrow" pitchFamily="34" charset="0"/>
                <a:ea typeface="+mn-ea"/>
                <a:cs typeface="+mn-cs"/>
              </a:defRPr>
            </a:lvl1pPr>
          </a:lstStyle>
          <a:p>
            <a:r>
              <a:rPr lang="en-US" smtClean="0"/>
              <a:t>| © Cognizant 2015</a:t>
            </a:r>
            <a:endParaRPr lang="en-US" dirty="0"/>
          </a:p>
        </p:txBody>
      </p:sp>
      <p:sp>
        <p:nvSpPr>
          <p:cNvPr id="6" name="Slide Number Placeholder 5"/>
          <p:cNvSpPr>
            <a:spLocks noGrp="1"/>
          </p:cNvSpPr>
          <p:nvPr>
            <p:ph type="sldNum" sz="quarter" idx="4"/>
          </p:nvPr>
        </p:nvSpPr>
        <p:spPr>
          <a:xfrm>
            <a:off x="103094" y="6324600"/>
            <a:ext cx="430306" cy="365125"/>
          </a:xfrm>
          <a:prstGeom prst="rect">
            <a:avLst/>
          </a:prstGeom>
        </p:spPr>
        <p:txBody>
          <a:bodyPr vert="horz" lIns="91440" tIns="45720" rIns="91440" bIns="45720" rtlCol="0" anchor="ctr"/>
          <a:lstStyle>
            <a:lvl1pPr algn="l">
              <a:defRPr lang="en-US" sz="1200" b="1" kern="1200" smtClean="0">
                <a:solidFill>
                  <a:schemeClr val="tx1">
                    <a:lumMod val="50000"/>
                    <a:lumOff val="50000"/>
                  </a:schemeClr>
                </a:solidFill>
                <a:latin typeface="Arial Narrow" pitchFamily="34" charset="0"/>
                <a:ea typeface="+mn-ea"/>
                <a:cs typeface="+mn-cs"/>
              </a:defRPr>
            </a:lvl1pPr>
          </a:lstStyle>
          <a:p>
            <a:fld id="{D8ADAFF2-BF11-42B3-8CB9-F8B879C82B07}" type="slidenum">
              <a:rPr lang="en-US" smtClean="0"/>
              <a:pPr/>
              <a:t>‹#›</a:t>
            </a:fld>
            <a:endParaRPr lang="en-US" dirty="0"/>
          </a:p>
        </p:txBody>
      </p:sp>
    </p:spTree>
    <p:extLst>
      <p:ext uri="{BB962C8B-B14F-4D97-AF65-F5344CB8AC3E}">
        <p14:creationId xmlns:p14="http://schemas.microsoft.com/office/powerpoint/2010/main" val="69589191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8" r:id="rId3"/>
    <p:sldLayoutId id="2147483679" r:id="rId4"/>
    <p:sldLayoutId id="2147483680" r:id="rId5"/>
    <p:sldLayoutId id="2147483681" r:id="rId6"/>
    <p:sldLayoutId id="2147483684" r:id="rId7"/>
    <p:sldLayoutId id="2147483686" r:id="rId8"/>
    <p:sldLayoutId id="2147483687" r:id="rId9"/>
  </p:sldLayoutIdLst>
  <p:timing>
    <p:tnLst>
      <p:par>
        <p:cTn id="1" dur="indefinite" restart="never" nodeType="tmRoot"/>
      </p:par>
    </p:tnLst>
  </p:timing>
  <p:hf hdr="0" dt="0"/>
  <p:txStyles>
    <p:titleStyle>
      <a:lvl1pPr algn="l" defTabSz="914400" rtl="0" eaLnBrk="1" latinLnBrk="0" hangingPunct="1">
        <a:spcBef>
          <a:spcPct val="0"/>
        </a:spcBef>
        <a:buNone/>
        <a:defRPr lang="en-US" sz="3200" b="0" kern="1200" dirty="0">
          <a:solidFill>
            <a:schemeClr val="lt1"/>
          </a:solidFill>
          <a:latin typeface="Arial Rounded MT Bold" pitchFamily="34" charset="0"/>
          <a:ea typeface="+mn-ea"/>
          <a:cs typeface="+mn-cs"/>
        </a:defRPr>
      </a:lvl1pPr>
    </p:titleStyle>
    <p:bodyStyle>
      <a:lvl1pPr marL="342900" indent="-342900" algn="l" defTabSz="914400" rtl="0" eaLnBrk="1" latinLnBrk="0" hangingPunct="1">
        <a:spcBef>
          <a:spcPct val="20000"/>
        </a:spcBef>
        <a:buFont typeface="Arial" pitchFamily="34" charset="0"/>
        <a:buChar char="•"/>
        <a:defRPr lang="en-US" sz="2000" kern="1200" smtClean="0">
          <a:solidFill>
            <a:schemeClr val="tx1"/>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cid:image002.png@01D3C2DC.59462800"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366157"/>
            <a:ext cx="39624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fontAlgn="auto">
              <a:spcBef>
                <a:spcPts val="0"/>
              </a:spcBef>
              <a:spcAft>
                <a:spcPts val="0"/>
              </a:spcAft>
              <a:defRPr/>
            </a:pPr>
            <a:endParaRPr lang="en-US" sz="2800" b="1" dirty="0">
              <a:solidFill>
                <a:schemeClr val="tx1">
                  <a:lumMod val="75000"/>
                  <a:lumOff val="25000"/>
                </a:schemeClr>
              </a:solidFill>
              <a:latin typeface="Arial Rounded MT Bold" pitchFamily="34" charset="0"/>
            </a:endParaRPr>
          </a:p>
        </p:txBody>
      </p:sp>
      <p:sp>
        <p:nvSpPr>
          <p:cNvPr id="3" name="Rectangle 2"/>
          <p:cNvSpPr/>
          <p:nvPr/>
        </p:nvSpPr>
        <p:spPr>
          <a:xfrm>
            <a:off x="304800" y="533400"/>
            <a:ext cx="6400800" cy="2264466"/>
          </a:xfrm>
          <a:prstGeom prst="rect">
            <a:avLst/>
          </a:prstGeom>
        </p:spPr>
        <p:txBody>
          <a:bodyPr wrap="square">
            <a:spAutoFit/>
          </a:bodyPr>
          <a:lstStyle/>
          <a:p>
            <a:r>
              <a:rPr lang="en-US" sz="4705" dirty="0" smtClean="0">
                <a:solidFill>
                  <a:prstClr val="white"/>
                </a:solidFill>
                <a:latin typeface="Arial Rounded MT Bold" pitchFamily="34" charset="0"/>
              </a:rPr>
              <a:t>Documentum Users &amp; Privileges And Group/Role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162800" cy="944563"/>
          </a:xfrm>
        </p:spPr>
        <p:txBody>
          <a:bodyPr/>
          <a:lstStyle/>
          <a:p>
            <a:r>
              <a:rPr lang="en-US" dirty="0" smtClean="0"/>
              <a:t/>
            </a:r>
            <a:br>
              <a:rPr lang="en-US" dirty="0" smtClean="0"/>
            </a:br>
            <a:r>
              <a:rPr lang="en-US" dirty="0" smtClean="0"/>
              <a:t>Client </a:t>
            </a:r>
            <a:r>
              <a:rPr lang="en-US" dirty="0"/>
              <a:t>Capability</a:t>
            </a:r>
            <a:br>
              <a:rPr lang="en-US" dirty="0"/>
            </a:br>
            <a:endParaRPr lang="en-US" dirty="0"/>
          </a:p>
        </p:txBody>
      </p:sp>
      <p:sp>
        <p:nvSpPr>
          <p:cNvPr id="3" name="Content Placeholder 2"/>
          <p:cNvSpPr>
            <a:spLocks noGrp="1"/>
          </p:cNvSpPr>
          <p:nvPr>
            <p:ph idx="1"/>
          </p:nvPr>
        </p:nvSpPr>
        <p:spPr/>
        <p:txBody>
          <a:bodyPr/>
          <a:lstStyle/>
          <a:p>
            <a:pPr marL="0" indent="0">
              <a:buNone/>
            </a:pPr>
            <a:r>
              <a:rPr lang="en-US" sz="1600" dirty="0" smtClean="0"/>
              <a:t>Client </a:t>
            </a:r>
            <a:r>
              <a:rPr lang="en-US" sz="1600" dirty="0"/>
              <a:t>applications </a:t>
            </a:r>
            <a:r>
              <a:rPr lang="en-US" sz="1600" dirty="0" smtClean="0"/>
              <a:t>utilize client capability </a:t>
            </a:r>
            <a:r>
              <a:rPr lang="en-US" sz="1600" dirty="0"/>
              <a:t>for enforcing additional access </a:t>
            </a:r>
            <a:r>
              <a:rPr lang="en-US" sz="1600" dirty="0" smtClean="0"/>
              <a:t>control.</a:t>
            </a:r>
          </a:p>
          <a:p>
            <a:pPr marL="0" indent="0">
              <a:buNone/>
            </a:pPr>
            <a:r>
              <a:rPr lang="en-US" sz="1600" dirty="0"/>
              <a:t>These </a:t>
            </a:r>
            <a:r>
              <a:rPr lang="en-US" sz="1600" dirty="0" smtClean="0"/>
              <a:t>client capabilities </a:t>
            </a:r>
            <a:r>
              <a:rPr lang="en-US" sz="1600" dirty="0"/>
              <a:t>are hierarchical in the sense that one level can also imply another </a:t>
            </a:r>
            <a:r>
              <a:rPr lang="en-US" sz="1600" dirty="0" smtClean="0"/>
              <a:t>level.</a:t>
            </a:r>
          </a:p>
          <a:p>
            <a:pPr marL="0" indent="0">
              <a:buNone/>
            </a:pPr>
            <a:r>
              <a:rPr lang="en-US" sz="1600" dirty="0"/>
              <a:t>The </a:t>
            </a:r>
            <a:r>
              <a:rPr lang="en-US" sz="1600" b="1" i="1" dirty="0" err="1"/>
              <a:t>dm_user.client_capability</a:t>
            </a:r>
            <a:r>
              <a:rPr lang="en-US" sz="1600" dirty="0"/>
              <a:t> attribute stores the </a:t>
            </a:r>
            <a:r>
              <a:rPr lang="en-US" sz="1600" b="1" dirty="0"/>
              <a:t>client capability</a:t>
            </a:r>
            <a:r>
              <a:rPr lang="en-US" sz="1600" dirty="0"/>
              <a:t> level for users. </a:t>
            </a:r>
          </a:p>
          <a:p>
            <a:pPr marL="0" indent="0">
              <a:buNone/>
            </a:pPr>
            <a:endParaRPr lang="en-US" sz="1600" dirty="0" smtClean="0"/>
          </a:p>
          <a:p>
            <a:pPr marL="0" indent="0">
              <a:buNone/>
            </a:pPr>
            <a:r>
              <a:rPr lang="en-US" sz="1600" dirty="0" smtClean="0"/>
              <a:t>There </a:t>
            </a:r>
            <a:r>
              <a:rPr lang="en-US" sz="1600" dirty="0"/>
              <a:t>are four levels of client </a:t>
            </a:r>
            <a:r>
              <a:rPr lang="en-US" sz="1600" dirty="0" smtClean="0"/>
              <a:t>capability:</a:t>
            </a:r>
            <a:endParaRPr lang="en-US" sz="1600" dirty="0"/>
          </a:p>
          <a:p>
            <a:pPr marL="0" indent="0">
              <a:buNone/>
            </a:pPr>
            <a:endParaRPr lang="en-US" sz="1600" dirty="0"/>
          </a:p>
          <a:p>
            <a:pPr lvl="1">
              <a:lnSpc>
                <a:spcPct val="150000"/>
              </a:lnSpc>
              <a:spcBef>
                <a:spcPct val="50000"/>
              </a:spcBef>
              <a:buClr>
                <a:srgbClr val="223A64"/>
              </a:buClr>
              <a:buFont typeface="Wingdings" panose="05000000000000000000" pitchFamily="2" charset="2"/>
              <a:buChar char="q"/>
            </a:pPr>
            <a:r>
              <a:rPr lang="en-US" sz="1600" b="1" dirty="0" smtClean="0"/>
              <a:t>Consumer (default)</a:t>
            </a:r>
          </a:p>
          <a:p>
            <a:pPr lvl="1">
              <a:lnSpc>
                <a:spcPct val="150000"/>
              </a:lnSpc>
              <a:spcBef>
                <a:spcPct val="50000"/>
              </a:spcBef>
              <a:buClr>
                <a:srgbClr val="223A64"/>
              </a:buClr>
              <a:buFont typeface="Wingdings" panose="05000000000000000000" pitchFamily="2" charset="2"/>
              <a:buChar char="q"/>
            </a:pPr>
            <a:r>
              <a:rPr lang="en-US" sz="1600" b="1" dirty="0" smtClean="0"/>
              <a:t>Contributor</a:t>
            </a:r>
          </a:p>
          <a:p>
            <a:pPr lvl="1">
              <a:lnSpc>
                <a:spcPct val="150000"/>
              </a:lnSpc>
              <a:spcBef>
                <a:spcPct val="50000"/>
              </a:spcBef>
              <a:buClr>
                <a:srgbClr val="223A64"/>
              </a:buClr>
              <a:buFont typeface="Wingdings" panose="05000000000000000000" pitchFamily="2" charset="2"/>
              <a:buChar char="q"/>
            </a:pPr>
            <a:r>
              <a:rPr lang="en-US" sz="1600" b="1" dirty="0" smtClean="0"/>
              <a:t>Coordinator</a:t>
            </a:r>
          </a:p>
          <a:p>
            <a:pPr lvl="1">
              <a:lnSpc>
                <a:spcPct val="150000"/>
              </a:lnSpc>
              <a:spcBef>
                <a:spcPct val="50000"/>
              </a:spcBef>
              <a:buClr>
                <a:srgbClr val="223A64"/>
              </a:buClr>
              <a:buFont typeface="Wingdings" panose="05000000000000000000" pitchFamily="2" charset="2"/>
              <a:buChar char="q"/>
            </a:pPr>
            <a:r>
              <a:rPr lang="en-US" sz="1600" b="1" dirty="0"/>
              <a:t>System Administrator</a:t>
            </a:r>
            <a:endParaRPr lang="en-US" sz="1600" b="1" dirty="0" smtClean="0"/>
          </a:p>
          <a:p>
            <a:pPr>
              <a:lnSpc>
                <a:spcPct val="150000"/>
              </a:lnSpc>
              <a:spcBef>
                <a:spcPct val="50000"/>
              </a:spcBef>
              <a:buClr>
                <a:srgbClr val="223A64"/>
              </a:buClr>
              <a:buFont typeface="Wingdings" panose="05000000000000000000" pitchFamily="2" charset="2"/>
              <a:buChar char="q"/>
            </a:pPr>
            <a:endParaRPr lang="en-US" sz="1400" dirty="0" smtClean="0">
              <a:solidFill>
                <a:srgbClr val="00718F"/>
              </a:solidFill>
              <a:ea typeface="Ebrima" panose="02000000000000000000" pitchFamily="2" charset="0"/>
            </a:endParaRPr>
          </a:p>
        </p:txBody>
      </p:sp>
      <p:sp>
        <p:nvSpPr>
          <p:cNvPr id="4" name="Footer Placeholder 3"/>
          <p:cNvSpPr>
            <a:spLocks noGrp="1"/>
          </p:cNvSpPr>
          <p:nvPr>
            <p:ph type="ftr" sz="quarter" idx="11"/>
          </p:nvPr>
        </p:nvSpPr>
        <p:spPr/>
        <p:txBody>
          <a:bodyPr/>
          <a:lstStyle/>
          <a:p>
            <a:r>
              <a:rPr lang="en-US" smtClean="0"/>
              <a:t>| © Cognizant 2015</a:t>
            </a:r>
            <a:endParaRPr lang="en-US" dirty="0" smtClean="0"/>
          </a:p>
        </p:txBody>
      </p:sp>
      <p:sp>
        <p:nvSpPr>
          <p:cNvPr id="5" name="Slide Number Placeholder 4"/>
          <p:cNvSpPr>
            <a:spLocks noGrp="1"/>
          </p:cNvSpPr>
          <p:nvPr>
            <p:ph type="sldNum" sz="quarter" idx="12"/>
          </p:nvPr>
        </p:nvSpPr>
        <p:spPr/>
        <p:txBody>
          <a:bodyPr/>
          <a:lstStyle/>
          <a:p>
            <a:fld id="{D8ADAFF2-BF11-42B3-8CB9-F8B879C82B07}" type="slidenum">
              <a:rPr lang="en-US" smtClean="0"/>
              <a:pPr/>
              <a:t>10</a:t>
            </a:fld>
            <a:endParaRPr lang="en-US"/>
          </a:p>
        </p:txBody>
      </p:sp>
    </p:spTree>
    <p:extLst>
      <p:ext uri="{BB962C8B-B14F-4D97-AF65-F5344CB8AC3E}">
        <p14:creationId xmlns:p14="http://schemas.microsoft.com/office/powerpoint/2010/main" val="4444046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162800" cy="944563"/>
          </a:xfrm>
        </p:spPr>
        <p:txBody>
          <a:bodyPr/>
          <a:lstStyle/>
          <a:p>
            <a:r>
              <a:rPr lang="en-US" dirty="0" smtClean="0"/>
              <a:t/>
            </a:r>
            <a:br>
              <a:rPr lang="en-US" dirty="0" smtClean="0"/>
            </a:br>
            <a:r>
              <a:rPr lang="en-US" dirty="0" smtClean="0"/>
              <a:t>Client Capability(contd.)</a:t>
            </a:r>
            <a:r>
              <a:rPr lang="en-US" dirty="0"/>
              <a:t/>
            </a:r>
            <a:br>
              <a:rPr lang="en-US" dirty="0"/>
            </a:br>
            <a:endParaRPr lang="en-US" dirty="0"/>
          </a:p>
        </p:txBody>
      </p:sp>
      <p:sp>
        <p:nvSpPr>
          <p:cNvPr id="3" name="Content Placeholder 2"/>
          <p:cNvSpPr>
            <a:spLocks noGrp="1"/>
          </p:cNvSpPr>
          <p:nvPr>
            <p:ph idx="1"/>
          </p:nvPr>
        </p:nvSpPr>
        <p:spPr>
          <a:xfrm>
            <a:off x="457200" y="609600"/>
            <a:ext cx="8229600" cy="5638800"/>
          </a:xfrm>
        </p:spPr>
        <p:txBody>
          <a:bodyPr/>
          <a:lstStyle/>
          <a:p>
            <a:pPr>
              <a:lnSpc>
                <a:spcPct val="150000"/>
              </a:lnSpc>
              <a:spcBef>
                <a:spcPct val="50000"/>
              </a:spcBef>
              <a:buClr>
                <a:srgbClr val="223A64"/>
              </a:buClr>
              <a:buFont typeface="Wingdings" panose="05000000000000000000" pitchFamily="2" charset="2"/>
              <a:buChar char="q"/>
            </a:pPr>
            <a:r>
              <a:rPr lang="en-US" sz="1600" b="1" dirty="0"/>
              <a:t>Consumer </a:t>
            </a:r>
            <a:r>
              <a:rPr lang="en-US" sz="1600" b="1" dirty="0" smtClean="0"/>
              <a:t>: </a:t>
            </a:r>
          </a:p>
          <a:p>
            <a:pPr lvl="1">
              <a:lnSpc>
                <a:spcPct val="150000"/>
              </a:lnSpc>
              <a:spcBef>
                <a:spcPct val="50000"/>
              </a:spcBef>
              <a:buClr>
                <a:srgbClr val="223A64"/>
              </a:buClr>
              <a:buFont typeface="Arial" panose="020B0604020202020204" pitchFamily="34" charset="0"/>
              <a:buChar char="•"/>
            </a:pPr>
            <a:r>
              <a:rPr lang="en-US" sz="1400" dirty="0" smtClean="0"/>
              <a:t>Searches a repository for documents</a:t>
            </a:r>
          </a:p>
          <a:p>
            <a:pPr lvl="1">
              <a:lnSpc>
                <a:spcPct val="150000"/>
              </a:lnSpc>
              <a:spcBef>
                <a:spcPct val="50000"/>
              </a:spcBef>
              <a:buClr>
                <a:srgbClr val="223A64"/>
              </a:buClr>
              <a:buFont typeface="Arial" panose="020B0604020202020204" pitchFamily="34" charset="0"/>
              <a:buChar char="•"/>
            </a:pPr>
            <a:r>
              <a:rPr lang="en-US" sz="1400" dirty="0" smtClean="0"/>
              <a:t>View documents</a:t>
            </a:r>
          </a:p>
          <a:p>
            <a:pPr lvl="1">
              <a:lnSpc>
                <a:spcPct val="150000"/>
              </a:lnSpc>
              <a:spcBef>
                <a:spcPct val="50000"/>
              </a:spcBef>
              <a:buClr>
                <a:srgbClr val="223A64"/>
              </a:buClr>
              <a:buFont typeface="Arial" panose="020B0604020202020204" pitchFamily="34" charset="0"/>
              <a:buChar char="•"/>
            </a:pPr>
            <a:r>
              <a:rPr lang="en-US" sz="1400" dirty="0" smtClean="0"/>
              <a:t>Copies documents</a:t>
            </a:r>
          </a:p>
          <a:p>
            <a:pPr lvl="1">
              <a:lnSpc>
                <a:spcPct val="150000"/>
              </a:lnSpc>
              <a:spcBef>
                <a:spcPct val="50000"/>
              </a:spcBef>
              <a:buClr>
                <a:srgbClr val="223A64"/>
              </a:buClr>
              <a:buFont typeface="Arial" panose="020B0604020202020204" pitchFamily="34" charset="0"/>
              <a:buChar char="•"/>
            </a:pPr>
            <a:r>
              <a:rPr lang="en-US" sz="1400" dirty="0" smtClean="0"/>
              <a:t>Forwards tasks from workflows</a:t>
            </a:r>
            <a:endParaRPr lang="en-US" sz="1400" dirty="0"/>
          </a:p>
          <a:p>
            <a:pPr>
              <a:lnSpc>
                <a:spcPct val="150000"/>
              </a:lnSpc>
              <a:spcBef>
                <a:spcPct val="50000"/>
              </a:spcBef>
              <a:buClr>
                <a:srgbClr val="223A64"/>
              </a:buClr>
              <a:buFont typeface="Wingdings" panose="05000000000000000000" pitchFamily="2" charset="2"/>
              <a:buChar char="q"/>
            </a:pPr>
            <a:r>
              <a:rPr lang="en-US" sz="1600" b="1" dirty="0"/>
              <a:t>System </a:t>
            </a:r>
            <a:r>
              <a:rPr lang="en-US" sz="1600" b="1" dirty="0" smtClean="0"/>
              <a:t>Administrator : </a:t>
            </a:r>
            <a:endParaRPr lang="en-US" sz="1400" dirty="0" smtClean="0"/>
          </a:p>
          <a:p>
            <a:pPr lvl="1">
              <a:lnSpc>
                <a:spcPct val="150000"/>
              </a:lnSpc>
              <a:spcBef>
                <a:spcPct val="50000"/>
              </a:spcBef>
              <a:buClr>
                <a:srgbClr val="223A64"/>
              </a:buClr>
              <a:buFont typeface="Arial" panose="020B0604020202020204" pitchFamily="34" charset="0"/>
              <a:buChar char="•"/>
            </a:pPr>
            <a:r>
              <a:rPr lang="en-US" sz="1400" dirty="0" smtClean="0"/>
              <a:t>Does everything the consumer can</a:t>
            </a:r>
          </a:p>
          <a:p>
            <a:pPr lvl="1">
              <a:lnSpc>
                <a:spcPct val="150000"/>
              </a:lnSpc>
              <a:spcBef>
                <a:spcPct val="50000"/>
              </a:spcBef>
              <a:buClr>
                <a:srgbClr val="223A64"/>
              </a:buClr>
              <a:buFont typeface="Arial" panose="020B0604020202020204" pitchFamily="34" charset="0"/>
              <a:buChar char="•"/>
            </a:pPr>
            <a:r>
              <a:rPr lang="en-US" sz="1400" dirty="0" smtClean="0"/>
              <a:t>Create new documents and folders</a:t>
            </a:r>
          </a:p>
          <a:p>
            <a:pPr lvl="1">
              <a:lnSpc>
                <a:spcPct val="150000"/>
              </a:lnSpc>
              <a:spcBef>
                <a:spcPct val="50000"/>
              </a:spcBef>
              <a:buClr>
                <a:srgbClr val="223A64"/>
              </a:buClr>
              <a:buFont typeface="Arial" panose="020B0604020202020204" pitchFamily="34" charset="0"/>
              <a:buChar char="•"/>
            </a:pPr>
            <a:r>
              <a:rPr lang="en-US" sz="1400" dirty="0" smtClean="0"/>
              <a:t>Edit documents</a:t>
            </a:r>
          </a:p>
          <a:p>
            <a:pPr lvl="1">
              <a:lnSpc>
                <a:spcPct val="150000"/>
              </a:lnSpc>
              <a:spcBef>
                <a:spcPct val="50000"/>
              </a:spcBef>
              <a:buClr>
                <a:srgbClr val="223A64"/>
              </a:buClr>
              <a:buFont typeface="Arial" panose="020B0604020202020204" pitchFamily="34" charset="0"/>
              <a:buChar char="•"/>
            </a:pPr>
            <a:r>
              <a:rPr lang="en-US" sz="1400" dirty="0" smtClean="0"/>
              <a:t>Delete documents</a:t>
            </a:r>
          </a:p>
          <a:p>
            <a:pPr lvl="1">
              <a:lnSpc>
                <a:spcPct val="150000"/>
              </a:lnSpc>
              <a:spcBef>
                <a:spcPct val="50000"/>
              </a:spcBef>
              <a:buClr>
                <a:srgbClr val="223A64"/>
              </a:buClr>
              <a:buFont typeface="Arial" panose="020B0604020202020204" pitchFamily="34" charset="0"/>
              <a:buChar char="•"/>
            </a:pPr>
            <a:r>
              <a:rPr lang="en-US" sz="1400" dirty="0" smtClean="0"/>
              <a:t>Checks documents in and out</a:t>
            </a:r>
          </a:p>
          <a:p>
            <a:pPr lvl="1">
              <a:lnSpc>
                <a:spcPct val="150000"/>
              </a:lnSpc>
              <a:spcBef>
                <a:spcPct val="50000"/>
              </a:spcBef>
              <a:buClr>
                <a:srgbClr val="223A64"/>
              </a:buClr>
              <a:buFont typeface="Arial" panose="020B0604020202020204" pitchFamily="34" charset="0"/>
              <a:buChar char="•"/>
            </a:pPr>
            <a:r>
              <a:rPr lang="en-US" sz="1400" dirty="0" smtClean="0"/>
              <a:t>Initiate workflows</a:t>
            </a:r>
          </a:p>
          <a:p>
            <a:pPr lvl="1">
              <a:lnSpc>
                <a:spcPct val="150000"/>
              </a:lnSpc>
              <a:spcBef>
                <a:spcPct val="50000"/>
              </a:spcBef>
              <a:buClr>
                <a:srgbClr val="223A64"/>
              </a:buClr>
              <a:buFont typeface="Arial" panose="020B0604020202020204" pitchFamily="34" charset="0"/>
              <a:buChar char="•"/>
            </a:pPr>
            <a:r>
              <a:rPr lang="en-US" sz="1400" dirty="0" smtClean="0"/>
              <a:t>Modify Virtual documents</a:t>
            </a:r>
          </a:p>
        </p:txBody>
      </p:sp>
      <p:sp>
        <p:nvSpPr>
          <p:cNvPr id="4" name="Footer Placeholder 3"/>
          <p:cNvSpPr>
            <a:spLocks noGrp="1"/>
          </p:cNvSpPr>
          <p:nvPr>
            <p:ph type="ftr" sz="quarter" idx="11"/>
          </p:nvPr>
        </p:nvSpPr>
        <p:spPr/>
        <p:txBody>
          <a:bodyPr/>
          <a:lstStyle/>
          <a:p>
            <a:r>
              <a:rPr lang="en-US" smtClean="0"/>
              <a:t>| © Cognizant 2015</a:t>
            </a:r>
            <a:endParaRPr lang="en-US" dirty="0" smtClean="0"/>
          </a:p>
        </p:txBody>
      </p:sp>
      <p:sp>
        <p:nvSpPr>
          <p:cNvPr id="5" name="Slide Number Placeholder 4"/>
          <p:cNvSpPr>
            <a:spLocks noGrp="1"/>
          </p:cNvSpPr>
          <p:nvPr>
            <p:ph type="sldNum" sz="quarter" idx="12"/>
          </p:nvPr>
        </p:nvSpPr>
        <p:spPr/>
        <p:txBody>
          <a:bodyPr/>
          <a:lstStyle/>
          <a:p>
            <a:fld id="{D8ADAFF2-BF11-42B3-8CB9-F8B879C82B07}" type="slidenum">
              <a:rPr lang="en-US" smtClean="0"/>
              <a:pPr/>
              <a:t>11</a:t>
            </a:fld>
            <a:endParaRPr lang="en-US"/>
          </a:p>
        </p:txBody>
      </p:sp>
    </p:spTree>
    <p:extLst>
      <p:ext uri="{BB962C8B-B14F-4D97-AF65-F5344CB8AC3E}">
        <p14:creationId xmlns:p14="http://schemas.microsoft.com/office/powerpoint/2010/main" val="3168038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162800" cy="944563"/>
          </a:xfrm>
        </p:spPr>
        <p:txBody>
          <a:bodyPr/>
          <a:lstStyle/>
          <a:p>
            <a:r>
              <a:rPr lang="en-US" dirty="0" smtClean="0"/>
              <a:t/>
            </a:r>
            <a:br>
              <a:rPr lang="en-US" dirty="0" smtClean="0"/>
            </a:br>
            <a:r>
              <a:rPr lang="en-US" dirty="0" smtClean="0"/>
              <a:t>Client Capability(contd.)</a:t>
            </a:r>
            <a:r>
              <a:rPr lang="en-US" dirty="0"/>
              <a:t/>
            </a:r>
            <a:br>
              <a:rPr lang="en-US" dirty="0"/>
            </a:br>
            <a:endParaRPr lang="en-US" dirty="0"/>
          </a:p>
        </p:txBody>
      </p:sp>
      <p:sp>
        <p:nvSpPr>
          <p:cNvPr id="3" name="Content Placeholder 2"/>
          <p:cNvSpPr>
            <a:spLocks noGrp="1"/>
          </p:cNvSpPr>
          <p:nvPr>
            <p:ph idx="1"/>
          </p:nvPr>
        </p:nvSpPr>
        <p:spPr>
          <a:xfrm>
            <a:off x="457200" y="609600"/>
            <a:ext cx="8229600" cy="5516563"/>
          </a:xfrm>
        </p:spPr>
        <p:txBody>
          <a:bodyPr/>
          <a:lstStyle/>
          <a:p>
            <a:pPr>
              <a:lnSpc>
                <a:spcPct val="150000"/>
              </a:lnSpc>
              <a:spcBef>
                <a:spcPct val="50000"/>
              </a:spcBef>
              <a:buClr>
                <a:srgbClr val="223A64"/>
              </a:buClr>
              <a:buFont typeface="Wingdings" panose="05000000000000000000" pitchFamily="2" charset="2"/>
              <a:buChar char="q"/>
            </a:pPr>
            <a:r>
              <a:rPr lang="en-US" sz="1600" b="1" dirty="0"/>
              <a:t>Coordinator</a:t>
            </a:r>
            <a:r>
              <a:rPr lang="en-US" sz="1600" b="1" dirty="0" smtClean="0"/>
              <a:t> : </a:t>
            </a:r>
          </a:p>
          <a:p>
            <a:pPr lvl="1">
              <a:lnSpc>
                <a:spcPct val="150000"/>
              </a:lnSpc>
              <a:spcBef>
                <a:spcPct val="50000"/>
              </a:spcBef>
              <a:buClr>
                <a:srgbClr val="223A64"/>
              </a:buClr>
              <a:buFont typeface="Arial" panose="020B0604020202020204" pitchFamily="34" charset="0"/>
              <a:buChar char="•"/>
            </a:pPr>
            <a:r>
              <a:rPr lang="en-US" sz="1400" dirty="0" smtClean="0"/>
              <a:t>Does everything a contributor can</a:t>
            </a:r>
          </a:p>
          <a:p>
            <a:pPr lvl="1">
              <a:lnSpc>
                <a:spcPct val="150000"/>
              </a:lnSpc>
              <a:spcBef>
                <a:spcPct val="50000"/>
              </a:spcBef>
              <a:buClr>
                <a:srgbClr val="223A64"/>
              </a:buClr>
              <a:buFont typeface="Arial" panose="020B0604020202020204" pitchFamily="34" charset="0"/>
              <a:buChar char="•"/>
            </a:pPr>
            <a:r>
              <a:rPr lang="en-US" sz="1400" dirty="0" smtClean="0"/>
              <a:t>Creates a new cabinet</a:t>
            </a:r>
          </a:p>
          <a:p>
            <a:pPr lvl="1">
              <a:lnSpc>
                <a:spcPct val="150000"/>
              </a:lnSpc>
              <a:spcBef>
                <a:spcPct val="50000"/>
              </a:spcBef>
              <a:buClr>
                <a:srgbClr val="223A64"/>
              </a:buClr>
              <a:buFont typeface="Arial" panose="020B0604020202020204" pitchFamily="34" charset="0"/>
              <a:buChar char="•"/>
            </a:pPr>
            <a:r>
              <a:rPr lang="en-US" sz="1400" dirty="0" smtClean="0"/>
              <a:t>Create virtual documents</a:t>
            </a:r>
            <a:endParaRPr lang="en-US" sz="1400" dirty="0"/>
          </a:p>
          <a:p>
            <a:pPr>
              <a:lnSpc>
                <a:spcPct val="150000"/>
              </a:lnSpc>
              <a:spcBef>
                <a:spcPct val="50000"/>
              </a:spcBef>
              <a:buClr>
                <a:srgbClr val="223A64"/>
              </a:buClr>
              <a:buFont typeface="Wingdings" panose="05000000000000000000" pitchFamily="2" charset="2"/>
              <a:buChar char="q"/>
            </a:pPr>
            <a:r>
              <a:rPr lang="en-US" sz="1600" b="1" dirty="0"/>
              <a:t>Contributor : </a:t>
            </a:r>
            <a:endParaRPr lang="en-US" sz="1400" dirty="0" smtClean="0"/>
          </a:p>
          <a:p>
            <a:pPr lvl="1">
              <a:lnSpc>
                <a:spcPct val="150000"/>
              </a:lnSpc>
              <a:spcBef>
                <a:spcPct val="50000"/>
              </a:spcBef>
              <a:buClr>
                <a:srgbClr val="223A64"/>
              </a:buClr>
              <a:buFont typeface="Arial" panose="020B0604020202020204" pitchFamily="34" charset="0"/>
              <a:buChar char="•"/>
            </a:pPr>
            <a:r>
              <a:rPr lang="en-US" sz="1400" dirty="0" smtClean="0"/>
              <a:t>Does everything the </a:t>
            </a:r>
            <a:r>
              <a:rPr lang="en-US" sz="1400" dirty="0"/>
              <a:t>Coordinator</a:t>
            </a:r>
            <a:r>
              <a:rPr lang="en-US" sz="1400" dirty="0" smtClean="0"/>
              <a:t> can</a:t>
            </a:r>
          </a:p>
          <a:p>
            <a:pPr lvl="1">
              <a:lnSpc>
                <a:spcPct val="150000"/>
              </a:lnSpc>
              <a:spcBef>
                <a:spcPct val="50000"/>
              </a:spcBef>
              <a:buClr>
                <a:srgbClr val="223A64"/>
              </a:buClr>
              <a:buFont typeface="Arial" panose="020B0604020202020204" pitchFamily="34" charset="0"/>
              <a:buChar char="•"/>
            </a:pPr>
            <a:r>
              <a:rPr lang="en-US" sz="1400" dirty="0" smtClean="0"/>
              <a:t>Configure users and groups</a:t>
            </a:r>
          </a:p>
          <a:p>
            <a:pPr lvl="1">
              <a:lnSpc>
                <a:spcPct val="150000"/>
              </a:lnSpc>
              <a:spcBef>
                <a:spcPct val="50000"/>
              </a:spcBef>
              <a:buClr>
                <a:srgbClr val="223A64"/>
              </a:buClr>
              <a:buFont typeface="Arial" panose="020B0604020202020204" pitchFamily="34" charset="0"/>
              <a:buChar char="•"/>
            </a:pPr>
            <a:r>
              <a:rPr lang="en-US" sz="1400" dirty="0" smtClean="0"/>
              <a:t>Configure the content server</a:t>
            </a:r>
          </a:p>
          <a:p>
            <a:pPr lvl="1">
              <a:lnSpc>
                <a:spcPct val="150000"/>
              </a:lnSpc>
              <a:spcBef>
                <a:spcPct val="50000"/>
              </a:spcBef>
              <a:buClr>
                <a:srgbClr val="223A64"/>
              </a:buClr>
              <a:buFont typeface="Arial" panose="020B0604020202020204" pitchFamily="34" charset="0"/>
              <a:buChar char="•"/>
            </a:pPr>
            <a:r>
              <a:rPr lang="en-US" sz="1400" dirty="0" smtClean="0"/>
              <a:t>Maintain the repository.</a:t>
            </a:r>
          </a:p>
        </p:txBody>
      </p:sp>
      <p:sp>
        <p:nvSpPr>
          <p:cNvPr id="4" name="Footer Placeholder 3"/>
          <p:cNvSpPr>
            <a:spLocks noGrp="1"/>
          </p:cNvSpPr>
          <p:nvPr>
            <p:ph type="ftr" sz="quarter" idx="11"/>
          </p:nvPr>
        </p:nvSpPr>
        <p:spPr/>
        <p:txBody>
          <a:bodyPr/>
          <a:lstStyle/>
          <a:p>
            <a:r>
              <a:rPr lang="en-US" smtClean="0"/>
              <a:t>| © Cognizant 2015</a:t>
            </a:r>
            <a:endParaRPr lang="en-US" dirty="0" smtClean="0"/>
          </a:p>
        </p:txBody>
      </p:sp>
      <p:sp>
        <p:nvSpPr>
          <p:cNvPr id="5" name="Slide Number Placeholder 4"/>
          <p:cNvSpPr>
            <a:spLocks noGrp="1"/>
          </p:cNvSpPr>
          <p:nvPr>
            <p:ph type="sldNum" sz="quarter" idx="12"/>
          </p:nvPr>
        </p:nvSpPr>
        <p:spPr/>
        <p:txBody>
          <a:bodyPr/>
          <a:lstStyle/>
          <a:p>
            <a:fld id="{D8ADAFF2-BF11-42B3-8CB9-F8B879C82B07}" type="slidenum">
              <a:rPr lang="en-US" smtClean="0"/>
              <a:pPr/>
              <a:t>12</a:t>
            </a:fld>
            <a:endParaRPr lang="en-US"/>
          </a:p>
        </p:txBody>
      </p:sp>
    </p:spTree>
    <p:extLst>
      <p:ext uri="{BB962C8B-B14F-4D97-AF65-F5344CB8AC3E}">
        <p14:creationId xmlns:p14="http://schemas.microsoft.com/office/powerpoint/2010/main" val="41418958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162800" cy="944563"/>
          </a:xfrm>
        </p:spPr>
        <p:txBody>
          <a:bodyPr/>
          <a:lstStyle/>
          <a:p>
            <a:r>
              <a:rPr lang="en-US" dirty="0"/>
              <a:t>Basic Privileges</a:t>
            </a:r>
          </a:p>
        </p:txBody>
      </p:sp>
      <p:sp>
        <p:nvSpPr>
          <p:cNvPr id="3" name="Content Placeholder 2"/>
          <p:cNvSpPr>
            <a:spLocks noGrp="1"/>
          </p:cNvSpPr>
          <p:nvPr>
            <p:ph idx="1"/>
          </p:nvPr>
        </p:nvSpPr>
        <p:spPr>
          <a:xfrm>
            <a:off x="457200" y="838200"/>
            <a:ext cx="8229600" cy="5287963"/>
          </a:xfrm>
        </p:spPr>
        <p:txBody>
          <a:bodyPr/>
          <a:lstStyle/>
          <a:p>
            <a:pPr marL="0" indent="0">
              <a:lnSpc>
                <a:spcPct val="150000"/>
              </a:lnSpc>
              <a:spcBef>
                <a:spcPct val="50000"/>
              </a:spcBef>
              <a:buClr>
                <a:srgbClr val="223A64"/>
              </a:buClr>
              <a:buNone/>
            </a:pPr>
            <a:r>
              <a:rPr lang="en-US" sz="1600" dirty="0"/>
              <a:t>While client capabilities </a:t>
            </a:r>
            <a:r>
              <a:rPr lang="en-US" sz="1600" dirty="0" smtClean="0"/>
              <a:t>are enforced </a:t>
            </a:r>
            <a:r>
              <a:rPr lang="en-US" sz="1600" dirty="0"/>
              <a:t>by a client application, privileges are enforced by the Content Server. A user’s </a:t>
            </a:r>
            <a:r>
              <a:rPr lang="en-US" sz="1600" b="1" dirty="0"/>
              <a:t>basic privileges</a:t>
            </a:r>
            <a:r>
              <a:rPr lang="en-US" sz="1600" dirty="0"/>
              <a:t> are set in </a:t>
            </a:r>
            <a:r>
              <a:rPr lang="en-US" sz="1600" dirty="0" smtClean="0"/>
              <a:t>the</a:t>
            </a:r>
            <a:r>
              <a:rPr lang="en-US" sz="1600" dirty="0"/>
              <a:t> </a:t>
            </a:r>
            <a:r>
              <a:rPr lang="en-US" sz="1600" b="1" i="1" dirty="0" err="1"/>
              <a:t>dm_user</a:t>
            </a:r>
            <a:r>
              <a:rPr lang="en-US" sz="1600" i="1" dirty="0"/>
              <a:t>. </a:t>
            </a:r>
            <a:r>
              <a:rPr lang="en-US" sz="1600" b="1" i="1" dirty="0" err="1"/>
              <a:t>user_privileges</a:t>
            </a:r>
            <a:r>
              <a:rPr lang="en-US" sz="1600" dirty="0"/>
              <a:t> </a:t>
            </a:r>
            <a:r>
              <a:rPr lang="en-US" sz="1600" dirty="0" smtClean="0"/>
              <a:t>property.</a:t>
            </a:r>
          </a:p>
          <a:p>
            <a:pPr marL="0" indent="0">
              <a:lnSpc>
                <a:spcPct val="150000"/>
              </a:lnSpc>
              <a:spcBef>
                <a:spcPct val="50000"/>
              </a:spcBef>
              <a:buClr>
                <a:srgbClr val="223A64"/>
              </a:buClr>
              <a:buNone/>
            </a:pPr>
            <a:endParaRPr lang="en-US" sz="1600" dirty="0" smtClean="0">
              <a:solidFill>
                <a:srgbClr val="00718F"/>
              </a:solidFill>
              <a:ea typeface="Ebrima" panose="02000000000000000000" pitchFamily="2" charset="0"/>
            </a:endParaRPr>
          </a:p>
        </p:txBody>
      </p:sp>
      <p:sp>
        <p:nvSpPr>
          <p:cNvPr id="4" name="Footer Placeholder 3"/>
          <p:cNvSpPr>
            <a:spLocks noGrp="1"/>
          </p:cNvSpPr>
          <p:nvPr>
            <p:ph type="ftr" sz="quarter" idx="11"/>
          </p:nvPr>
        </p:nvSpPr>
        <p:spPr/>
        <p:txBody>
          <a:bodyPr/>
          <a:lstStyle/>
          <a:p>
            <a:r>
              <a:rPr lang="en-US" smtClean="0"/>
              <a:t>| © Cognizant 2015</a:t>
            </a:r>
            <a:endParaRPr lang="en-US" dirty="0" smtClean="0"/>
          </a:p>
        </p:txBody>
      </p:sp>
      <p:sp>
        <p:nvSpPr>
          <p:cNvPr id="5" name="Slide Number Placeholder 4"/>
          <p:cNvSpPr>
            <a:spLocks noGrp="1"/>
          </p:cNvSpPr>
          <p:nvPr>
            <p:ph type="sldNum" sz="quarter" idx="12"/>
          </p:nvPr>
        </p:nvSpPr>
        <p:spPr/>
        <p:txBody>
          <a:bodyPr/>
          <a:lstStyle/>
          <a:p>
            <a:fld id="{D8ADAFF2-BF11-42B3-8CB9-F8B879C82B07}" type="slidenum">
              <a:rPr lang="en-US" smtClean="0"/>
              <a:pPr/>
              <a:t>13</a:t>
            </a:fld>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057400"/>
            <a:ext cx="5924550"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30615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162800" cy="944563"/>
          </a:xfrm>
        </p:spPr>
        <p:txBody>
          <a:bodyPr/>
          <a:lstStyle/>
          <a:p>
            <a:r>
              <a:rPr lang="en-US" dirty="0"/>
              <a:t>Basic </a:t>
            </a:r>
            <a:r>
              <a:rPr lang="en-US" dirty="0" smtClean="0"/>
              <a:t>Privileges(contd.)</a:t>
            </a:r>
            <a:endParaRPr lang="en-US" dirty="0"/>
          </a:p>
        </p:txBody>
      </p:sp>
      <p:sp>
        <p:nvSpPr>
          <p:cNvPr id="3" name="Content Placeholder 2"/>
          <p:cNvSpPr>
            <a:spLocks noGrp="1"/>
          </p:cNvSpPr>
          <p:nvPr>
            <p:ph idx="1"/>
          </p:nvPr>
        </p:nvSpPr>
        <p:spPr>
          <a:xfrm>
            <a:off x="457200" y="838200"/>
            <a:ext cx="8229600" cy="5287963"/>
          </a:xfrm>
        </p:spPr>
        <p:txBody>
          <a:bodyPr/>
          <a:lstStyle/>
          <a:p>
            <a:pPr marL="285750" indent="-285750"/>
            <a:r>
              <a:rPr lang="en-US" sz="1600" dirty="0"/>
              <a:t>Privileges are not hierarchical and each privilege needs to be specified explicitly. Multiple basic privilege values can be combined by adding the corresponding integer values. Thus, if we want to grant Create Type and Create Cabinet privileges to a user, the </a:t>
            </a:r>
            <a:r>
              <a:rPr lang="en-US" sz="1600" b="1" i="1" dirty="0" err="1"/>
              <a:t>user_privileges</a:t>
            </a:r>
            <a:r>
              <a:rPr lang="en-US" sz="1600" dirty="0"/>
              <a:t> property needs to be set to 3 (=1+2)</a:t>
            </a:r>
          </a:p>
          <a:p>
            <a:pPr marL="285750" indent="-285750"/>
            <a:endParaRPr lang="en-US" sz="1600" dirty="0"/>
          </a:p>
          <a:p>
            <a:pPr marL="285750" indent="-285750"/>
            <a:r>
              <a:rPr lang="en-US" sz="1600" dirty="0"/>
              <a:t>While the first four privilege values are </a:t>
            </a:r>
            <a:r>
              <a:rPr lang="en-US" sz="1600" dirty="0" smtClean="0"/>
              <a:t>straight forward</a:t>
            </a:r>
            <a:r>
              <a:rPr lang="en-US" sz="1600" dirty="0"/>
              <a:t>, </a:t>
            </a:r>
            <a:r>
              <a:rPr lang="en-US" sz="1600" dirty="0" err="1"/>
              <a:t>Sysadmin</a:t>
            </a:r>
            <a:r>
              <a:rPr lang="en-US" sz="1600" dirty="0"/>
              <a:t> and </a:t>
            </a:r>
            <a:r>
              <a:rPr lang="en-US" sz="1600" dirty="0" err="1"/>
              <a:t>Superuser</a:t>
            </a:r>
            <a:r>
              <a:rPr lang="en-US" sz="1600" dirty="0"/>
              <a:t> privileges need some elaboration….</a:t>
            </a:r>
          </a:p>
          <a:p>
            <a:pPr marL="0" indent="0">
              <a:lnSpc>
                <a:spcPct val="150000"/>
              </a:lnSpc>
              <a:spcBef>
                <a:spcPct val="50000"/>
              </a:spcBef>
              <a:buClr>
                <a:srgbClr val="223A64"/>
              </a:buClr>
              <a:buNone/>
            </a:pPr>
            <a:endParaRPr lang="en-US" sz="1600" dirty="0" smtClean="0">
              <a:solidFill>
                <a:srgbClr val="00718F"/>
              </a:solidFill>
              <a:ea typeface="Ebrima" panose="02000000000000000000" pitchFamily="2" charset="0"/>
            </a:endParaRPr>
          </a:p>
        </p:txBody>
      </p:sp>
      <p:sp>
        <p:nvSpPr>
          <p:cNvPr id="4" name="Footer Placeholder 3"/>
          <p:cNvSpPr>
            <a:spLocks noGrp="1"/>
          </p:cNvSpPr>
          <p:nvPr>
            <p:ph type="ftr" sz="quarter" idx="11"/>
          </p:nvPr>
        </p:nvSpPr>
        <p:spPr/>
        <p:txBody>
          <a:bodyPr/>
          <a:lstStyle/>
          <a:p>
            <a:r>
              <a:rPr lang="en-US" smtClean="0"/>
              <a:t>| © Cognizant 2015</a:t>
            </a:r>
            <a:endParaRPr lang="en-US" dirty="0" smtClean="0"/>
          </a:p>
        </p:txBody>
      </p:sp>
      <p:sp>
        <p:nvSpPr>
          <p:cNvPr id="5" name="Slide Number Placeholder 4"/>
          <p:cNvSpPr>
            <a:spLocks noGrp="1"/>
          </p:cNvSpPr>
          <p:nvPr>
            <p:ph type="sldNum" sz="quarter" idx="12"/>
          </p:nvPr>
        </p:nvSpPr>
        <p:spPr/>
        <p:txBody>
          <a:bodyPr/>
          <a:lstStyle/>
          <a:p>
            <a:fld id="{D8ADAFF2-BF11-42B3-8CB9-F8B879C82B07}" type="slidenum">
              <a:rPr lang="en-US" smtClean="0"/>
              <a:pPr/>
              <a:t>14</a:t>
            </a:fld>
            <a:endParaRPr lang="en-US"/>
          </a:p>
        </p:txBody>
      </p:sp>
    </p:spTree>
    <p:extLst>
      <p:ext uri="{BB962C8B-B14F-4D97-AF65-F5344CB8AC3E}">
        <p14:creationId xmlns:p14="http://schemas.microsoft.com/office/powerpoint/2010/main" val="16269235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162800" cy="944563"/>
          </a:xfrm>
        </p:spPr>
        <p:txBody>
          <a:bodyPr/>
          <a:lstStyle/>
          <a:p>
            <a:r>
              <a:rPr lang="en-US" dirty="0"/>
              <a:t>Basic </a:t>
            </a:r>
            <a:r>
              <a:rPr lang="en-US" dirty="0" smtClean="0"/>
              <a:t>Privileges(contd.)</a:t>
            </a:r>
            <a:endParaRPr lang="en-US" dirty="0"/>
          </a:p>
        </p:txBody>
      </p:sp>
      <p:sp>
        <p:nvSpPr>
          <p:cNvPr id="3" name="Content Placeholder 2"/>
          <p:cNvSpPr>
            <a:spLocks noGrp="1"/>
          </p:cNvSpPr>
          <p:nvPr>
            <p:ph idx="1"/>
          </p:nvPr>
        </p:nvSpPr>
        <p:spPr>
          <a:xfrm>
            <a:off x="457200" y="838200"/>
            <a:ext cx="8229600" cy="5287963"/>
          </a:xfrm>
        </p:spPr>
        <p:txBody>
          <a:bodyPr/>
          <a:lstStyle/>
          <a:p>
            <a:pPr marL="0" indent="0">
              <a:lnSpc>
                <a:spcPct val="150000"/>
              </a:lnSpc>
              <a:spcBef>
                <a:spcPct val="50000"/>
              </a:spcBef>
              <a:buClr>
                <a:srgbClr val="223A64"/>
              </a:buClr>
              <a:buNone/>
            </a:pPr>
            <a:r>
              <a:rPr lang="en-US" sz="1600" dirty="0"/>
              <a:t>A user with </a:t>
            </a:r>
            <a:r>
              <a:rPr lang="en-US" sz="1600" b="1" dirty="0" err="1"/>
              <a:t>Sysadmin</a:t>
            </a:r>
            <a:r>
              <a:rPr lang="en-US" sz="1600" dirty="0"/>
              <a:t> privilege has following </a:t>
            </a:r>
            <a:r>
              <a:rPr lang="en-US" sz="1600" dirty="0" smtClean="0"/>
              <a:t>abilities:</a:t>
            </a:r>
          </a:p>
          <a:p>
            <a:pPr>
              <a:lnSpc>
                <a:spcPct val="150000"/>
              </a:lnSpc>
              <a:spcBef>
                <a:spcPct val="50000"/>
              </a:spcBef>
              <a:buClr>
                <a:srgbClr val="223A64"/>
              </a:buClr>
              <a:buFont typeface="Wingdings" panose="05000000000000000000" pitchFamily="2" charset="2"/>
              <a:buChar char="q"/>
            </a:pPr>
            <a:r>
              <a:rPr lang="en-US" sz="1600" dirty="0" smtClean="0"/>
              <a:t>All </a:t>
            </a:r>
            <a:r>
              <a:rPr lang="en-US" sz="1600" dirty="0"/>
              <a:t>lower privileges as well (Create Type, Create Cabinet, Create Group)</a:t>
            </a:r>
          </a:p>
          <a:p>
            <a:pPr>
              <a:lnSpc>
                <a:spcPct val="150000"/>
              </a:lnSpc>
              <a:spcBef>
                <a:spcPct val="50000"/>
              </a:spcBef>
              <a:buClr>
                <a:srgbClr val="223A64"/>
              </a:buClr>
              <a:buFont typeface="Wingdings" panose="05000000000000000000" pitchFamily="2" charset="2"/>
              <a:buChar char="q"/>
            </a:pPr>
            <a:r>
              <a:rPr lang="en-US" sz="1600" dirty="0" smtClean="0"/>
              <a:t>Manipulate </a:t>
            </a:r>
            <a:r>
              <a:rPr lang="en-US" sz="1600" dirty="0"/>
              <a:t>users and </a:t>
            </a:r>
            <a:r>
              <a:rPr lang="en-US" sz="1600" dirty="0" smtClean="0"/>
              <a:t>groups</a:t>
            </a:r>
          </a:p>
          <a:p>
            <a:pPr>
              <a:lnSpc>
                <a:spcPct val="150000"/>
              </a:lnSpc>
              <a:spcBef>
                <a:spcPct val="50000"/>
              </a:spcBef>
              <a:buClr>
                <a:srgbClr val="223A64"/>
              </a:buClr>
              <a:buFont typeface="Wingdings" panose="05000000000000000000" pitchFamily="2" charset="2"/>
              <a:buChar char="q"/>
            </a:pPr>
            <a:r>
              <a:rPr lang="en-US" sz="1600" dirty="0" smtClean="0"/>
              <a:t>Grant </a:t>
            </a:r>
            <a:r>
              <a:rPr lang="en-US" sz="1600" dirty="0"/>
              <a:t>and revoke the lower privileges to other </a:t>
            </a:r>
            <a:r>
              <a:rPr lang="en-US" sz="1600" dirty="0" smtClean="0"/>
              <a:t>users</a:t>
            </a:r>
          </a:p>
          <a:p>
            <a:pPr>
              <a:lnSpc>
                <a:spcPct val="150000"/>
              </a:lnSpc>
              <a:spcBef>
                <a:spcPct val="50000"/>
              </a:spcBef>
              <a:buClr>
                <a:srgbClr val="223A64"/>
              </a:buClr>
              <a:buFont typeface="Wingdings" panose="05000000000000000000" pitchFamily="2" charset="2"/>
              <a:buChar char="q"/>
            </a:pPr>
            <a:r>
              <a:rPr lang="en-US" sz="1600" dirty="0" smtClean="0"/>
              <a:t>Create </a:t>
            </a:r>
            <a:r>
              <a:rPr lang="en-US" sz="1600" dirty="0"/>
              <a:t>or modify system-level permission </a:t>
            </a:r>
            <a:r>
              <a:rPr lang="en-US" sz="1600" dirty="0" smtClean="0"/>
              <a:t>sets</a:t>
            </a:r>
          </a:p>
          <a:p>
            <a:pPr>
              <a:lnSpc>
                <a:spcPct val="150000"/>
              </a:lnSpc>
              <a:spcBef>
                <a:spcPct val="50000"/>
              </a:spcBef>
              <a:buClr>
                <a:srgbClr val="223A64"/>
              </a:buClr>
              <a:buFont typeface="Wingdings" panose="05000000000000000000" pitchFamily="2" charset="2"/>
              <a:buChar char="q"/>
            </a:pPr>
            <a:r>
              <a:rPr lang="en-US" sz="1600" dirty="0" smtClean="0"/>
              <a:t>Administer </a:t>
            </a:r>
            <a:r>
              <a:rPr lang="en-US" sz="1600" dirty="0"/>
              <a:t>full-text indexing and </a:t>
            </a:r>
            <a:r>
              <a:rPr lang="en-US" sz="1600" dirty="0" smtClean="0"/>
              <a:t>repository</a:t>
            </a:r>
          </a:p>
          <a:p>
            <a:pPr>
              <a:lnSpc>
                <a:spcPct val="150000"/>
              </a:lnSpc>
              <a:spcBef>
                <a:spcPct val="50000"/>
              </a:spcBef>
              <a:buClr>
                <a:srgbClr val="223A64"/>
              </a:buClr>
              <a:buFont typeface="Wingdings" panose="05000000000000000000" pitchFamily="2" charset="2"/>
              <a:buChar char="q"/>
            </a:pPr>
            <a:r>
              <a:rPr lang="en-US" sz="1600" dirty="0" smtClean="0"/>
              <a:t>Manage lifecycles</a:t>
            </a:r>
          </a:p>
          <a:p>
            <a:pPr>
              <a:lnSpc>
                <a:spcPct val="150000"/>
              </a:lnSpc>
              <a:spcBef>
                <a:spcPct val="50000"/>
              </a:spcBef>
              <a:buClr>
                <a:srgbClr val="223A64"/>
              </a:buClr>
              <a:buFont typeface="Wingdings" panose="05000000000000000000" pitchFamily="2" charset="2"/>
              <a:buChar char="q"/>
            </a:pPr>
            <a:r>
              <a:rPr lang="en-US" sz="1600" dirty="0" smtClean="0"/>
              <a:t>Manipulate </a:t>
            </a:r>
            <a:r>
              <a:rPr lang="en-US" sz="1600" dirty="0"/>
              <a:t>workflows</a:t>
            </a:r>
            <a:endParaRPr lang="en-US" sz="1600" dirty="0" smtClean="0"/>
          </a:p>
          <a:p>
            <a:pPr marL="0" indent="0">
              <a:lnSpc>
                <a:spcPct val="150000"/>
              </a:lnSpc>
              <a:spcBef>
                <a:spcPct val="50000"/>
              </a:spcBef>
              <a:buClr>
                <a:srgbClr val="223A64"/>
              </a:buClr>
              <a:buNone/>
            </a:pPr>
            <a:endParaRPr lang="en-US" sz="1600" dirty="0" smtClean="0">
              <a:solidFill>
                <a:srgbClr val="00718F"/>
              </a:solidFill>
              <a:ea typeface="Ebrima" panose="02000000000000000000" pitchFamily="2" charset="0"/>
            </a:endParaRPr>
          </a:p>
        </p:txBody>
      </p:sp>
      <p:sp>
        <p:nvSpPr>
          <p:cNvPr id="4" name="Footer Placeholder 3"/>
          <p:cNvSpPr>
            <a:spLocks noGrp="1"/>
          </p:cNvSpPr>
          <p:nvPr>
            <p:ph type="ftr" sz="quarter" idx="11"/>
          </p:nvPr>
        </p:nvSpPr>
        <p:spPr/>
        <p:txBody>
          <a:bodyPr/>
          <a:lstStyle/>
          <a:p>
            <a:r>
              <a:rPr lang="en-US" smtClean="0"/>
              <a:t>| © Cognizant 2015</a:t>
            </a:r>
            <a:endParaRPr lang="en-US" dirty="0" smtClean="0"/>
          </a:p>
        </p:txBody>
      </p:sp>
      <p:sp>
        <p:nvSpPr>
          <p:cNvPr id="5" name="Slide Number Placeholder 4"/>
          <p:cNvSpPr>
            <a:spLocks noGrp="1"/>
          </p:cNvSpPr>
          <p:nvPr>
            <p:ph type="sldNum" sz="quarter" idx="12"/>
          </p:nvPr>
        </p:nvSpPr>
        <p:spPr/>
        <p:txBody>
          <a:bodyPr/>
          <a:lstStyle/>
          <a:p>
            <a:fld id="{D8ADAFF2-BF11-42B3-8CB9-F8B879C82B07}" type="slidenum">
              <a:rPr lang="en-US" smtClean="0"/>
              <a:pPr/>
              <a:t>15</a:t>
            </a:fld>
            <a:endParaRPr lang="en-US"/>
          </a:p>
        </p:txBody>
      </p:sp>
    </p:spTree>
    <p:extLst>
      <p:ext uri="{BB962C8B-B14F-4D97-AF65-F5344CB8AC3E}">
        <p14:creationId xmlns:p14="http://schemas.microsoft.com/office/powerpoint/2010/main" val="15269866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162800" cy="944563"/>
          </a:xfrm>
        </p:spPr>
        <p:txBody>
          <a:bodyPr/>
          <a:lstStyle/>
          <a:p>
            <a:r>
              <a:rPr lang="en-US" dirty="0"/>
              <a:t>Basic </a:t>
            </a:r>
            <a:r>
              <a:rPr lang="en-US" dirty="0" smtClean="0"/>
              <a:t>Privileges(contd.)</a:t>
            </a:r>
            <a:endParaRPr lang="en-US" dirty="0"/>
          </a:p>
        </p:txBody>
      </p:sp>
      <p:sp>
        <p:nvSpPr>
          <p:cNvPr id="3" name="Content Placeholder 2"/>
          <p:cNvSpPr>
            <a:spLocks noGrp="1"/>
          </p:cNvSpPr>
          <p:nvPr>
            <p:ph idx="1"/>
          </p:nvPr>
        </p:nvSpPr>
        <p:spPr>
          <a:xfrm>
            <a:off x="457200" y="838200"/>
            <a:ext cx="8229600" cy="5287963"/>
          </a:xfrm>
        </p:spPr>
        <p:txBody>
          <a:bodyPr/>
          <a:lstStyle/>
          <a:p>
            <a:pPr marL="0" indent="0">
              <a:lnSpc>
                <a:spcPct val="150000"/>
              </a:lnSpc>
              <a:spcBef>
                <a:spcPct val="50000"/>
              </a:spcBef>
              <a:buClr>
                <a:srgbClr val="223A64"/>
              </a:buClr>
              <a:buNone/>
            </a:pPr>
            <a:r>
              <a:rPr lang="en-US" sz="1600" dirty="0"/>
              <a:t>A user with </a:t>
            </a:r>
            <a:r>
              <a:rPr lang="en-US" sz="1600" b="1" dirty="0" err="1"/>
              <a:t>Superuser</a:t>
            </a:r>
            <a:r>
              <a:rPr lang="en-US" sz="1600" dirty="0"/>
              <a:t> privilege has the following features</a:t>
            </a:r>
            <a:r>
              <a:rPr lang="en-US" sz="1600" dirty="0" smtClean="0"/>
              <a:t>:</a:t>
            </a:r>
          </a:p>
          <a:p>
            <a:pPr>
              <a:lnSpc>
                <a:spcPct val="150000"/>
              </a:lnSpc>
              <a:spcBef>
                <a:spcPct val="50000"/>
              </a:spcBef>
              <a:buClr>
                <a:srgbClr val="223A64"/>
              </a:buClr>
              <a:buFont typeface="Wingdings" panose="05000000000000000000" pitchFamily="2" charset="2"/>
              <a:buChar char="q"/>
            </a:pPr>
            <a:r>
              <a:rPr lang="en-US" sz="1600" dirty="0" err="1" smtClean="0"/>
              <a:t>Sysadmin</a:t>
            </a:r>
            <a:r>
              <a:rPr lang="en-US" sz="1600" dirty="0" smtClean="0"/>
              <a:t> </a:t>
            </a:r>
            <a:r>
              <a:rPr lang="en-US" sz="1600" dirty="0"/>
              <a:t>privileges as </a:t>
            </a:r>
            <a:r>
              <a:rPr lang="en-US" sz="1600" dirty="0" smtClean="0"/>
              <a:t>well</a:t>
            </a:r>
          </a:p>
          <a:p>
            <a:pPr>
              <a:lnSpc>
                <a:spcPct val="150000"/>
              </a:lnSpc>
              <a:spcBef>
                <a:spcPct val="50000"/>
              </a:spcBef>
              <a:buClr>
                <a:srgbClr val="223A64"/>
              </a:buClr>
              <a:buFont typeface="Wingdings" panose="05000000000000000000" pitchFamily="2" charset="2"/>
              <a:buChar char="q"/>
            </a:pPr>
            <a:r>
              <a:rPr lang="en-US" sz="1600" dirty="0" smtClean="0"/>
              <a:t>Owner </a:t>
            </a:r>
            <a:r>
              <a:rPr lang="en-US" sz="1600" dirty="0"/>
              <a:t>of all objects in the repository</a:t>
            </a:r>
          </a:p>
          <a:p>
            <a:pPr>
              <a:lnSpc>
                <a:spcPct val="150000"/>
              </a:lnSpc>
              <a:spcBef>
                <a:spcPct val="50000"/>
              </a:spcBef>
              <a:buClr>
                <a:srgbClr val="223A64"/>
              </a:buClr>
              <a:buFont typeface="Wingdings" panose="05000000000000000000" pitchFamily="2" charset="2"/>
              <a:buChar char="q"/>
            </a:pPr>
            <a:r>
              <a:rPr lang="en-US" sz="1600" dirty="0" smtClean="0"/>
              <a:t>Unlock </a:t>
            </a:r>
            <a:r>
              <a:rPr lang="en-US" sz="1600" dirty="0"/>
              <a:t>checked out objects</a:t>
            </a:r>
          </a:p>
          <a:p>
            <a:pPr>
              <a:lnSpc>
                <a:spcPct val="150000"/>
              </a:lnSpc>
              <a:spcBef>
                <a:spcPct val="50000"/>
              </a:spcBef>
              <a:buClr>
                <a:srgbClr val="223A64"/>
              </a:buClr>
              <a:buFont typeface="Wingdings" panose="05000000000000000000" pitchFamily="2" charset="2"/>
              <a:buChar char="q"/>
            </a:pPr>
            <a:r>
              <a:rPr lang="en-US" sz="1600" dirty="0" smtClean="0"/>
              <a:t>Manipulate </a:t>
            </a:r>
            <a:r>
              <a:rPr lang="en-US" sz="1600" dirty="0"/>
              <a:t>others’ custom types</a:t>
            </a:r>
          </a:p>
          <a:p>
            <a:pPr>
              <a:lnSpc>
                <a:spcPct val="150000"/>
              </a:lnSpc>
              <a:spcBef>
                <a:spcPct val="50000"/>
              </a:spcBef>
              <a:buClr>
                <a:srgbClr val="223A64"/>
              </a:buClr>
              <a:buFont typeface="Wingdings" panose="05000000000000000000" pitchFamily="2" charset="2"/>
              <a:buChar char="q"/>
            </a:pPr>
            <a:r>
              <a:rPr lang="en-US" sz="1600" dirty="0" smtClean="0"/>
              <a:t>Create </a:t>
            </a:r>
            <a:r>
              <a:rPr lang="en-US" sz="1600" dirty="0"/>
              <a:t>null types (types with no </a:t>
            </a:r>
            <a:r>
              <a:rPr lang="en-US" sz="1600" dirty="0" err="1"/>
              <a:t>supertypes</a:t>
            </a:r>
            <a:r>
              <a:rPr lang="en-US" sz="1600" dirty="0"/>
              <a:t>)</a:t>
            </a:r>
          </a:p>
          <a:p>
            <a:pPr>
              <a:lnSpc>
                <a:spcPct val="150000"/>
              </a:lnSpc>
              <a:spcBef>
                <a:spcPct val="50000"/>
              </a:spcBef>
              <a:buClr>
                <a:srgbClr val="223A64"/>
              </a:buClr>
              <a:buFont typeface="Wingdings" panose="05000000000000000000" pitchFamily="2" charset="2"/>
              <a:buChar char="q"/>
            </a:pPr>
            <a:r>
              <a:rPr lang="en-US" sz="1600" dirty="0" smtClean="0"/>
              <a:t>Manipulate </a:t>
            </a:r>
            <a:r>
              <a:rPr lang="en-US" sz="1600" dirty="0"/>
              <a:t>others’ permission sets</a:t>
            </a:r>
          </a:p>
          <a:p>
            <a:pPr>
              <a:lnSpc>
                <a:spcPct val="150000"/>
              </a:lnSpc>
              <a:spcBef>
                <a:spcPct val="50000"/>
              </a:spcBef>
              <a:buClr>
                <a:srgbClr val="223A64"/>
              </a:buClr>
              <a:buFont typeface="Wingdings" panose="05000000000000000000" pitchFamily="2" charset="2"/>
              <a:buChar char="q"/>
            </a:pPr>
            <a:r>
              <a:rPr lang="en-US" sz="1600" dirty="0" smtClean="0"/>
              <a:t>Query </a:t>
            </a:r>
            <a:r>
              <a:rPr lang="en-US" sz="1600" dirty="0"/>
              <a:t>any underlying RDBMS tables, even if they are not </a:t>
            </a:r>
            <a:r>
              <a:rPr lang="en-US" sz="1600" dirty="0" smtClean="0"/>
              <a:t>registered</a:t>
            </a:r>
          </a:p>
          <a:p>
            <a:pPr>
              <a:lnSpc>
                <a:spcPct val="150000"/>
              </a:lnSpc>
              <a:spcBef>
                <a:spcPct val="50000"/>
              </a:spcBef>
              <a:buClr>
                <a:srgbClr val="223A64"/>
              </a:buClr>
              <a:buFont typeface="Wingdings" panose="05000000000000000000" pitchFamily="2" charset="2"/>
              <a:buChar char="q"/>
            </a:pPr>
            <a:r>
              <a:rPr lang="en-US" sz="1600" dirty="0" smtClean="0"/>
              <a:t>View </a:t>
            </a:r>
            <a:r>
              <a:rPr lang="en-US" sz="1600" dirty="0"/>
              <a:t>all audit trail entries even if it doesn’t have explicit View Audit extended privilege</a:t>
            </a:r>
          </a:p>
          <a:p>
            <a:pPr>
              <a:lnSpc>
                <a:spcPct val="150000"/>
              </a:lnSpc>
              <a:spcBef>
                <a:spcPct val="50000"/>
              </a:spcBef>
              <a:buClr>
                <a:srgbClr val="223A64"/>
              </a:buClr>
              <a:buFont typeface="Wingdings" panose="05000000000000000000" pitchFamily="2" charset="2"/>
              <a:buChar char="q"/>
            </a:pPr>
            <a:r>
              <a:rPr lang="en-US" sz="1600" dirty="0" smtClean="0"/>
              <a:t>Register </a:t>
            </a:r>
            <a:r>
              <a:rPr lang="en-US" sz="1600" dirty="0"/>
              <a:t>and unregister others’ tables</a:t>
            </a:r>
            <a:endParaRPr lang="en-US" sz="1600" dirty="0" smtClean="0">
              <a:solidFill>
                <a:srgbClr val="00718F"/>
              </a:solidFill>
              <a:ea typeface="Ebrima" panose="02000000000000000000" pitchFamily="2" charset="0"/>
            </a:endParaRPr>
          </a:p>
        </p:txBody>
      </p:sp>
      <p:sp>
        <p:nvSpPr>
          <p:cNvPr id="4" name="Footer Placeholder 3"/>
          <p:cNvSpPr>
            <a:spLocks noGrp="1"/>
          </p:cNvSpPr>
          <p:nvPr>
            <p:ph type="ftr" sz="quarter" idx="11"/>
          </p:nvPr>
        </p:nvSpPr>
        <p:spPr/>
        <p:txBody>
          <a:bodyPr/>
          <a:lstStyle/>
          <a:p>
            <a:r>
              <a:rPr lang="en-US" smtClean="0"/>
              <a:t>| © Cognizant 2015</a:t>
            </a:r>
            <a:endParaRPr lang="en-US" dirty="0" smtClean="0"/>
          </a:p>
        </p:txBody>
      </p:sp>
      <p:sp>
        <p:nvSpPr>
          <p:cNvPr id="5" name="Slide Number Placeholder 4"/>
          <p:cNvSpPr>
            <a:spLocks noGrp="1"/>
          </p:cNvSpPr>
          <p:nvPr>
            <p:ph type="sldNum" sz="quarter" idx="12"/>
          </p:nvPr>
        </p:nvSpPr>
        <p:spPr/>
        <p:txBody>
          <a:bodyPr/>
          <a:lstStyle/>
          <a:p>
            <a:fld id="{D8ADAFF2-BF11-42B3-8CB9-F8B879C82B07}" type="slidenum">
              <a:rPr lang="en-US" smtClean="0"/>
              <a:pPr/>
              <a:t>16</a:t>
            </a:fld>
            <a:endParaRPr lang="en-US"/>
          </a:p>
        </p:txBody>
      </p:sp>
    </p:spTree>
    <p:extLst>
      <p:ext uri="{BB962C8B-B14F-4D97-AF65-F5344CB8AC3E}">
        <p14:creationId xmlns:p14="http://schemas.microsoft.com/office/powerpoint/2010/main" val="19444686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162800" cy="944563"/>
          </a:xfrm>
        </p:spPr>
        <p:txBody>
          <a:bodyPr/>
          <a:lstStyle/>
          <a:p>
            <a:r>
              <a:rPr lang="en-US" dirty="0"/>
              <a:t>Extended Privileges</a:t>
            </a:r>
          </a:p>
        </p:txBody>
      </p:sp>
      <p:sp>
        <p:nvSpPr>
          <p:cNvPr id="3" name="Content Placeholder 2"/>
          <p:cNvSpPr>
            <a:spLocks noGrp="1"/>
          </p:cNvSpPr>
          <p:nvPr>
            <p:ph idx="1"/>
          </p:nvPr>
        </p:nvSpPr>
        <p:spPr>
          <a:xfrm>
            <a:off x="457200" y="838200"/>
            <a:ext cx="8229600" cy="5287963"/>
          </a:xfrm>
        </p:spPr>
        <p:txBody>
          <a:bodyPr/>
          <a:lstStyle/>
          <a:p>
            <a:pPr marL="0" indent="0">
              <a:buNone/>
            </a:pPr>
            <a:r>
              <a:rPr lang="en-US" sz="1600" dirty="0" smtClean="0"/>
              <a:t>Each user also gets extended privileges, which pertain to </a:t>
            </a:r>
            <a:r>
              <a:rPr lang="en-US" sz="1600" b="1" dirty="0" smtClean="0"/>
              <a:t>audit trails</a:t>
            </a:r>
            <a:r>
              <a:rPr lang="en-US" sz="1600" dirty="0" smtClean="0"/>
              <a:t>. </a:t>
            </a:r>
          </a:p>
          <a:p>
            <a:pPr marL="0" indent="0">
              <a:buNone/>
            </a:pPr>
            <a:r>
              <a:rPr lang="en-US" sz="1600" dirty="0"/>
              <a:t>The extended privileges are set in the </a:t>
            </a:r>
            <a:r>
              <a:rPr lang="en-US" sz="1600" b="1" i="1" dirty="0" err="1"/>
              <a:t>dm_user.user_xprivileges</a:t>
            </a:r>
            <a:r>
              <a:rPr lang="en-US" sz="1600" dirty="0"/>
              <a:t> </a:t>
            </a:r>
            <a:r>
              <a:rPr lang="en-US" sz="1600" dirty="0" smtClean="0"/>
              <a:t>property.</a:t>
            </a:r>
          </a:p>
          <a:p>
            <a:pPr marL="0" indent="0">
              <a:buNone/>
            </a:pPr>
            <a:endParaRPr lang="en-US" sz="1600" dirty="0"/>
          </a:p>
          <a:p>
            <a:pPr marL="0" indent="0">
              <a:buNone/>
            </a:pPr>
            <a:endParaRPr lang="en-US" sz="1600" dirty="0" smtClean="0"/>
          </a:p>
          <a:p>
            <a:pPr marL="0" indent="0">
              <a:lnSpc>
                <a:spcPct val="150000"/>
              </a:lnSpc>
              <a:spcBef>
                <a:spcPct val="50000"/>
              </a:spcBef>
              <a:buClr>
                <a:srgbClr val="223A64"/>
              </a:buClr>
              <a:buNone/>
            </a:pPr>
            <a:endParaRPr lang="en-US" sz="1600" dirty="0" smtClean="0">
              <a:solidFill>
                <a:srgbClr val="00718F"/>
              </a:solidFill>
              <a:ea typeface="Ebrima" panose="02000000000000000000" pitchFamily="2" charset="0"/>
            </a:endParaRPr>
          </a:p>
        </p:txBody>
      </p:sp>
      <p:sp>
        <p:nvSpPr>
          <p:cNvPr id="4" name="Footer Placeholder 3"/>
          <p:cNvSpPr>
            <a:spLocks noGrp="1"/>
          </p:cNvSpPr>
          <p:nvPr>
            <p:ph type="ftr" sz="quarter" idx="11"/>
          </p:nvPr>
        </p:nvSpPr>
        <p:spPr/>
        <p:txBody>
          <a:bodyPr/>
          <a:lstStyle/>
          <a:p>
            <a:r>
              <a:rPr lang="en-US" smtClean="0"/>
              <a:t>| © Cognizant 2015</a:t>
            </a:r>
            <a:endParaRPr lang="en-US" dirty="0" smtClean="0"/>
          </a:p>
        </p:txBody>
      </p:sp>
      <p:sp>
        <p:nvSpPr>
          <p:cNvPr id="5" name="Slide Number Placeholder 4"/>
          <p:cNvSpPr>
            <a:spLocks noGrp="1"/>
          </p:cNvSpPr>
          <p:nvPr>
            <p:ph type="sldNum" sz="quarter" idx="12"/>
          </p:nvPr>
        </p:nvSpPr>
        <p:spPr/>
        <p:txBody>
          <a:bodyPr/>
          <a:lstStyle/>
          <a:p>
            <a:fld id="{D8ADAFF2-BF11-42B3-8CB9-F8B879C82B07}" type="slidenum">
              <a:rPr lang="en-US" smtClean="0"/>
              <a:pPr/>
              <a:t>17</a:t>
            </a:fld>
            <a:endParaRPr lang="en-US"/>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0687" y="1828800"/>
            <a:ext cx="5762625"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7462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162800" cy="944563"/>
          </a:xfrm>
        </p:spPr>
        <p:txBody>
          <a:bodyPr/>
          <a:lstStyle/>
          <a:p>
            <a:r>
              <a:rPr lang="en-US" dirty="0"/>
              <a:t>Extended </a:t>
            </a:r>
            <a:r>
              <a:rPr lang="en-US" dirty="0" smtClean="0"/>
              <a:t>Privileges(contd.)</a:t>
            </a:r>
            <a:endParaRPr lang="en-US" dirty="0"/>
          </a:p>
        </p:txBody>
      </p:sp>
      <p:sp>
        <p:nvSpPr>
          <p:cNvPr id="3" name="Content Placeholder 2"/>
          <p:cNvSpPr>
            <a:spLocks noGrp="1"/>
          </p:cNvSpPr>
          <p:nvPr>
            <p:ph idx="1"/>
          </p:nvPr>
        </p:nvSpPr>
        <p:spPr>
          <a:xfrm>
            <a:off x="457200" y="838200"/>
            <a:ext cx="8229600" cy="5287963"/>
          </a:xfrm>
        </p:spPr>
        <p:txBody>
          <a:bodyPr/>
          <a:lstStyle/>
          <a:p>
            <a:pPr marL="285750" indent="-285750"/>
            <a:r>
              <a:rPr lang="en-US" sz="1600" dirty="0"/>
              <a:t>The repository owner, </a:t>
            </a:r>
            <a:r>
              <a:rPr lang="en-US" sz="1600" dirty="0" err="1"/>
              <a:t>superusers</a:t>
            </a:r>
            <a:r>
              <a:rPr lang="en-US" sz="1600" dirty="0"/>
              <a:t>, and users with the View Audit extended privilege can view all audit trail </a:t>
            </a:r>
            <a:r>
              <a:rPr lang="en-US" sz="1600" dirty="0" smtClean="0"/>
              <a:t>entries.</a:t>
            </a:r>
            <a:endParaRPr lang="en-US" sz="1600" dirty="0"/>
          </a:p>
          <a:p>
            <a:pPr marL="285750" indent="-285750"/>
            <a:endParaRPr lang="en-US" sz="1600" dirty="0"/>
          </a:p>
          <a:p>
            <a:pPr marL="285750" indent="-285750"/>
            <a:r>
              <a:rPr lang="en-US" sz="1600" dirty="0"/>
              <a:t>Extended privileges are also combined by adding the corresponding integer values. For example, granting View Audit and Purge Audit results in the value 48 (=16+32</a:t>
            </a:r>
            <a:r>
              <a:rPr lang="en-US" sz="1600" dirty="0" smtClean="0"/>
              <a:t>).</a:t>
            </a:r>
            <a:endParaRPr lang="en-US" sz="1600" dirty="0"/>
          </a:p>
          <a:p>
            <a:pPr marL="0" indent="0">
              <a:lnSpc>
                <a:spcPct val="150000"/>
              </a:lnSpc>
              <a:spcBef>
                <a:spcPct val="50000"/>
              </a:spcBef>
              <a:buClr>
                <a:srgbClr val="223A64"/>
              </a:buClr>
              <a:buNone/>
            </a:pPr>
            <a:endParaRPr lang="en-US" sz="1600" dirty="0" smtClean="0">
              <a:solidFill>
                <a:srgbClr val="00718F"/>
              </a:solidFill>
              <a:ea typeface="Ebrima" panose="02000000000000000000" pitchFamily="2" charset="0"/>
            </a:endParaRPr>
          </a:p>
        </p:txBody>
      </p:sp>
      <p:sp>
        <p:nvSpPr>
          <p:cNvPr id="4" name="Footer Placeholder 3"/>
          <p:cNvSpPr>
            <a:spLocks noGrp="1"/>
          </p:cNvSpPr>
          <p:nvPr>
            <p:ph type="ftr" sz="quarter" idx="11"/>
          </p:nvPr>
        </p:nvSpPr>
        <p:spPr/>
        <p:txBody>
          <a:bodyPr/>
          <a:lstStyle/>
          <a:p>
            <a:r>
              <a:rPr lang="en-US" smtClean="0"/>
              <a:t>| © Cognizant 2015</a:t>
            </a:r>
            <a:endParaRPr lang="en-US" dirty="0" smtClean="0"/>
          </a:p>
        </p:txBody>
      </p:sp>
      <p:sp>
        <p:nvSpPr>
          <p:cNvPr id="5" name="Slide Number Placeholder 4"/>
          <p:cNvSpPr>
            <a:spLocks noGrp="1"/>
          </p:cNvSpPr>
          <p:nvPr>
            <p:ph type="sldNum" sz="quarter" idx="12"/>
          </p:nvPr>
        </p:nvSpPr>
        <p:spPr/>
        <p:txBody>
          <a:bodyPr/>
          <a:lstStyle/>
          <a:p>
            <a:fld id="{D8ADAFF2-BF11-42B3-8CB9-F8B879C82B07}" type="slidenum">
              <a:rPr lang="en-US" smtClean="0"/>
              <a:pPr/>
              <a:t>18</a:t>
            </a:fld>
            <a:endParaRPr lang="en-US"/>
          </a:p>
        </p:txBody>
      </p:sp>
    </p:spTree>
    <p:extLst>
      <p:ext uri="{BB962C8B-B14F-4D97-AF65-F5344CB8AC3E}">
        <p14:creationId xmlns:p14="http://schemas.microsoft.com/office/powerpoint/2010/main" val="32091977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162800" cy="944563"/>
          </a:xfrm>
        </p:spPr>
        <p:txBody>
          <a:bodyPr/>
          <a:lstStyle/>
          <a:p>
            <a:r>
              <a:rPr lang="en-US" dirty="0" smtClean="0"/>
              <a:t>Requirement for creating a user</a:t>
            </a:r>
            <a:endParaRPr lang="en-US" dirty="0"/>
          </a:p>
        </p:txBody>
      </p:sp>
      <p:sp>
        <p:nvSpPr>
          <p:cNvPr id="3" name="Content Placeholder 2"/>
          <p:cNvSpPr>
            <a:spLocks noGrp="1"/>
          </p:cNvSpPr>
          <p:nvPr>
            <p:ph idx="1"/>
          </p:nvPr>
        </p:nvSpPr>
        <p:spPr>
          <a:xfrm>
            <a:off x="457200" y="838200"/>
            <a:ext cx="8229600" cy="5287963"/>
          </a:xfrm>
        </p:spPr>
        <p:txBody>
          <a:bodyPr/>
          <a:lstStyle/>
          <a:p>
            <a:pPr>
              <a:buFont typeface="Wingdings" panose="05000000000000000000" pitchFamily="2" charset="2"/>
              <a:buChar char="q"/>
            </a:pPr>
            <a:r>
              <a:rPr lang="en-US" sz="1600" dirty="0" smtClean="0"/>
              <a:t>To create a user you must have:</a:t>
            </a:r>
          </a:p>
          <a:p>
            <a:pPr marL="685800" lvl="1">
              <a:buFont typeface="Arial" panose="020B0604020202020204" pitchFamily="34" charset="0"/>
              <a:buChar char="•"/>
            </a:pPr>
            <a:r>
              <a:rPr lang="en-US" sz="1600" b="1" dirty="0"/>
              <a:t>SYSADMIN</a:t>
            </a:r>
            <a:r>
              <a:rPr lang="en-US" sz="1600" dirty="0"/>
              <a:t> OR </a:t>
            </a:r>
            <a:r>
              <a:rPr lang="en-US" sz="1600" b="1" dirty="0"/>
              <a:t>SUPERUSER</a:t>
            </a:r>
            <a:r>
              <a:rPr lang="en-US" sz="1600" dirty="0"/>
              <a:t> privilege</a:t>
            </a:r>
          </a:p>
          <a:p>
            <a:pPr marL="685800" lvl="1">
              <a:buFont typeface="Arial" panose="020B0604020202020204" pitchFamily="34" charset="0"/>
              <a:buChar char="•"/>
            </a:pPr>
            <a:r>
              <a:rPr lang="en-US" sz="1600" b="1" dirty="0"/>
              <a:t>System Administrator </a:t>
            </a:r>
            <a:r>
              <a:rPr lang="en-US" sz="1600" dirty="0"/>
              <a:t>client </a:t>
            </a:r>
            <a:r>
              <a:rPr lang="en-US" sz="1600" dirty="0" smtClean="0"/>
              <a:t>capability</a:t>
            </a:r>
          </a:p>
          <a:p>
            <a:pPr marL="685800" lvl="1">
              <a:buFont typeface="Courier New" panose="02070309020205020404" pitchFamily="49" charset="0"/>
              <a:buChar char="o"/>
            </a:pPr>
            <a:endParaRPr lang="en-US" sz="1600" dirty="0"/>
          </a:p>
          <a:p>
            <a:pPr marL="285750">
              <a:buFont typeface="Wingdings" panose="05000000000000000000" pitchFamily="2" charset="2"/>
              <a:buChar char="q"/>
            </a:pPr>
            <a:r>
              <a:rPr lang="en-US" sz="1800" dirty="0" smtClean="0"/>
              <a:t>Depending on the authentication configuration, users may need to be </a:t>
            </a:r>
          </a:p>
          <a:p>
            <a:pPr marL="0" indent="0">
              <a:buNone/>
            </a:pPr>
            <a:r>
              <a:rPr lang="en-US" sz="1800" dirty="0" smtClean="0"/>
              <a:t>      added </a:t>
            </a:r>
            <a:r>
              <a:rPr lang="en-US" sz="1800" dirty="0" smtClean="0"/>
              <a:t>to </a:t>
            </a:r>
            <a:r>
              <a:rPr lang="en-US" sz="1800" dirty="0" smtClean="0"/>
              <a:t>Content Server operating system, domain server </a:t>
            </a:r>
          </a:p>
          <a:p>
            <a:pPr marL="0" indent="0">
              <a:buNone/>
            </a:pPr>
            <a:r>
              <a:rPr lang="en-US" sz="1800" dirty="0"/>
              <a:t> </a:t>
            </a:r>
            <a:r>
              <a:rPr lang="en-US" sz="1800" dirty="0" smtClean="0"/>
              <a:t>     or  to an LDAP directory server.</a:t>
            </a:r>
          </a:p>
          <a:p>
            <a:pPr marL="285750">
              <a:buFont typeface="Wingdings" panose="05000000000000000000" pitchFamily="2" charset="2"/>
              <a:buChar char="q"/>
            </a:pPr>
            <a:r>
              <a:rPr lang="en-US" sz="1800" dirty="0" smtClean="0"/>
              <a:t>A user is an object in the repository represented by </a:t>
            </a:r>
            <a:r>
              <a:rPr lang="en-US" sz="1800" i="1" dirty="0" err="1" smtClean="0"/>
              <a:t>dm_user</a:t>
            </a:r>
            <a:r>
              <a:rPr lang="en-US" sz="1800" dirty="0" smtClean="0"/>
              <a:t> object.</a:t>
            </a:r>
          </a:p>
          <a:p>
            <a:pPr marL="285750">
              <a:buFont typeface="Wingdings" panose="05000000000000000000" pitchFamily="2" charset="2"/>
              <a:buChar char="q"/>
            </a:pPr>
            <a:r>
              <a:rPr lang="en-US" sz="1800" dirty="0" smtClean="0"/>
              <a:t>Can be created in several ways:</a:t>
            </a:r>
          </a:p>
          <a:p>
            <a:pPr marL="685800" lvl="1">
              <a:buFont typeface="Arial" panose="020B0604020202020204" pitchFamily="34" charset="0"/>
              <a:buChar char="•"/>
            </a:pPr>
            <a:r>
              <a:rPr lang="en-US" sz="1600" dirty="0" smtClean="0"/>
              <a:t>Documentum Administrator or </a:t>
            </a:r>
            <a:r>
              <a:rPr lang="en-US" sz="1600" dirty="0" err="1" smtClean="0"/>
              <a:t>Webtop</a:t>
            </a:r>
            <a:endParaRPr lang="en-US" sz="1600" dirty="0" smtClean="0"/>
          </a:p>
          <a:p>
            <a:pPr marL="685800" lvl="1">
              <a:buFont typeface="Arial" panose="020B0604020202020204" pitchFamily="34" charset="0"/>
              <a:buChar char="•"/>
            </a:pPr>
            <a:r>
              <a:rPr lang="en-US" sz="1600" dirty="0" smtClean="0"/>
              <a:t>Programmatically</a:t>
            </a:r>
          </a:p>
          <a:p>
            <a:pPr marL="685800" lvl="1">
              <a:buFont typeface="Arial" panose="020B0604020202020204" pitchFamily="34" charset="0"/>
              <a:buChar char="•"/>
            </a:pPr>
            <a:r>
              <a:rPr lang="en-US" sz="1600" dirty="0" smtClean="0"/>
              <a:t>DQL or API</a:t>
            </a:r>
            <a:endParaRPr lang="en-US" sz="1600" dirty="0"/>
          </a:p>
        </p:txBody>
      </p:sp>
      <p:sp>
        <p:nvSpPr>
          <p:cNvPr id="4" name="Footer Placeholder 3"/>
          <p:cNvSpPr>
            <a:spLocks noGrp="1"/>
          </p:cNvSpPr>
          <p:nvPr>
            <p:ph type="ftr" sz="quarter" idx="11"/>
          </p:nvPr>
        </p:nvSpPr>
        <p:spPr/>
        <p:txBody>
          <a:bodyPr/>
          <a:lstStyle/>
          <a:p>
            <a:r>
              <a:rPr lang="en-US" smtClean="0"/>
              <a:t>| © Cognizant 2015</a:t>
            </a:r>
            <a:endParaRPr lang="en-US" dirty="0" smtClean="0"/>
          </a:p>
        </p:txBody>
      </p:sp>
      <p:sp>
        <p:nvSpPr>
          <p:cNvPr id="5" name="Slide Number Placeholder 4"/>
          <p:cNvSpPr>
            <a:spLocks noGrp="1"/>
          </p:cNvSpPr>
          <p:nvPr>
            <p:ph type="sldNum" sz="quarter" idx="12"/>
          </p:nvPr>
        </p:nvSpPr>
        <p:spPr/>
        <p:txBody>
          <a:bodyPr/>
          <a:lstStyle/>
          <a:p>
            <a:fld id="{D8ADAFF2-BF11-42B3-8CB9-F8B879C82B07}" type="slidenum">
              <a:rPr lang="en-US" smtClean="0"/>
              <a:pPr/>
              <a:t>19</a:t>
            </a:fld>
            <a:endParaRPr lang="en-US"/>
          </a:p>
        </p:txBody>
      </p:sp>
    </p:spTree>
    <p:extLst>
      <p:ext uri="{BB962C8B-B14F-4D97-AF65-F5344CB8AC3E}">
        <p14:creationId xmlns:p14="http://schemas.microsoft.com/office/powerpoint/2010/main" val="27196620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 © Cognizant 2015</a:t>
            </a:r>
            <a:endParaRPr lang="en-US" dirty="0" smtClean="0"/>
          </a:p>
        </p:txBody>
      </p:sp>
      <p:sp>
        <p:nvSpPr>
          <p:cNvPr id="5" name="Slide Number Placeholder 4"/>
          <p:cNvSpPr>
            <a:spLocks noGrp="1"/>
          </p:cNvSpPr>
          <p:nvPr>
            <p:ph type="sldNum" sz="quarter" idx="12"/>
          </p:nvPr>
        </p:nvSpPr>
        <p:spPr/>
        <p:txBody>
          <a:bodyPr/>
          <a:lstStyle/>
          <a:p>
            <a:fld id="{D8ADAFF2-BF11-42B3-8CB9-F8B879C82B07}" type="slidenum">
              <a:rPr lang="en-US" smtClean="0"/>
              <a:pPr/>
              <a:t>2</a:t>
            </a:fld>
            <a:endParaRPr lang="en-US"/>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33400" y="1143000"/>
            <a:ext cx="1895393" cy="399030"/>
          </a:xfrm>
          <a:prstGeom prst="rect">
            <a:avLst/>
          </a:prstGeom>
        </p:spPr>
      </p:pic>
      <p:pic>
        <p:nvPicPr>
          <p:cNvPr id="8" name="Picture 7"/>
          <p:cNvPicPr>
            <a:picLocks noChangeAspect="1"/>
          </p:cNvPicPr>
          <p:nvPr/>
        </p:nvPicPr>
        <p:blipFill>
          <a:blip r:embed="rId4"/>
          <a:stretch>
            <a:fillRect/>
          </a:stretch>
        </p:blipFill>
        <p:spPr>
          <a:xfrm>
            <a:off x="882047" y="2209800"/>
            <a:ext cx="7122158" cy="2824895"/>
          </a:xfrm>
          <a:prstGeom prst="rect">
            <a:avLst/>
          </a:prstGeom>
        </p:spPr>
      </p:pic>
      <p:sp>
        <p:nvSpPr>
          <p:cNvPr id="12" name="TextBox 11"/>
          <p:cNvSpPr txBox="1"/>
          <p:nvPr/>
        </p:nvSpPr>
        <p:spPr>
          <a:xfrm>
            <a:off x="2845633" y="3313675"/>
            <a:ext cx="4687902" cy="646331"/>
          </a:xfrm>
          <a:prstGeom prst="rect">
            <a:avLst/>
          </a:prstGeom>
          <a:noFill/>
        </p:spPr>
        <p:txBody>
          <a:bodyPr wrap="square" rtlCol="0">
            <a:spAutoFit/>
          </a:bodyPr>
          <a:lstStyle/>
          <a:p>
            <a:r>
              <a:rPr lang="en-US" dirty="0"/>
              <a:t>Documentum Users &amp; Privileges And Group/Role</a:t>
            </a:r>
          </a:p>
        </p:txBody>
      </p:sp>
      <p:sp>
        <p:nvSpPr>
          <p:cNvPr id="9" name="TextBox 8"/>
          <p:cNvSpPr txBox="1"/>
          <p:nvPr/>
        </p:nvSpPr>
        <p:spPr>
          <a:xfrm>
            <a:off x="2743200" y="2200261"/>
            <a:ext cx="4687902" cy="369332"/>
          </a:xfrm>
          <a:prstGeom prst="rect">
            <a:avLst/>
          </a:prstGeom>
          <a:noFill/>
        </p:spPr>
        <p:txBody>
          <a:bodyPr wrap="square" rtlCol="0">
            <a:spAutoFit/>
          </a:bodyPr>
          <a:lstStyle/>
          <a:p>
            <a:r>
              <a:rPr lang="en-US" dirty="0" smtClean="0"/>
              <a:t>Sridher Siripuram(622216)</a:t>
            </a:r>
            <a:endParaRPr lang="en-US" dirty="0"/>
          </a:p>
        </p:txBody>
      </p:sp>
      <p:sp>
        <p:nvSpPr>
          <p:cNvPr id="11" name="TextBox 10"/>
          <p:cNvSpPr txBox="1"/>
          <p:nvPr/>
        </p:nvSpPr>
        <p:spPr>
          <a:xfrm>
            <a:off x="2879361" y="4258444"/>
            <a:ext cx="2819400" cy="369332"/>
          </a:xfrm>
          <a:prstGeom prst="rect">
            <a:avLst/>
          </a:prstGeom>
          <a:noFill/>
        </p:spPr>
        <p:txBody>
          <a:bodyPr wrap="square" rtlCol="0">
            <a:spAutoFit/>
          </a:bodyPr>
          <a:lstStyle/>
          <a:p>
            <a:r>
              <a:rPr lang="en-US" dirty="0" smtClean="0"/>
              <a:t>V 1.1,  23</a:t>
            </a:r>
            <a:r>
              <a:rPr lang="en-US" baseline="30000" dirty="0" smtClean="0"/>
              <a:t>rd</a:t>
            </a:r>
            <a:r>
              <a:rPr lang="en-US" dirty="0" smtClean="0"/>
              <a:t> March 2018</a:t>
            </a:r>
            <a:endParaRPr lang="en-US" dirty="0"/>
          </a:p>
        </p:txBody>
      </p:sp>
    </p:spTree>
    <p:extLst>
      <p:ext uri="{BB962C8B-B14F-4D97-AF65-F5344CB8AC3E}">
        <p14:creationId xmlns:p14="http://schemas.microsoft.com/office/powerpoint/2010/main" val="30088379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162800" cy="944563"/>
          </a:xfrm>
        </p:spPr>
        <p:txBody>
          <a:bodyPr/>
          <a:lstStyle/>
          <a:p>
            <a:r>
              <a:rPr lang="en-US" dirty="0" smtClean="0"/>
              <a:t>Creating a user</a:t>
            </a:r>
            <a:endParaRPr lang="en-US" dirty="0"/>
          </a:p>
        </p:txBody>
      </p:sp>
      <p:sp>
        <p:nvSpPr>
          <p:cNvPr id="3" name="Content Placeholder 2"/>
          <p:cNvSpPr>
            <a:spLocks noGrp="1"/>
          </p:cNvSpPr>
          <p:nvPr>
            <p:ph idx="1"/>
          </p:nvPr>
        </p:nvSpPr>
        <p:spPr>
          <a:xfrm>
            <a:off x="457200" y="838200"/>
            <a:ext cx="8229600" cy="5287963"/>
          </a:xfrm>
        </p:spPr>
        <p:txBody>
          <a:bodyPr/>
          <a:lstStyle/>
          <a:p>
            <a:pPr>
              <a:buFont typeface="Wingdings" panose="05000000000000000000" pitchFamily="2" charset="2"/>
              <a:buChar char="q"/>
            </a:pPr>
            <a:r>
              <a:rPr lang="en-US" sz="1600" dirty="0" smtClean="0"/>
              <a:t>To create a user in Documentum Administrator or </a:t>
            </a:r>
            <a:r>
              <a:rPr lang="en-US" sz="1600" dirty="0" err="1" smtClean="0"/>
              <a:t>Webtop</a:t>
            </a:r>
            <a:endParaRPr lang="en-US" sz="1600" dirty="0" smtClean="0"/>
          </a:p>
          <a:p>
            <a:pPr lvl="1">
              <a:buFont typeface="+mj-lt"/>
              <a:buAutoNum type="arabicPeriod"/>
            </a:pPr>
            <a:r>
              <a:rPr lang="en-US" sz="1400" dirty="0"/>
              <a:t> </a:t>
            </a:r>
            <a:r>
              <a:rPr lang="en-US" sz="1400" dirty="0" smtClean="0"/>
              <a:t>Navigate to Administration &gt; User Management &gt; Users node</a:t>
            </a:r>
          </a:p>
          <a:p>
            <a:pPr lvl="1">
              <a:buFont typeface="+mj-lt"/>
              <a:buAutoNum type="arabicPeriod"/>
            </a:pPr>
            <a:r>
              <a:rPr lang="en-US" sz="1400" dirty="0" smtClean="0"/>
              <a:t>Select File &gt; New &gt; User from the menu</a:t>
            </a:r>
          </a:p>
          <a:p>
            <a:pPr lvl="1">
              <a:buFont typeface="+mj-lt"/>
              <a:buAutoNum type="arabicPeriod"/>
            </a:pPr>
            <a:endParaRPr lang="en-US" sz="1400" dirty="0"/>
          </a:p>
          <a:p>
            <a:pPr marL="457200" lvl="1" indent="0">
              <a:buNone/>
            </a:pPr>
            <a:endParaRPr lang="en-US" sz="1400" dirty="0"/>
          </a:p>
        </p:txBody>
      </p:sp>
      <p:sp>
        <p:nvSpPr>
          <p:cNvPr id="4" name="Footer Placeholder 3"/>
          <p:cNvSpPr>
            <a:spLocks noGrp="1"/>
          </p:cNvSpPr>
          <p:nvPr>
            <p:ph type="ftr" sz="quarter" idx="11"/>
          </p:nvPr>
        </p:nvSpPr>
        <p:spPr/>
        <p:txBody>
          <a:bodyPr/>
          <a:lstStyle/>
          <a:p>
            <a:r>
              <a:rPr lang="en-US" smtClean="0"/>
              <a:t>| © Cognizant 2015</a:t>
            </a:r>
            <a:endParaRPr lang="en-US" dirty="0" smtClean="0"/>
          </a:p>
        </p:txBody>
      </p:sp>
      <p:sp>
        <p:nvSpPr>
          <p:cNvPr id="5" name="Slide Number Placeholder 4"/>
          <p:cNvSpPr>
            <a:spLocks noGrp="1"/>
          </p:cNvSpPr>
          <p:nvPr>
            <p:ph type="sldNum" sz="quarter" idx="12"/>
          </p:nvPr>
        </p:nvSpPr>
        <p:spPr/>
        <p:txBody>
          <a:bodyPr/>
          <a:lstStyle/>
          <a:p>
            <a:fld id="{D8ADAFF2-BF11-42B3-8CB9-F8B879C82B07}" type="slidenum">
              <a:rPr lang="en-US" smtClean="0"/>
              <a:pPr/>
              <a:t>20</a:t>
            </a:fld>
            <a:endParaRPr lang="en-US"/>
          </a:p>
        </p:txBody>
      </p:sp>
      <p:pic>
        <p:nvPicPr>
          <p:cNvPr id="6" name="Picture 5"/>
          <p:cNvPicPr>
            <a:picLocks noChangeAspect="1"/>
          </p:cNvPicPr>
          <p:nvPr/>
        </p:nvPicPr>
        <p:blipFill>
          <a:blip r:embed="rId2"/>
          <a:stretch>
            <a:fillRect/>
          </a:stretch>
        </p:blipFill>
        <p:spPr>
          <a:xfrm>
            <a:off x="1371600" y="1981200"/>
            <a:ext cx="4343399" cy="3860799"/>
          </a:xfrm>
          <a:prstGeom prst="rect">
            <a:avLst/>
          </a:prstGeom>
        </p:spPr>
      </p:pic>
    </p:spTree>
    <p:extLst>
      <p:ext uri="{BB962C8B-B14F-4D97-AF65-F5344CB8AC3E}">
        <p14:creationId xmlns:p14="http://schemas.microsoft.com/office/powerpoint/2010/main" val="37299572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162800" cy="944563"/>
          </a:xfrm>
        </p:spPr>
        <p:txBody>
          <a:bodyPr/>
          <a:lstStyle/>
          <a:p>
            <a:r>
              <a:rPr lang="en-US" dirty="0" smtClean="0"/>
              <a:t>Creating a user(contd.)</a:t>
            </a:r>
            <a:endParaRPr lang="en-US" dirty="0"/>
          </a:p>
        </p:txBody>
      </p:sp>
      <p:sp>
        <p:nvSpPr>
          <p:cNvPr id="3" name="Content Placeholder 2"/>
          <p:cNvSpPr>
            <a:spLocks noGrp="1"/>
          </p:cNvSpPr>
          <p:nvPr>
            <p:ph idx="1"/>
          </p:nvPr>
        </p:nvSpPr>
        <p:spPr>
          <a:xfrm>
            <a:off x="457200" y="838200"/>
            <a:ext cx="8229600" cy="5287963"/>
          </a:xfrm>
        </p:spPr>
        <p:txBody>
          <a:bodyPr/>
          <a:lstStyle/>
          <a:p>
            <a:pPr>
              <a:buFont typeface="Wingdings" panose="05000000000000000000" pitchFamily="2" charset="2"/>
              <a:buChar char="q"/>
            </a:pPr>
            <a:r>
              <a:rPr lang="en-US" sz="1600" dirty="0"/>
              <a:t>The </a:t>
            </a:r>
            <a:r>
              <a:rPr lang="en-US" sz="1600" dirty="0" smtClean="0"/>
              <a:t>User </a:t>
            </a:r>
            <a:r>
              <a:rPr lang="en-US" sz="1600" dirty="0"/>
              <a:t>Info screen appears</a:t>
            </a:r>
          </a:p>
          <a:p>
            <a:pPr>
              <a:buFont typeface="Wingdings" panose="05000000000000000000" pitchFamily="2" charset="2"/>
              <a:buChar char="q"/>
            </a:pPr>
            <a:r>
              <a:rPr lang="en-US" sz="1600" dirty="0"/>
              <a:t>Enter values for the </a:t>
            </a:r>
            <a:r>
              <a:rPr lang="en-US" sz="1600" dirty="0" smtClean="0"/>
              <a:t>user </a:t>
            </a:r>
            <a:r>
              <a:rPr lang="en-US" sz="1600" dirty="0"/>
              <a:t>properties</a:t>
            </a:r>
          </a:p>
          <a:p>
            <a:pPr marL="685800" lvl="1">
              <a:buFont typeface="Arial" panose="020B0604020202020204" pitchFamily="34" charset="0"/>
              <a:buChar char="•"/>
            </a:pPr>
            <a:r>
              <a:rPr lang="en-US" sz="1400" dirty="0"/>
              <a:t>Click Ok to create the </a:t>
            </a:r>
            <a:r>
              <a:rPr lang="en-US" sz="1400" dirty="0" smtClean="0"/>
              <a:t>User</a:t>
            </a:r>
            <a:r>
              <a:rPr lang="en-US" sz="1200" dirty="0" smtClean="0"/>
              <a:t>.</a:t>
            </a:r>
          </a:p>
          <a:p>
            <a:pPr marL="400050" lvl="1" indent="0">
              <a:buNone/>
            </a:pPr>
            <a:endParaRPr lang="en-US" sz="1200" dirty="0"/>
          </a:p>
        </p:txBody>
      </p:sp>
      <p:sp>
        <p:nvSpPr>
          <p:cNvPr id="4" name="Footer Placeholder 3"/>
          <p:cNvSpPr>
            <a:spLocks noGrp="1"/>
          </p:cNvSpPr>
          <p:nvPr>
            <p:ph type="ftr" sz="quarter" idx="11"/>
          </p:nvPr>
        </p:nvSpPr>
        <p:spPr/>
        <p:txBody>
          <a:bodyPr/>
          <a:lstStyle/>
          <a:p>
            <a:r>
              <a:rPr lang="en-US" smtClean="0"/>
              <a:t>| © Cognizant 2015</a:t>
            </a:r>
            <a:endParaRPr lang="en-US" dirty="0" smtClean="0"/>
          </a:p>
        </p:txBody>
      </p:sp>
      <p:sp>
        <p:nvSpPr>
          <p:cNvPr id="5" name="Slide Number Placeholder 4"/>
          <p:cNvSpPr>
            <a:spLocks noGrp="1"/>
          </p:cNvSpPr>
          <p:nvPr>
            <p:ph type="sldNum" sz="quarter" idx="12"/>
          </p:nvPr>
        </p:nvSpPr>
        <p:spPr/>
        <p:txBody>
          <a:bodyPr/>
          <a:lstStyle/>
          <a:p>
            <a:fld id="{D8ADAFF2-BF11-42B3-8CB9-F8B879C82B07}" type="slidenum">
              <a:rPr lang="en-US" smtClean="0"/>
              <a:pPr/>
              <a:t>21</a:t>
            </a:fld>
            <a:endParaRPr lang="en-US"/>
          </a:p>
        </p:txBody>
      </p:sp>
      <p:pic>
        <p:nvPicPr>
          <p:cNvPr id="7" name="Picture 6" descr="cid:image002.png@01D3C2DC.59462800"/>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219200" y="1866424"/>
            <a:ext cx="4800600" cy="3696176"/>
          </a:xfrm>
          <a:prstGeom prst="rect">
            <a:avLst/>
          </a:prstGeom>
          <a:noFill/>
          <a:ln>
            <a:noFill/>
          </a:ln>
        </p:spPr>
      </p:pic>
    </p:spTree>
    <p:extLst>
      <p:ext uri="{BB962C8B-B14F-4D97-AF65-F5344CB8AC3E}">
        <p14:creationId xmlns:p14="http://schemas.microsoft.com/office/powerpoint/2010/main" val="15876820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162800" cy="944563"/>
          </a:xfrm>
        </p:spPr>
        <p:txBody>
          <a:bodyPr/>
          <a:lstStyle/>
          <a:p>
            <a:r>
              <a:rPr lang="en-US" dirty="0" smtClean="0"/>
              <a:t>Useful Queries: Users</a:t>
            </a:r>
            <a:endParaRPr lang="en-US" dirty="0"/>
          </a:p>
        </p:txBody>
      </p:sp>
      <p:sp>
        <p:nvSpPr>
          <p:cNvPr id="3" name="Content Placeholder 2"/>
          <p:cNvSpPr>
            <a:spLocks noGrp="1"/>
          </p:cNvSpPr>
          <p:nvPr>
            <p:ph idx="1"/>
          </p:nvPr>
        </p:nvSpPr>
        <p:spPr>
          <a:xfrm>
            <a:off x="457200" y="838200"/>
            <a:ext cx="8229600" cy="5287963"/>
          </a:xfrm>
        </p:spPr>
        <p:txBody>
          <a:bodyPr/>
          <a:lstStyle/>
          <a:p>
            <a:r>
              <a:rPr lang="en-US" sz="1600" dirty="0"/>
              <a:t>Show when the user’s properties were last changed:</a:t>
            </a:r>
          </a:p>
          <a:p>
            <a:pPr marL="400050" lvl="1" indent="0">
              <a:buNone/>
            </a:pPr>
            <a:r>
              <a:rPr lang="en-US" sz="1400" i="1" dirty="0"/>
              <a:t> </a:t>
            </a:r>
            <a:r>
              <a:rPr lang="en-US" sz="1400" i="1" dirty="0" smtClean="0"/>
              <a:t>     select </a:t>
            </a:r>
            <a:r>
              <a:rPr lang="en-US" sz="1400" i="1" dirty="0" err="1" smtClean="0"/>
              <a:t>r_modify_date</a:t>
            </a:r>
            <a:r>
              <a:rPr lang="en-US" sz="1400" i="1" dirty="0" smtClean="0"/>
              <a:t> from </a:t>
            </a:r>
            <a:r>
              <a:rPr lang="en-US" sz="1400" i="1" dirty="0" err="1" smtClean="0"/>
              <a:t>dm_user</a:t>
            </a:r>
            <a:endParaRPr lang="en-US" sz="1400" i="1" dirty="0" smtClean="0"/>
          </a:p>
          <a:p>
            <a:pPr marL="400050" lvl="1" indent="0">
              <a:buNone/>
            </a:pPr>
            <a:r>
              <a:rPr lang="en-US" sz="1400" i="1" dirty="0"/>
              <a:t> </a:t>
            </a:r>
            <a:r>
              <a:rPr lang="en-US" sz="1400" i="1" dirty="0" smtClean="0"/>
              <a:t>     where </a:t>
            </a:r>
            <a:r>
              <a:rPr lang="en-US" sz="1400" i="1" dirty="0" err="1" smtClean="0"/>
              <a:t>user_name</a:t>
            </a:r>
            <a:r>
              <a:rPr lang="en-US" sz="1400" i="1" dirty="0" smtClean="0"/>
              <a:t> =‘Michael’</a:t>
            </a:r>
          </a:p>
          <a:p>
            <a:r>
              <a:rPr lang="en-US" sz="1600" dirty="0" smtClean="0"/>
              <a:t>List all deactivated user accounts in repository:</a:t>
            </a:r>
          </a:p>
          <a:p>
            <a:pPr marL="0" indent="0">
              <a:buNone/>
            </a:pPr>
            <a:r>
              <a:rPr lang="en-US" sz="1400" i="1" dirty="0"/>
              <a:t> </a:t>
            </a:r>
            <a:r>
              <a:rPr lang="en-US" sz="1400" i="1" dirty="0" smtClean="0"/>
              <a:t>             select </a:t>
            </a:r>
            <a:r>
              <a:rPr lang="en-US" sz="1400" i="1" dirty="0" err="1" smtClean="0"/>
              <a:t>user_name</a:t>
            </a:r>
            <a:r>
              <a:rPr lang="en-US" sz="1400" i="1" dirty="0" smtClean="0"/>
              <a:t> from </a:t>
            </a:r>
            <a:r>
              <a:rPr lang="en-US" sz="1400" i="1" dirty="0" err="1" smtClean="0"/>
              <a:t>dm_user</a:t>
            </a:r>
            <a:endParaRPr lang="en-US" sz="1400" i="1" dirty="0" smtClean="0"/>
          </a:p>
          <a:p>
            <a:pPr marL="0" indent="0">
              <a:buNone/>
            </a:pPr>
            <a:r>
              <a:rPr lang="en-US" sz="1400" i="1" dirty="0"/>
              <a:t> </a:t>
            </a:r>
            <a:r>
              <a:rPr lang="en-US" sz="1400" i="1" dirty="0" smtClean="0"/>
              <a:t>             where </a:t>
            </a:r>
            <a:r>
              <a:rPr lang="en-US" sz="1400" i="1" dirty="0" err="1" smtClean="0"/>
              <a:t>user_state</a:t>
            </a:r>
            <a:r>
              <a:rPr lang="en-US" sz="1400" i="1" dirty="0" smtClean="0"/>
              <a:t> =1</a:t>
            </a:r>
          </a:p>
          <a:p>
            <a:r>
              <a:rPr lang="en-US" sz="1600" dirty="0" smtClean="0"/>
              <a:t>List documents currently checked out by a particular user:</a:t>
            </a:r>
          </a:p>
          <a:p>
            <a:pPr marL="400050" lvl="2" indent="0">
              <a:buNone/>
            </a:pPr>
            <a:r>
              <a:rPr lang="en-US" sz="1000" i="1" dirty="0"/>
              <a:t> </a:t>
            </a:r>
            <a:r>
              <a:rPr lang="en-US" sz="1000" i="1" dirty="0" smtClean="0"/>
              <a:t>       </a:t>
            </a:r>
            <a:r>
              <a:rPr lang="en-US" sz="1400" i="1" dirty="0"/>
              <a:t>select </a:t>
            </a:r>
            <a:r>
              <a:rPr lang="en-US" sz="1400" i="1" dirty="0" err="1"/>
              <a:t>object_name</a:t>
            </a:r>
            <a:r>
              <a:rPr lang="en-US" sz="1400" i="1" dirty="0"/>
              <a:t> from </a:t>
            </a:r>
            <a:r>
              <a:rPr lang="en-US" sz="1400" i="1" dirty="0" err="1"/>
              <a:t>dm_document</a:t>
            </a:r>
            <a:r>
              <a:rPr lang="en-US" sz="1400" i="1" dirty="0"/>
              <a:t> where </a:t>
            </a:r>
          </a:p>
          <a:p>
            <a:pPr marL="400050" lvl="2" indent="0">
              <a:buNone/>
            </a:pPr>
            <a:r>
              <a:rPr lang="en-US" sz="1400" i="1" dirty="0" smtClean="0"/>
              <a:t>      </a:t>
            </a:r>
            <a:r>
              <a:rPr lang="en-US" sz="1400" i="1" dirty="0" err="1" smtClean="0"/>
              <a:t>r_lock_owner</a:t>
            </a:r>
            <a:r>
              <a:rPr lang="en-US" sz="1400" i="1" dirty="0" smtClean="0"/>
              <a:t> </a:t>
            </a:r>
            <a:r>
              <a:rPr lang="en-US" sz="1400" i="1" dirty="0"/>
              <a:t>= ‘Sandra’</a:t>
            </a:r>
          </a:p>
        </p:txBody>
      </p:sp>
      <p:sp>
        <p:nvSpPr>
          <p:cNvPr id="4" name="Footer Placeholder 3"/>
          <p:cNvSpPr>
            <a:spLocks noGrp="1"/>
          </p:cNvSpPr>
          <p:nvPr>
            <p:ph type="ftr" sz="quarter" idx="11"/>
          </p:nvPr>
        </p:nvSpPr>
        <p:spPr/>
        <p:txBody>
          <a:bodyPr/>
          <a:lstStyle/>
          <a:p>
            <a:r>
              <a:rPr lang="en-US" smtClean="0"/>
              <a:t>| © Cognizant 2015</a:t>
            </a:r>
            <a:endParaRPr lang="en-US" dirty="0" smtClean="0"/>
          </a:p>
        </p:txBody>
      </p:sp>
      <p:sp>
        <p:nvSpPr>
          <p:cNvPr id="5" name="Slide Number Placeholder 4"/>
          <p:cNvSpPr>
            <a:spLocks noGrp="1"/>
          </p:cNvSpPr>
          <p:nvPr>
            <p:ph type="sldNum" sz="quarter" idx="12"/>
          </p:nvPr>
        </p:nvSpPr>
        <p:spPr/>
        <p:txBody>
          <a:bodyPr/>
          <a:lstStyle/>
          <a:p>
            <a:fld id="{D8ADAFF2-BF11-42B3-8CB9-F8B879C82B07}" type="slidenum">
              <a:rPr lang="en-US" smtClean="0"/>
              <a:pPr/>
              <a:t>22</a:t>
            </a:fld>
            <a:endParaRPr lang="en-US"/>
          </a:p>
        </p:txBody>
      </p:sp>
    </p:spTree>
    <p:extLst>
      <p:ext uri="{BB962C8B-B14F-4D97-AF65-F5344CB8AC3E}">
        <p14:creationId xmlns:p14="http://schemas.microsoft.com/office/powerpoint/2010/main" val="18299221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Test Your Understanding</a:t>
            </a:r>
            <a:endParaRPr lang="en-US" dirty="0"/>
          </a:p>
        </p:txBody>
      </p:sp>
      <p:sp>
        <p:nvSpPr>
          <p:cNvPr id="5" name="Content Placeholder 4"/>
          <p:cNvSpPr>
            <a:spLocks noGrp="1"/>
          </p:cNvSpPr>
          <p:nvPr>
            <p:ph sz="quarter" idx="10"/>
          </p:nvPr>
        </p:nvSpPr>
        <p:spPr/>
        <p:txBody>
          <a:bodyPr/>
          <a:lstStyle/>
          <a:p>
            <a:r>
              <a:rPr lang="en-US" dirty="0" smtClean="0"/>
              <a:t>True/False: All users are represented by </a:t>
            </a:r>
            <a:r>
              <a:rPr lang="en-US" i="1" dirty="0" err="1" smtClean="0"/>
              <a:t>dm_user</a:t>
            </a:r>
            <a:r>
              <a:rPr lang="en-US" dirty="0" smtClean="0"/>
              <a:t> object in repository?</a:t>
            </a:r>
          </a:p>
          <a:p>
            <a:pPr marL="0" indent="0">
              <a:buNone/>
            </a:pPr>
            <a:endParaRPr lang="en-US" dirty="0" smtClean="0"/>
          </a:p>
          <a:p>
            <a:endParaRPr lang="en-US" dirty="0"/>
          </a:p>
          <a:p>
            <a:pPr>
              <a:lnSpc>
                <a:spcPct val="150000"/>
              </a:lnSpc>
              <a:buFont typeface="+mj-lt"/>
              <a:buAutoNum type="alphaLcParenR"/>
            </a:pPr>
            <a:r>
              <a:rPr lang="en-US" dirty="0" smtClean="0"/>
              <a:t>True</a:t>
            </a:r>
          </a:p>
          <a:p>
            <a:pPr>
              <a:lnSpc>
                <a:spcPct val="150000"/>
              </a:lnSpc>
              <a:buFont typeface="+mj-lt"/>
              <a:buAutoNum type="alphaLcParenR"/>
            </a:pPr>
            <a:r>
              <a:rPr lang="en-US" dirty="0" smtClean="0"/>
              <a:t>False</a:t>
            </a:r>
          </a:p>
          <a:p>
            <a:pPr marL="0" indent="0">
              <a:lnSpc>
                <a:spcPct val="150000"/>
              </a:lnSpc>
              <a:buNone/>
            </a:pPr>
            <a:endParaRPr lang="en-US" dirty="0"/>
          </a:p>
          <a:p>
            <a:pPr marL="0" indent="0">
              <a:lnSpc>
                <a:spcPct val="150000"/>
              </a:lnSpc>
              <a:buNone/>
            </a:pPr>
            <a:r>
              <a:rPr lang="en-US" dirty="0" err="1" smtClean="0"/>
              <a:t>Ans</a:t>
            </a:r>
            <a:r>
              <a:rPr lang="en-US" dirty="0" smtClean="0"/>
              <a:t>: a</a:t>
            </a:r>
          </a:p>
        </p:txBody>
      </p:sp>
    </p:spTree>
    <p:extLst>
      <p:ext uri="{BB962C8B-B14F-4D97-AF65-F5344CB8AC3E}">
        <p14:creationId xmlns:p14="http://schemas.microsoft.com/office/powerpoint/2010/main" val="31106802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Test Your Understanding</a:t>
            </a:r>
            <a:endParaRPr lang="en-US" dirty="0"/>
          </a:p>
        </p:txBody>
      </p:sp>
      <p:sp>
        <p:nvSpPr>
          <p:cNvPr id="5" name="Content Placeholder 4"/>
          <p:cNvSpPr>
            <a:spLocks noGrp="1"/>
          </p:cNvSpPr>
          <p:nvPr>
            <p:ph sz="quarter" idx="10"/>
          </p:nvPr>
        </p:nvSpPr>
        <p:spPr/>
        <p:txBody>
          <a:bodyPr/>
          <a:lstStyle/>
          <a:p>
            <a:r>
              <a:rPr lang="en-US" dirty="0"/>
              <a:t> </a:t>
            </a:r>
            <a:r>
              <a:rPr lang="en-US" dirty="0" smtClean="0"/>
              <a:t>True/False: The content server enforces the client capability settings?</a:t>
            </a:r>
          </a:p>
          <a:p>
            <a:pPr marL="0" indent="0">
              <a:buNone/>
            </a:pPr>
            <a:endParaRPr lang="en-US" dirty="0" smtClean="0"/>
          </a:p>
          <a:p>
            <a:endParaRPr lang="en-US" dirty="0"/>
          </a:p>
          <a:p>
            <a:pPr>
              <a:lnSpc>
                <a:spcPct val="150000"/>
              </a:lnSpc>
              <a:buFont typeface="+mj-lt"/>
              <a:buAutoNum type="alphaLcParenR"/>
            </a:pPr>
            <a:r>
              <a:rPr lang="en-US" dirty="0" smtClean="0"/>
              <a:t>True</a:t>
            </a:r>
          </a:p>
          <a:p>
            <a:pPr>
              <a:lnSpc>
                <a:spcPct val="150000"/>
              </a:lnSpc>
              <a:buFont typeface="+mj-lt"/>
              <a:buAutoNum type="alphaLcParenR"/>
            </a:pPr>
            <a:r>
              <a:rPr lang="en-US" dirty="0" smtClean="0"/>
              <a:t>False</a:t>
            </a:r>
          </a:p>
          <a:p>
            <a:pPr marL="0" indent="0">
              <a:lnSpc>
                <a:spcPct val="150000"/>
              </a:lnSpc>
              <a:buNone/>
            </a:pPr>
            <a:endParaRPr lang="en-US" dirty="0"/>
          </a:p>
          <a:p>
            <a:pPr marL="0" indent="0">
              <a:lnSpc>
                <a:spcPct val="150000"/>
              </a:lnSpc>
              <a:buNone/>
            </a:pPr>
            <a:r>
              <a:rPr lang="en-US" dirty="0" err="1" smtClean="0"/>
              <a:t>Ans</a:t>
            </a:r>
            <a:r>
              <a:rPr lang="en-US" dirty="0" smtClean="0"/>
              <a:t>: </a:t>
            </a:r>
            <a:r>
              <a:rPr lang="en-US" dirty="0"/>
              <a:t>b</a:t>
            </a:r>
            <a:endParaRPr lang="en-US" dirty="0" smtClean="0"/>
          </a:p>
        </p:txBody>
      </p:sp>
    </p:spTree>
    <p:extLst>
      <p:ext uri="{BB962C8B-B14F-4D97-AF65-F5344CB8AC3E}">
        <p14:creationId xmlns:p14="http://schemas.microsoft.com/office/powerpoint/2010/main" val="12063361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Test Your Understanding</a:t>
            </a:r>
            <a:endParaRPr lang="en-US" dirty="0"/>
          </a:p>
        </p:txBody>
      </p:sp>
      <p:sp>
        <p:nvSpPr>
          <p:cNvPr id="5" name="Content Placeholder 4"/>
          <p:cNvSpPr>
            <a:spLocks noGrp="1"/>
          </p:cNvSpPr>
          <p:nvPr>
            <p:ph sz="quarter" idx="10"/>
          </p:nvPr>
        </p:nvSpPr>
        <p:spPr/>
        <p:txBody>
          <a:bodyPr/>
          <a:lstStyle/>
          <a:p>
            <a:r>
              <a:rPr lang="en-US" dirty="0"/>
              <a:t> </a:t>
            </a:r>
            <a:r>
              <a:rPr lang="en-US" dirty="0" smtClean="0"/>
              <a:t>Which of these is the Content server’s default user authentication method?</a:t>
            </a:r>
          </a:p>
          <a:p>
            <a:pPr marL="0" indent="0">
              <a:buNone/>
            </a:pPr>
            <a:endParaRPr lang="en-US" dirty="0" smtClean="0"/>
          </a:p>
          <a:p>
            <a:endParaRPr lang="en-US" dirty="0"/>
          </a:p>
          <a:p>
            <a:pPr>
              <a:lnSpc>
                <a:spcPct val="150000"/>
              </a:lnSpc>
              <a:buFont typeface="+mj-lt"/>
              <a:buAutoNum type="alphaLcParenR"/>
            </a:pPr>
            <a:r>
              <a:rPr lang="en-US" dirty="0" smtClean="0"/>
              <a:t>In-line password authentication</a:t>
            </a:r>
          </a:p>
          <a:p>
            <a:pPr>
              <a:lnSpc>
                <a:spcPct val="150000"/>
              </a:lnSpc>
              <a:buFont typeface="+mj-lt"/>
              <a:buAutoNum type="alphaLcParenR"/>
            </a:pPr>
            <a:r>
              <a:rPr lang="en-US" dirty="0" smtClean="0"/>
              <a:t>LDAP directory Authentication</a:t>
            </a:r>
          </a:p>
          <a:p>
            <a:pPr>
              <a:lnSpc>
                <a:spcPct val="150000"/>
              </a:lnSpc>
              <a:buFont typeface="+mj-lt"/>
              <a:buAutoNum type="alphaLcParenR"/>
            </a:pPr>
            <a:r>
              <a:rPr lang="en-US" dirty="0" smtClean="0"/>
              <a:t>Operating System account authentication</a:t>
            </a:r>
          </a:p>
          <a:p>
            <a:pPr>
              <a:lnSpc>
                <a:spcPct val="150000"/>
              </a:lnSpc>
              <a:buFont typeface="+mj-lt"/>
              <a:buAutoNum type="alphaLcParenR"/>
            </a:pPr>
            <a:r>
              <a:rPr lang="en-US" dirty="0" smtClean="0"/>
              <a:t>Plug-in authentication</a:t>
            </a:r>
          </a:p>
          <a:p>
            <a:pPr marL="0" indent="0">
              <a:lnSpc>
                <a:spcPct val="150000"/>
              </a:lnSpc>
              <a:buNone/>
            </a:pPr>
            <a:endParaRPr lang="en-US" dirty="0"/>
          </a:p>
          <a:p>
            <a:pPr marL="0" indent="0">
              <a:lnSpc>
                <a:spcPct val="150000"/>
              </a:lnSpc>
              <a:buNone/>
            </a:pPr>
            <a:r>
              <a:rPr lang="en-US" dirty="0" err="1" smtClean="0"/>
              <a:t>Ans</a:t>
            </a:r>
            <a:r>
              <a:rPr lang="en-US" dirty="0" smtClean="0"/>
              <a:t>: c</a:t>
            </a:r>
          </a:p>
        </p:txBody>
      </p:sp>
    </p:spTree>
    <p:extLst>
      <p:ext uri="{BB962C8B-B14F-4D97-AF65-F5344CB8AC3E}">
        <p14:creationId xmlns:p14="http://schemas.microsoft.com/office/powerpoint/2010/main" val="41269606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1600" dirty="0" smtClean="0"/>
              <a:t>Use Documentum Administrator </a:t>
            </a:r>
            <a:r>
              <a:rPr lang="en-US" sz="1400" dirty="0" smtClean="0"/>
              <a:t>to:</a:t>
            </a:r>
          </a:p>
          <a:p>
            <a:pPr marL="457200" lvl="1" indent="0">
              <a:buNone/>
            </a:pPr>
            <a:endParaRPr lang="en-US" sz="1200" dirty="0" smtClean="0"/>
          </a:p>
          <a:p>
            <a:pPr lvl="1">
              <a:buFont typeface="Arial" panose="020B0604020202020204" pitchFamily="34" charset="0"/>
              <a:buChar char="•"/>
            </a:pPr>
            <a:r>
              <a:rPr lang="en-US" sz="1400" dirty="0" smtClean="0"/>
              <a:t>Create user objects</a:t>
            </a:r>
          </a:p>
          <a:p>
            <a:pPr marL="457200" lvl="1" indent="0">
              <a:buNone/>
            </a:pPr>
            <a:endParaRPr lang="en-US" sz="1400" dirty="0" smtClean="0"/>
          </a:p>
          <a:p>
            <a:pPr lvl="1">
              <a:buFont typeface="Arial" panose="020B0604020202020204" pitchFamily="34" charset="0"/>
              <a:buChar char="•"/>
            </a:pPr>
            <a:r>
              <a:rPr lang="en-US" sz="1400" dirty="0" smtClean="0"/>
              <a:t>Test the new user objects</a:t>
            </a:r>
          </a:p>
          <a:p>
            <a:pPr marL="457200" lvl="1" indent="0">
              <a:buNone/>
            </a:pPr>
            <a:endParaRPr lang="en-US" sz="1400" dirty="0" smtClean="0"/>
          </a:p>
          <a:p>
            <a:pPr lvl="1">
              <a:buFont typeface="Arial" panose="020B0604020202020204" pitchFamily="34" charset="0"/>
              <a:buChar char="•"/>
            </a:pPr>
            <a:r>
              <a:rPr lang="en-US" sz="1400" dirty="0" smtClean="0"/>
              <a:t>Issue DQL queries</a:t>
            </a:r>
          </a:p>
          <a:p>
            <a:endParaRPr lang="en-US" sz="1400" dirty="0"/>
          </a:p>
        </p:txBody>
      </p:sp>
      <p:sp>
        <p:nvSpPr>
          <p:cNvPr id="4" name="Footer Placeholder 3"/>
          <p:cNvSpPr>
            <a:spLocks noGrp="1"/>
          </p:cNvSpPr>
          <p:nvPr>
            <p:ph type="ftr" sz="quarter" idx="11"/>
          </p:nvPr>
        </p:nvSpPr>
        <p:spPr/>
        <p:txBody>
          <a:bodyPr/>
          <a:lstStyle/>
          <a:p>
            <a:r>
              <a:rPr lang="en-US" smtClean="0"/>
              <a:t>| © Cognizant 2015</a:t>
            </a:r>
            <a:endParaRPr lang="en-US" dirty="0" smtClean="0"/>
          </a:p>
        </p:txBody>
      </p:sp>
      <p:sp>
        <p:nvSpPr>
          <p:cNvPr id="5" name="Slide Number Placeholder 4"/>
          <p:cNvSpPr>
            <a:spLocks noGrp="1"/>
          </p:cNvSpPr>
          <p:nvPr>
            <p:ph type="sldNum" sz="quarter" idx="12"/>
          </p:nvPr>
        </p:nvSpPr>
        <p:spPr/>
        <p:txBody>
          <a:bodyPr/>
          <a:lstStyle/>
          <a:p>
            <a:fld id="{D8ADAFF2-BF11-42B3-8CB9-F8B879C82B07}" type="slidenum">
              <a:rPr lang="en-US" smtClean="0"/>
              <a:pPr/>
              <a:t>26</a:t>
            </a:fld>
            <a:endParaRPr lang="en-US"/>
          </a:p>
        </p:txBody>
      </p:sp>
    </p:spTree>
    <p:extLst>
      <p:ext uri="{BB962C8B-B14F-4D97-AF65-F5344CB8AC3E}">
        <p14:creationId xmlns:p14="http://schemas.microsoft.com/office/powerpoint/2010/main" val="1078749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 © Cognizant 2015</a:t>
            </a:r>
            <a:endParaRPr lang="en-US" dirty="0" smtClean="0"/>
          </a:p>
        </p:txBody>
      </p:sp>
      <p:sp>
        <p:nvSpPr>
          <p:cNvPr id="4" name="Slide Number Placeholder 3"/>
          <p:cNvSpPr>
            <a:spLocks noGrp="1"/>
          </p:cNvSpPr>
          <p:nvPr>
            <p:ph type="sldNum" sz="quarter" idx="12"/>
          </p:nvPr>
        </p:nvSpPr>
        <p:spPr/>
        <p:txBody>
          <a:bodyPr/>
          <a:lstStyle/>
          <a:p>
            <a:fld id="{D8ADAFF2-BF11-42B3-8CB9-F8B879C82B07}" type="slidenum">
              <a:rPr lang="en-US" smtClean="0"/>
              <a:pPr/>
              <a:t>27</a:t>
            </a:fld>
            <a:endParaRPr lang="en-US"/>
          </a:p>
        </p:txBody>
      </p:sp>
      <p:sp>
        <p:nvSpPr>
          <p:cNvPr id="8" name="Rectangle 7"/>
          <p:cNvSpPr/>
          <p:nvPr/>
        </p:nvSpPr>
        <p:spPr>
          <a:xfrm>
            <a:off x="411126" y="2286000"/>
            <a:ext cx="4648200" cy="1540422"/>
          </a:xfrm>
          <a:prstGeom prst="rect">
            <a:avLst/>
          </a:prstGeom>
        </p:spPr>
        <p:txBody>
          <a:bodyPr wrap="square">
            <a:spAutoFit/>
          </a:bodyPr>
          <a:lstStyle/>
          <a:p>
            <a:r>
              <a:rPr lang="en-US" sz="4705" dirty="0" smtClean="0">
                <a:solidFill>
                  <a:prstClr val="white"/>
                </a:solidFill>
                <a:latin typeface="Arial Rounded MT Bold" pitchFamily="34" charset="0"/>
              </a:rPr>
              <a:t>Documentum Groups/Roles</a:t>
            </a:r>
            <a:endParaRPr lang="en-US" sz="4705" dirty="0">
              <a:solidFill>
                <a:prstClr val="white"/>
              </a:solidFill>
              <a:latin typeface="Arial Rounded MT Bold" pitchFamily="34" charset="0"/>
            </a:endParaRPr>
          </a:p>
        </p:txBody>
      </p:sp>
    </p:spTree>
    <p:extLst>
      <p:ext uri="{BB962C8B-B14F-4D97-AF65-F5344CB8AC3E}">
        <p14:creationId xmlns:p14="http://schemas.microsoft.com/office/powerpoint/2010/main" val="25579239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 y="22412"/>
            <a:ext cx="8001000" cy="510988"/>
          </a:xfrm>
        </p:spPr>
        <p:txBody>
          <a:bodyPr/>
          <a:lstStyle/>
          <a:p>
            <a:r>
              <a:rPr lang="en-US" dirty="0">
                <a:solidFill>
                  <a:prstClr val="white"/>
                </a:solidFill>
              </a:rPr>
              <a:t>Documentum Groups/Roles</a:t>
            </a:r>
          </a:p>
        </p:txBody>
      </p:sp>
      <p:sp>
        <p:nvSpPr>
          <p:cNvPr id="5" name="Content Placeholder 4"/>
          <p:cNvSpPr>
            <a:spLocks noGrp="1"/>
          </p:cNvSpPr>
          <p:nvPr>
            <p:ph idx="1"/>
          </p:nvPr>
        </p:nvSpPr>
        <p:spPr/>
        <p:txBody>
          <a:bodyPr/>
          <a:lstStyle/>
          <a:p>
            <a:pPr marL="0" indent="0">
              <a:buNone/>
            </a:pPr>
            <a:r>
              <a:rPr lang="en-US" sz="1400" dirty="0" smtClean="0">
                <a:solidFill>
                  <a:srgbClr val="00718F"/>
                </a:solidFill>
                <a:ea typeface="Ebrima" panose="02000000000000000000" pitchFamily="2" charset="0"/>
              </a:rPr>
              <a:t>This</a:t>
            </a:r>
            <a:r>
              <a:rPr lang="en-US" sz="1400" dirty="0" smtClean="0">
                <a:ln w="0"/>
                <a:solidFill>
                  <a:schemeClr val="accent1"/>
                </a:solidFill>
                <a:effectLst>
                  <a:outerShdw blurRad="38100" dist="25400" dir="5400000" algn="ctr" rotWithShape="0">
                    <a:srgbClr val="6E747A">
                      <a:alpha val="43000"/>
                    </a:srgbClr>
                  </a:outerShdw>
                </a:effectLst>
              </a:rPr>
              <a:t> </a:t>
            </a:r>
            <a:r>
              <a:rPr lang="en-US" sz="1400" dirty="0">
                <a:solidFill>
                  <a:srgbClr val="00718F"/>
                </a:solidFill>
                <a:ea typeface="Ebrima" panose="02000000000000000000" pitchFamily="2" charset="0"/>
              </a:rPr>
              <a:t>chapter provides </a:t>
            </a:r>
            <a:r>
              <a:rPr lang="en-US" sz="1400" dirty="0" smtClean="0">
                <a:solidFill>
                  <a:srgbClr val="00718F"/>
                </a:solidFill>
                <a:ea typeface="Ebrima" panose="02000000000000000000" pitchFamily="2" charset="0"/>
              </a:rPr>
              <a:t>information on </a:t>
            </a:r>
            <a:r>
              <a:rPr lang="en-US" sz="1400" dirty="0">
                <a:solidFill>
                  <a:srgbClr val="00718F"/>
                </a:solidFill>
                <a:ea typeface="Ebrima" panose="02000000000000000000" pitchFamily="2" charset="0"/>
              </a:rPr>
              <a:t>:</a:t>
            </a:r>
            <a:endParaRPr lang="en-US" dirty="0">
              <a:solidFill>
                <a:srgbClr val="00718F"/>
              </a:solidFill>
              <a:ea typeface="Ebrima" panose="02000000000000000000" pitchFamily="2" charset="0"/>
            </a:endParaRPr>
          </a:p>
          <a:p>
            <a:pPr marL="0" indent="0">
              <a:buNone/>
            </a:pPr>
            <a:endParaRPr lang="en-US" dirty="0" smtClean="0">
              <a:ln w="0"/>
              <a:solidFill>
                <a:schemeClr val="accent1"/>
              </a:solidFill>
              <a:effectLst>
                <a:outerShdw blurRad="38100" dist="25400" dir="5400000" algn="ctr" rotWithShape="0">
                  <a:srgbClr val="6E747A">
                    <a:alpha val="43000"/>
                  </a:srgbClr>
                </a:outerShdw>
              </a:effectLst>
            </a:endParaRPr>
          </a:p>
          <a:p>
            <a:pPr marL="285196" indent="-285196">
              <a:buFont typeface="+mj-lt"/>
              <a:buAutoNum type="romanLcPeriod"/>
            </a:pPr>
            <a:r>
              <a:rPr lang="en-US" sz="1400" dirty="0" smtClean="0"/>
              <a:t>What is Group</a:t>
            </a:r>
          </a:p>
          <a:p>
            <a:pPr marL="285196" indent="-285196">
              <a:buFont typeface="+mj-lt"/>
              <a:buAutoNum type="romanLcPeriod"/>
            </a:pPr>
            <a:r>
              <a:rPr lang="en-US" sz="1400" dirty="0" smtClean="0"/>
              <a:t>Why Group?</a:t>
            </a:r>
          </a:p>
          <a:p>
            <a:pPr marL="285196" indent="-285196">
              <a:buFont typeface="+mj-lt"/>
              <a:buAutoNum type="romanLcPeriod"/>
            </a:pPr>
            <a:r>
              <a:rPr lang="en-US" sz="1400" dirty="0"/>
              <a:t>Dynamic </a:t>
            </a:r>
            <a:r>
              <a:rPr lang="en-US" sz="1400" dirty="0" smtClean="0"/>
              <a:t>Group</a:t>
            </a:r>
          </a:p>
          <a:p>
            <a:pPr marL="285196" indent="-285196">
              <a:buFont typeface="+mj-lt"/>
              <a:buAutoNum type="romanLcPeriod"/>
            </a:pPr>
            <a:r>
              <a:rPr lang="en-US" sz="1400" dirty="0"/>
              <a:t>Requirements for creating a </a:t>
            </a:r>
            <a:r>
              <a:rPr lang="en-US" sz="1400" dirty="0" smtClean="0"/>
              <a:t>Group</a:t>
            </a:r>
          </a:p>
          <a:p>
            <a:pPr marL="285196" indent="-285196">
              <a:buFont typeface="+mj-lt"/>
              <a:buAutoNum type="romanLcPeriod"/>
            </a:pPr>
            <a:r>
              <a:rPr lang="en-US" sz="1400" dirty="0"/>
              <a:t>Creating a Group</a:t>
            </a:r>
          </a:p>
          <a:p>
            <a:pPr marL="285196" indent="-285196">
              <a:buFont typeface="+mj-lt"/>
              <a:buAutoNum type="romanLcPeriod"/>
            </a:pPr>
            <a:r>
              <a:rPr lang="en-US" sz="1400" dirty="0" smtClean="0"/>
              <a:t>What </a:t>
            </a:r>
            <a:r>
              <a:rPr lang="en-US" sz="1400" dirty="0"/>
              <a:t>is a Role</a:t>
            </a:r>
            <a:r>
              <a:rPr lang="en-US" sz="1400" dirty="0" smtClean="0"/>
              <a:t> </a:t>
            </a:r>
          </a:p>
          <a:p>
            <a:pPr marL="285196" indent="-285196">
              <a:buFont typeface="+mj-lt"/>
              <a:buAutoNum type="romanLcPeriod"/>
            </a:pPr>
            <a:r>
              <a:rPr lang="en-US" sz="1400" dirty="0"/>
              <a:t>Role </a:t>
            </a:r>
            <a:r>
              <a:rPr lang="en-US" sz="1400" dirty="0" smtClean="0"/>
              <a:t>Example</a:t>
            </a:r>
          </a:p>
          <a:p>
            <a:pPr marL="285196" indent="-285196">
              <a:buFont typeface="+mj-lt"/>
              <a:buAutoNum type="romanLcPeriod"/>
            </a:pPr>
            <a:r>
              <a:rPr lang="en-US" sz="1400" dirty="0"/>
              <a:t>Roles can form a hierarchy</a:t>
            </a:r>
            <a:endParaRPr lang="en-US" sz="1400" dirty="0" smtClean="0"/>
          </a:p>
          <a:p>
            <a:pPr marL="285196" indent="-285196">
              <a:buFont typeface="+mj-lt"/>
              <a:buAutoNum type="romanLcPeriod"/>
            </a:pPr>
            <a:r>
              <a:rPr lang="en-US" sz="1400" dirty="0"/>
              <a:t>Creating a Role</a:t>
            </a:r>
            <a:endParaRPr lang="en-US" sz="1400" dirty="0" smtClean="0"/>
          </a:p>
          <a:p>
            <a:pPr marL="285196" indent="-285196">
              <a:buFont typeface="+mj-lt"/>
              <a:buAutoNum type="romanLcPeriod"/>
            </a:pPr>
            <a:r>
              <a:rPr lang="en-US" sz="1400" dirty="0" smtClean="0"/>
              <a:t>Kinds </a:t>
            </a:r>
            <a:r>
              <a:rPr lang="en-US" sz="1400" dirty="0"/>
              <a:t>of </a:t>
            </a:r>
            <a:r>
              <a:rPr lang="en-US" sz="1400" dirty="0" smtClean="0"/>
              <a:t>Group</a:t>
            </a:r>
          </a:p>
          <a:p>
            <a:pPr marL="285196" indent="-285196">
              <a:buFont typeface="+mj-lt"/>
              <a:buAutoNum type="romanLcPeriod"/>
            </a:pPr>
            <a:r>
              <a:rPr lang="en-US" sz="1400" dirty="0"/>
              <a:t>Useful Queries: Groups and </a:t>
            </a:r>
            <a:r>
              <a:rPr lang="en-US" sz="1400" dirty="0" smtClean="0"/>
              <a:t>Roles</a:t>
            </a:r>
          </a:p>
          <a:p>
            <a:pPr marL="285196" indent="-285196">
              <a:buFont typeface="+mj-lt"/>
              <a:buAutoNum type="romanLcPeriod"/>
            </a:pPr>
            <a:r>
              <a:rPr lang="en-US" sz="1400" dirty="0"/>
              <a:t>Test Your </a:t>
            </a:r>
            <a:r>
              <a:rPr lang="en-US" sz="1400" dirty="0" smtClean="0"/>
              <a:t>Understanding</a:t>
            </a:r>
          </a:p>
          <a:p>
            <a:pPr marL="285196" indent="-285196">
              <a:buFont typeface="+mj-lt"/>
              <a:buAutoNum type="romanLcPeriod"/>
            </a:pPr>
            <a:r>
              <a:rPr lang="en-US" sz="1400" dirty="0"/>
              <a:t>Exercise</a:t>
            </a:r>
          </a:p>
        </p:txBody>
      </p:sp>
      <p:sp>
        <p:nvSpPr>
          <p:cNvPr id="2" name="Footer Placeholder 1"/>
          <p:cNvSpPr>
            <a:spLocks noGrp="1"/>
          </p:cNvSpPr>
          <p:nvPr>
            <p:ph type="ftr" sz="quarter" idx="11"/>
          </p:nvPr>
        </p:nvSpPr>
        <p:spPr/>
        <p:txBody>
          <a:bodyPr/>
          <a:lstStyle/>
          <a:p>
            <a:r>
              <a:rPr lang="en-US" dirty="0" smtClean="0"/>
              <a:t>| © Cognizant 2015</a:t>
            </a:r>
          </a:p>
        </p:txBody>
      </p:sp>
      <p:sp>
        <p:nvSpPr>
          <p:cNvPr id="3" name="Slide Number Placeholder 2"/>
          <p:cNvSpPr>
            <a:spLocks noGrp="1"/>
          </p:cNvSpPr>
          <p:nvPr>
            <p:ph type="sldNum" sz="quarter" idx="12"/>
          </p:nvPr>
        </p:nvSpPr>
        <p:spPr/>
        <p:txBody>
          <a:bodyPr/>
          <a:lstStyle/>
          <a:p>
            <a:fld id="{D8ADAFF2-BF11-42B3-8CB9-F8B879C82B07}" type="slidenum">
              <a:rPr lang="en-US" smtClean="0"/>
              <a:t>28</a:t>
            </a:fld>
            <a:endParaRPr lang="en-US"/>
          </a:p>
        </p:txBody>
      </p:sp>
    </p:spTree>
    <p:extLst>
      <p:ext uri="{BB962C8B-B14F-4D97-AF65-F5344CB8AC3E}">
        <p14:creationId xmlns:p14="http://schemas.microsoft.com/office/powerpoint/2010/main" val="985460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Group</a:t>
            </a:r>
          </a:p>
        </p:txBody>
      </p:sp>
      <p:sp>
        <p:nvSpPr>
          <p:cNvPr id="3" name="Content Placeholder 2"/>
          <p:cNvSpPr>
            <a:spLocks noGrp="1"/>
          </p:cNvSpPr>
          <p:nvPr>
            <p:ph idx="1"/>
          </p:nvPr>
        </p:nvSpPr>
        <p:spPr/>
        <p:txBody>
          <a:bodyPr/>
          <a:lstStyle/>
          <a:p>
            <a:pPr marL="0" indent="0">
              <a:buNone/>
            </a:pPr>
            <a:endParaRPr lang="en-US" altLang="en-US" sz="1600" dirty="0"/>
          </a:p>
          <a:p>
            <a:pPr>
              <a:lnSpc>
                <a:spcPct val="150000"/>
              </a:lnSpc>
              <a:spcBef>
                <a:spcPct val="50000"/>
              </a:spcBef>
              <a:buClr>
                <a:srgbClr val="223A64"/>
              </a:buClr>
              <a:buFont typeface="Wingdings" panose="05000000000000000000" pitchFamily="2" charset="2"/>
              <a:buChar char="q"/>
            </a:pPr>
            <a:r>
              <a:rPr lang="en-US" sz="1600" dirty="0"/>
              <a:t>A group is a set of </a:t>
            </a:r>
            <a:r>
              <a:rPr lang="en-US" sz="1600" dirty="0" smtClean="0"/>
              <a:t>members/users</a:t>
            </a:r>
          </a:p>
          <a:p>
            <a:pPr>
              <a:lnSpc>
                <a:spcPct val="150000"/>
              </a:lnSpc>
              <a:spcBef>
                <a:spcPct val="50000"/>
              </a:spcBef>
              <a:buClr>
                <a:srgbClr val="223A64"/>
              </a:buClr>
              <a:buFont typeface="Wingdings" panose="05000000000000000000" pitchFamily="2" charset="2"/>
              <a:buChar char="q"/>
            </a:pPr>
            <a:r>
              <a:rPr lang="en-US" sz="1600" dirty="0" smtClean="0"/>
              <a:t>A convenient way to reference a common set of users</a:t>
            </a:r>
          </a:p>
          <a:p>
            <a:pPr>
              <a:lnSpc>
                <a:spcPct val="150000"/>
              </a:lnSpc>
              <a:spcBef>
                <a:spcPct val="50000"/>
              </a:spcBef>
              <a:buClr>
                <a:srgbClr val="223A64"/>
              </a:buClr>
              <a:buFont typeface="Wingdings" panose="05000000000000000000" pitchFamily="2" charset="2"/>
              <a:buChar char="q"/>
            </a:pPr>
            <a:r>
              <a:rPr lang="en-US" sz="1600" dirty="0"/>
              <a:t>A member can be a User or another </a:t>
            </a:r>
            <a:r>
              <a:rPr lang="en-US" sz="1600" dirty="0" smtClean="0"/>
              <a:t>group</a:t>
            </a:r>
          </a:p>
          <a:p>
            <a:pPr>
              <a:lnSpc>
                <a:spcPct val="150000"/>
              </a:lnSpc>
              <a:spcBef>
                <a:spcPct val="50000"/>
              </a:spcBef>
              <a:buClr>
                <a:srgbClr val="223A64"/>
              </a:buClr>
              <a:buFont typeface="Wingdings" panose="05000000000000000000" pitchFamily="2" charset="2"/>
              <a:buChar char="q"/>
            </a:pPr>
            <a:r>
              <a:rPr lang="en-US" sz="1600" dirty="0"/>
              <a:t>Provides a subset of Users access to </a:t>
            </a:r>
            <a:r>
              <a:rPr lang="en-US" sz="1600" dirty="0" smtClean="0"/>
              <a:t>Objects</a:t>
            </a:r>
          </a:p>
          <a:p>
            <a:pPr>
              <a:lnSpc>
                <a:spcPct val="150000"/>
              </a:lnSpc>
              <a:spcBef>
                <a:spcPct val="50000"/>
              </a:spcBef>
              <a:buClr>
                <a:srgbClr val="223A64"/>
              </a:buClr>
              <a:buFont typeface="Wingdings" panose="05000000000000000000" pitchFamily="2" charset="2"/>
              <a:buChar char="q"/>
            </a:pPr>
            <a:r>
              <a:rPr lang="en-US" sz="1600" dirty="0"/>
              <a:t>An instance of </a:t>
            </a:r>
            <a:r>
              <a:rPr lang="en-US" sz="1600" dirty="0" smtClean="0"/>
              <a:t>object type ‘</a:t>
            </a:r>
            <a:r>
              <a:rPr lang="en-US" sz="1600" i="1" dirty="0" err="1" smtClean="0"/>
              <a:t>dm_group</a:t>
            </a:r>
            <a:r>
              <a:rPr lang="en-US" sz="1600" dirty="0" smtClean="0"/>
              <a:t>’</a:t>
            </a:r>
          </a:p>
          <a:p>
            <a:pPr marL="0" indent="0">
              <a:lnSpc>
                <a:spcPct val="150000"/>
              </a:lnSpc>
              <a:spcBef>
                <a:spcPct val="50000"/>
              </a:spcBef>
              <a:buClr>
                <a:srgbClr val="223A64"/>
              </a:buClr>
              <a:buNone/>
            </a:pPr>
            <a:endParaRPr lang="en-US" sz="1600" dirty="0"/>
          </a:p>
        </p:txBody>
      </p:sp>
      <p:sp>
        <p:nvSpPr>
          <p:cNvPr id="4" name="Footer Placeholder 3"/>
          <p:cNvSpPr>
            <a:spLocks noGrp="1"/>
          </p:cNvSpPr>
          <p:nvPr>
            <p:ph type="ftr" sz="quarter" idx="11"/>
          </p:nvPr>
        </p:nvSpPr>
        <p:spPr/>
        <p:txBody>
          <a:bodyPr/>
          <a:lstStyle/>
          <a:p>
            <a:r>
              <a:rPr lang="en-US" smtClean="0"/>
              <a:t>| © Cognizant 2015</a:t>
            </a:r>
            <a:endParaRPr lang="en-US" dirty="0" smtClean="0"/>
          </a:p>
        </p:txBody>
      </p:sp>
      <p:sp>
        <p:nvSpPr>
          <p:cNvPr id="5" name="Slide Number Placeholder 4"/>
          <p:cNvSpPr>
            <a:spLocks noGrp="1"/>
          </p:cNvSpPr>
          <p:nvPr>
            <p:ph type="sldNum" sz="quarter" idx="12"/>
          </p:nvPr>
        </p:nvSpPr>
        <p:spPr/>
        <p:txBody>
          <a:bodyPr/>
          <a:lstStyle/>
          <a:p>
            <a:fld id="{D8ADAFF2-BF11-42B3-8CB9-F8B879C82B07}" type="slidenum">
              <a:rPr lang="en-US" smtClean="0"/>
              <a:pPr/>
              <a:t>29</a:t>
            </a:fld>
            <a:endParaRPr lang="en-US"/>
          </a:p>
        </p:txBody>
      </p:sp>
    </p:spTree>
    <p:extLst>
      <p:ext uri="{BB962C8B-B14F-4D97-AF65-F5344CB8AC3E}">
        <p14:creationId xmlns:p14="http://schemas.microsoft.com/office/powerpoint/2010/main" val="21440227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lnSpc>
                <a:spcPct val="150000"/>
              </a:lnSpc>
            </a:pPr>
            <a:r>
              <a:rPr lang="en-US" sz="2800" dirty="0" smtClean="0"/>
              <a:t>Documentum Users &amp; it’s Privileges</a:t>
            </a:r>
          </a:p>
          <a:p>
            <a:pPr>
              <a:lnSpc>
                <a:spcPct val="150000"/>
              </a:lnSpc>
            </a:pPr>
            <a:r>
              <a:rPr lang="en-US" sz="2800" dirty="0" smtClean="0"/>
              <a:t>Groups/Roles</a:t>
            </a:r>
          </a:p>
          <a:p>
            <a:pPr>
              <a:lnSpc>
                <a:spcPct val="150000"/>
              </a:lnSpc>
            </a:pPr>
            <a:endParaRPr lang="en-US" sz="2800" dirty="0" smtClean="0"/>
          </a:p>
          <a:p>
            <a:pPr>
              <a:lnSpc>
                <a:spcPct val="150000"/>
              </a:lnSpc>
            </a:pPr>
            <a:endParaRPr lang="en-US" dirty="0"/>
          </a:p>
        </p:txBody>
      </p:sp>
      <p:sp>
        <p:nvSpPr>
          <p:cNvPr id="4" name="Footer Placeholder 3"/>
          <p:cNvSpPr>
            <a:spLocks noGrp="1"/>
          </p:cNvSpPr>
          <p:nvPr>
            <p:ph type="ftr" sz="quarter" idx="11"/>
          </p:nvPr>
        </p:nvSpPr>
        <p:spPr/>
        <p:txBody>
          <a:bodyPr/>
          <a:lstStyle/>
          <a:p>
            <a:r>
              <a:rPr lang="en-US" smtClean="0"/>
              <a:t>| © Cognizant 2015</a:t>
            </a:r>
            <a:endParaRPr lang="en-US" dirty="0" smtClean="0"/>
          </a:p>
        </p:txBody>
      </p:sp>
      <p:sp>
        <p:nvSpPr>
          <p:cNvPr id="5" name="Slide Number Placeholder 4"/>
          <p:cNvSpPr>
            <a:spLocks noGrp="1"/>
          </p:cNvSpPr>
          <p:nvPr>
            <p:ph type="sldNum" sz="quarter" idx="12"/>
          </p:nvPr>
        </p:nvSpPr>
        <p:spPr/>
        <p:txBody>
          <a:bodyPr/>
          <a:lstStyle/>
          <a:p>
            <a:fld id="{D8ADAFF2-BF11-42B3-8CB9-F8B879C82B07}" type="slidenum">
              <a:rPr lang="en-US" smtClean="0"/>
              <a:pPr/>
              <a:t>3</a:t>
            </a:fld>
            <a:endParaRPr lang="en-US"/>
          </a:p>
        </p:txBody>
      </p:sp>
    </p:spTree>
    <p:extLst>
      <p:ext uri="{BB962C8B-B14F-4D97-AF65-F5344CB8AC3E}">
        <p14:creationId xmlns:p14="http://schemas.microsoft.com/office/powerpoint/2010/main" val="13810279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smtClean="0"/>
              <a:t>Group?</a:t>
            </a:r>
            <a:endParaRPr lang="en-US" dirty="0"/>
          </a:p>
        </p:txBody>
      </p:sp>
      <p:sp>
        <p:nvSpPr>
          <p:cNvPr id="3" name="Content Placeholder 2"/>
          <p:cNvSpPr>
            <a:spLocks noGrp="1"/>
          </p:cNvSpPr>
          <p:nvPr>
            <p:ph idx="1"/>
          </p:nvPr>
        </p:nvSpPr>
        <p:spPr/>
        <p:txBody>
          <a:bodyPr/>
          <a:lstStyle/>
          <a:p>
            <a:pPr marL="0" indent="0">
              <a:buNone/>
            </a:pPr>
            <a:r>
              <a:rPr lang="en-US" sz="1600" dirty="0"/>
              <a:t>It is very common that multiple users play the same business role in an organization and need similar levels of access. If access is granted to each user separately, it may become difficult to manage the access control due to the following reasons</a:t>
            </a:r>
          </a:p>
          <a:p>
            <a:pPr marL="0" indent="0">
              <a:buNone/>
            </a:pPr>
            <a:endParaRPr lang="en-US" altLang="en-US" sz="1600" dirty="0"/>
          </a:p>
          <a:p>
            <a:pPr>
              <a:lnSpc>
                <a:spcPct val="150000"/>
              </a:lnSpc>
              <a:spcBef>
                <a:spcPct val="50000"/>
              </a:spcBef>
              <a:buClr>
                <a:srgbClr val="223A64"/>
              </a:buClr>
              <a:buFont typeface="Wingdings" panose="05000000000000000000" pitchFamily="2" charset="2"/>
              <a:buChar char="q"/>
            </a:pPr>
            <a:r>
              <a:rPr lang="en-US" sz="1600" dirty="0" smtClean="0"/>
              <a:t>There </a:t>
            </a:r>
            <a:r>
              <a:rPr lang="en-US" sz="1600" dirty="0"/>
              <a:t>are a large number of users needing access and/or resources to be </a:t>
            </a:r>
            <a:r>
              <a:rPr lang="en-US" sz="1600" dirty="0" smtClean="0"/>
              <a:t>secured.</a:t>
            </a:r>
          </a:p>
          <a:p>
            <a:pPr>
              <a:lnSpc>
                <a:spcPct val="150000"/>
              </a:lnSpc>
              <a:spcBef>
                <a:spcPct val="50000"/>
              </a:spcBef>
              <a:buClr>
                <a:srgbClr val="223A64"/>
              </a:buClr>
              <a:buFont typeface="Wingdings" panose="05000000000000000000" pitchFamily="2" charset="2"/>
              <a:buChar char="q"/>
            </a:pPr>
            <a:r>
              <a:rPr lang="en-US" sz="1600" dirty="0" smtClean="0"/>
              <a:t>All </a:t>
            </a:r>
            <a:r>
              <a:rPr lang="en-US" sz="1600" dirty="0"/>
              <a:t>the users with similar access levels need to be assigned new </a:t>
            </a:r>
            <a:r>
              <a:rPr lang="en-US" sz="1600" dirty="0" smtClean="0"/>
              <a:t>permissions.</a:t>
            </a:r>
          </a:p>
          <a:p>
            <a:pPr marL="0" indent="0">
              <a:lnSpc>
                <a:spcPct val="150000"/>
              </a:lnSpc>
              <a:spcBef>
                <a:spcPct val="50000"/>
              </a:spcBef>
              <a:buClr>
                <a:srgbClr val="223A64"/>
              </a:buClr>
              <a:buNone/>
            </a:pPr>
            <a:endParaRPr lang="en-US" sz="1600" dirty="0"/>
          </a:p>
        </p:txBody>
      </p:sp>
      <p:sp>
        <p:nvSpPr>
          <p:cNvPr id="4" name="Footer Placeholder 3"/>
          <p:cNvSpPr>
            <a:spLocks noGrp="1"/>
          </p:cNvSpPr>
          <p:nvPr>
            <p:ph type="ftr" sz="quarter" idx="11"/>
          </p:nvPr>
        </p:nvSpPr>
        <p:spPr/>
        <p:txBody>
          <a:bodyPr/>
          <a:lstStyle/>
          <a:p>
            <a:r>
              <a:rPr lang="en-US" smtClean="0"/>
              <a:t>| © Cognizant 2015</a:t>
            </a:r>
            <a:endParaRPr lang="en-US" dirty="0" smtClean="0"/>
          </a:p>
        </p:txBody>
      </p:sp>
      <p:sp>
        <p:nvSpPr>
          <p:cNvPr id="5" name="Slide Number Placeholder 4"/>
          <p:cNvSpPr>
            <a:spLocks noGrp="1"/>
          </p:cNvSpPr>
          <p:nvPr>
            <p:ph type="sldNum" sz="quarter" idx="12"/>
          </p:nvPr>
        </p:nvSpPr>
        <p:spPr/>
        <p:txBody>
          <a:bodyPr/>
          <a:lstStyle/>
          <a:p>
            <a:fld id="{D8ADAFF2-BF11-42B3-8CB9-F8B879C82B07}" type="slidenum">
              <a:rPr lang="en-US" smtClean="0"/>
              <a:pPr/>
              <a:t>30</a:t>
            </a:fld>
            <a:endParaRPr lang="en-US"/>
          </a:p>
        </p:txBody>
      </p:sp>
    </p:spTree>
    <p:extLst>
      <p:ext uri="{BB962C8B-B14F-4D97-AF65-F5344CB8AC3E}">
        <p14:creationId xmlns:p14="http://schemas.microsoft.com/office/powerpoint/2010/main" val="37613812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Group</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1600" dirty="0"/>
              <a:t>A group can be a </a:t>
            </a:r>
            <a:r>
              <a:rPr lang="en-US" sz="1600" b="1" dirty="0"/>
              <a:t>dynamic group </a:t>
            </a:r>
            <a:r>
              <a:rPr lang="en-US" sz="1600" dirty="0"/>
              <a:t>if the members of the group can be changed when the group is being used at run time. The membership changes cannot be </a:t>
            </a:r>
            <a:r>
              <a:rPr lang="en-US" sz="1600" dirty="0" smtClean="0"/>
              <a:t>arbitrary.</a:t>
            </a:r>
          </a:p>
          <a:p>
            <a:pPr>
              <a:buFont typeface="Wingdings" panose="05000000000000000000" pitchFamily="2" charset="2"/>
              <a:buChar char="q"/>
            </a:pPr>
            <a:endParaRPr lang="en-US" sz="1600" dirty="0"/>
          </a:p>
          <a:p>
            <a:pPr>
              <a:buFont typeface="Wingdings" panose="05000000000000000000" pitchFamily="2" charset="2"/>
              <a:buChar char="q"/>
            </a:pPr>
            <a:r>
              <a:rPr lang="en-US" sz="1600" dirty="0"/>
              <a:t>During run time, a client can programmatically add and remove members from a dynamic group </a:t>
            </a:r>
            <a:r>
              <a:rPr lang="en-US" sz="1600" dirty="0" smtClean="0"/>
              <a:t>.</a:t>
            </a:r>
          </a:p>
          <a:p>
            <a:pPr>
              <a:buFont typeface="Wingdings" panose="05000000000000000000" pitchFamily="2" charset="2"/>
              <a:buChar char="q"/>
            </a:pPr>
            <a:endParaRPr lang="en-US" sz="1600" dirty="0"/>
          </a:p>
          <a:p>
            <a:pPr>
              <a:buFont typeface="Wingdings" panose="05000000000000000000" pitchFamily="2" charset="2"/>
              <a:buChar char="q"/>
            </a:pPr>
            <a:r>
              <a:rPr lang="en-US" sz="1600" dirty="0"/>
              <a:t>A dynamic group cannot be a member of a non-dynamic group but a dynamic group can have non-dynamic groups as members. </a:t>
            </a:r>
            <a:endParaRPr lang="en-US" sz="1600" dirty="0" smtClean="0"/>
          </a:p>
          <a:p>
            <a:pPr>
              <a:buFont typeface="Wingdings" panose="05000000000000000000" pitchFamily="2" charset="2"/>
              <a:buChar char="q"/>
            </a:pPr>
            <a:endParaRPr lang="en-US" sz="1600" dirty="0"/>
          </a:p>
          <a:p>
            <a:pPr>
              <a:buFont typeface="Wingdings" panose="05000000000000000000" pitchFamily="2" charset="2"/>
              <a:buChar char="q"/>
            </a:pPr>
            <a:r>
              <a:rPr lang="en-US" sz="1600" dirty="0"/>
              <a:t>The members of the non-dynamic group are considered as potential members of the dynamic group just like the users that are direct members of the dynamic </a:t>
            </a:r>
            <a:r>
              <a:rPr lang="en-US" sz="1600" dirty="0" smtClean="0"/>
              <a:t>group.</a:t>
            </a:r>
            <a:endParaRPr lang="en-US" sz="1600" b="1" dirty="0"/>
          </a:p>
          <a:p>
            <a:pPr marL="0" indent="0">
              <a:lnSpc>
                <a:spcPct val="150000"/>
              </a:lnSpc>
              <a:spcBef>
                <a:spcPct val="50000"/>
              </a:spcBef>
              <a:buClr>
                <a:srgbClr val="223A64"/>
              </a:buClr>
              <a:buNone/>
            </a:pPr>
            <a:endParaRPr lang="en-US" sz="1600" dirty="0"/>
          </a:p>
        </p:txBody>
      </p:sp>
      <p:sp>
        <p:nvSpPr>
          <p:cNvPr id="4" name="Footer Placeholder 3"/>
          <p:cNvSpPr>
            <a:spLocks noGrp="1"/>
          </p:cNvSpPr>
          <p:nvPr>
            <p:ph type="ftr" sz="quarter" idx="11"/>
          </p:nvPr>
        </p:nvSpPr>
        <p:spPr/>
        <p:txBody>
          <a:bodyPr/>
          <a:lstStyle/>
          <a:p>
            <a:r>
              <a:rPr lang="en-US" smtClean="0"/>
              <a:t>| © Cognizant 2015</a:t>
            </a:r>
            <a:endParaRPr lang="en-US" dirty="0" smtClean="0"/>
          </a:p>
        </p:txBody>
      </p:sp>
      <p:sp>
        <p:nvSpPr>
          <p:cNvPr id="5" name="Slide Number Placeholder 4"/>
          <p:cNvSpPr>
            <a:spLocks noGrp="1"/>
          </p:cNvSpPr>
          <p:nvPr>
            <p:ph type="sldNum" sz="quarter" idx="12"/>
          </p:nvPr>
        </p:nvSpPr>
        <p:spPr/>
        <p:txBody>
          <a:bodyPr/>
          <a:lstStyle/>
          <a:p>
            <a:fld id="{D8ADAFF2-BF11-42B3-8CB9-F8B879C82B07}" type="slidenum">
              <a:rPr lang="en-US" smtClean="0"/>
              <a:pPr/>
              <a:t>31</a:t>
            </a:fld>
            <a:endParaRPr lang="en-US"/>
          </a:p>
        </p:txBody>
      </p:sp>
    </p:spTree>
    <p:extLst>
      <p:ext uri="{BB962C8B-B14F-4D97-AF65-F5344CB8AC3E}">
        <p14:creationId xmlns:p14="http://schemas.microsoft.com/office/powerpoint/2010/main" val="6239199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for creating a </a:t>
            </a:r>
            <a:r>
              <a:rPr lang="en-US" dirty="0"/>
              <a:t>Group</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1600" dirty="0" smtClean="0"/>
              <a:t>To create a group you must have:</a:t>
            </a:r>
          </a:p>
          <a:p>
            <a:pPr lvl="1">
              <a:buFont typeface="Arial" panose="020B0604020202020204" pitchFamily="34" charset="0"/>
              <a:buChar char="•"/>
            </a:pPr>
            <a:r>
              <a:rPr lang="en-US" sz="1400" b="1" dirty="0" smtClean="0"/>
              <a:t>Create Group </a:t>
            </a:r>
            <a:r>
              <a:rPr lang="en-US" sz="1400" dirty="0" smtClean="0"/>
              <a:t>privilege</a:t>
            </a:r>
          </a:p>
          <a:p>
            <a:pPr lvl="1">
              <a:buFont typeface="Arial" panose="020B0604020202020204" pitchFamily="34" charset="0"/>
              <a:buChar char="•"/>
            </a:pPr>
            <a:r>
              <a:rPr lang="en-US" sz="1400" b="1" dirty="0" smtClean="0"/>
              <a:t>System Administrator </a:t>
            </a:r>
            <a:r>
              <a:rPr lang="en-US" sz="1400" dirty="0" smtClean="0"/>
              <a:t>client capability</a:t>
            </a:r>
          </a:p>
          <a:p>
            <a:pPr marL="457200" lvl="1" indent="0">
              <a:buNone/>
            </a:pPr>
            <a:endParaRPr lang="en-US" sz="1400" dirty="0" smtClean="0"/>
          </a:p>
          <a:p>
            <a:pPr indent="-285750">
              <a:buFont typeface="Wingdings" panose="05000000000000000000" pitchFamily="2" charset="2"/>
              <a:buChar char="q"/>
            </a:pPr>
            <a:r>
              <a:rPr lang="en-US" sz="1600" dirty="0" smtClean="0"/>
              <a:t>A group is an object in the repository.</a:t>
            </a:r>
          </a:p>
          <a:p>
            <a:pPr marL="57150" indent="0">
              <a:buNone/>
            </a:pPr>
            <a:endParaRPr lang="en-US" sz="1600" dirty="0" smtClean="0"/>
          </a:p>
          <a:p>
            <a:pPr indent="-285750">
              <a:buFont typeface="Wingdings" panose="05000000000000000000" pitchFamily="2" charset="2"/>
              <a:buChar char="q"/>
            </a:pPr>
            <a:r>
              <a:rPr lang="en-US" sz="1600" dirty="0" smtClean="0"/>
              <a:t>Can be created in several ways:</a:t>
            </a:r>
          </a:p>
          <a:p>
            <a:pPr marL="685800" lvl="1">
              <a:buFont typeface="Arial" panose="020B0604020202020204" pitchFamily="34" charset="0"/>
              <a:buChar char="•"/>
            </a:pPr>
            <a:r>
              <a:rPr lang="en-US" sz="1400" dirty="0"/>
              <a:t>Documentum Administrator or </a:t>
            </a:r>
            <a:r>
              <a:rPr lang="en-US" sz="1400" dirty="0" err="1"/>
              <a:t>Webtop</a:t>
            </a:r>
            <a:endParaRPr lang="en-US" sz="1400" dirty="0"/>
          </a:p>
          <a:p>
            <a:pPr marL="685800" lvl="1">
              <a:buFont typeface="Arial" panose="020B0604020202020204" pitchFamily="34" charset="0"/>
              <a:buChar char="•"/>
            </a:pPr>
            <a:r>
              <a:rPr lang="en-US" sz="1400" dirty="0"/>
              <a:t>Programmatically</a:t>
            </a:r>
          </a:p>
          <a:p>
            <a:pPr marL="685800" lvl="1">
              <a:buFont typeface="Arial" panose="020B0604020202020204" pitchFamily="34" charset="0"/>
              <a:buChar char="•"/>
            </a:pPr>
            <a:r>
              <a:rPr lang="en-US" sz="1400" dirty="0"/>
              <a:t>DQL or API</a:t>
            </a:r>
          </a:p>
        </p:txBody>
      </p:sp>
      <p:sp>
        <p:nvSpPr>
          <p:cNvPr id="4" name="Footer Placeholder 3"/>
          <p:cNvSpPr>
            <a:spLocks noGrp="1"/>
          </p:cNvSpPr>
          <p:nvPr>
            <p:ph type="ftr" sz="quarter" idx="11"/>
          </p:nvPr>
        </p:nvSpPr>
        <p:spPr/>
        <p:txBody>
          <a:bodyPr/>
          <a:lstStyle/>
          <a:p>
            <a:r>
              <a:rPr lang="en-US" smtClean="0"/>
              <a:t>| © Cognizant 2015</a:t>
            </a:r>
            <a:endParaRPr lang="en-US" dirty="0" smtClean="0"/>
          </a:p>
        </p:txBody>
      </p:sp>
      <p:sp>
        <p:nvSpPr>
          <p:cNvPr id="5" name="Slide Number Placeholder 4"/>
          <p:cNvSpPr>
            <a:spLocks noGrp="1"/>
          </p:cNvSpPr>
          <p:nvPr>
            <p:ph type="sldNum" sz="quarter" idx="12"/>
          </p:nvPr>
        </p:nvSpPr>
        <p:spPr/>
        <p:txBody>
          <a:bodyPr/>
          <a:lstStyle/>
          <a:p>
            <a:fld id="{D8ADAFF2-BF11-42B3-8CB9-F8B879C82B07}" type="slidenum">
              <a:rPr lang="en-US" smtClean="0"/>
              <a:pPr/>
              <a:t>32</a:t>
            </a:fld>
            <a:endParaRPr lang="en-US"/>
          </a:p>
        </p:txBody>
      </p:sp>
    </p:spTree>
    <p:extLst>
      <p:ext uri="{BB962C8B-B14F-4D97-AF65-F5344CB8AC3E}">
        <p14:creationId xmlns:p14="http://schemas.microsoft.com/office/powerpoint/2010/main" val="33848846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a:t>
            </a:r>
            <a:r>
              <a:rPr lang="en-US" dirty="0"/>
              <a:t>Group</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1600" dirty="0"/>
              <a:t>To create a user in Documentum Administrator or </a:t>
            </a:r>
            <a:r>
              <a:rPr lang="en-US" sz="1600" dirty="0" err="1"/>
              <a:t>Webtop</a:t>
            </a:r>
            <a:endParaRPr lang="en-US" sz="1600" dirty="0"/>
          </a:p>
          <a:p>
            <a:pPr lvl="1">
              <a:buFont typeface="+mj-lt"/>
              <a:buAutoNum type="arabicPeriod"/>
            </a:pPr>
            <a:r>
              <a:rPr lang="en-US" sz="1400" dirty="0"/>
              <a:t> Navigate to Administration &gt; User Management &gt; </a:t>
            </a:r>
            <a:r>
              <a:rPr lang="en-US" sz="1400" dirty="0" smtClean="0"/>
              <a:t>Groups</a:t>
            </a:r>
            <a:endParaRPr lang="en-US" sz="1400" dirty="0"/>
          </a:p>
          <a:p>
            <a:pPr lvl="1">
              <a:buFont typeface="+mj-lt"/>
              <a:buAutoNum type="arabicPeriod"/>
            </a:pPr>
            <a:r>
              <a:rPr lang="en-US" sz="1400" dirty="0"/>
              <a:t>Select File &gt; New &gt; </a:t>
            </a:r>
            <a:r>
              <a:rPr lang="en-US" sz="1400" dirty="0" smtClean="0"/>
              <a:t>Group </a:t>
            </a:r>
            <a:r>
              <a:rPr lang="en-US" sz="1400" dirty="0"/>
              <a:t>from the </a:t>
            </a:r>
            <a:r>
              <a:rPr lang="en-US" sz="1400" dirty="0" smtClean="0"/>
              <a:t>menu</a:t>
            </a:r>
          </a:p>
          <a:p>
            <a:pPr marL="457200" lvl="1" indent="0">
              <a:buNone/>
            </a:pPr>
            <a:endParaRPr lang="en-US" sz="1400" dirty="0"/>
          </a:p>
        </p:txBody>
      </p:sp>
      <p:sp>
        <p:nvSpPr>
          <p:cNvPr id="4" name="Footer Placeholder 3"/>
          <p:cNvSpPr>
            <a:spLocks noGrp="1"/>
          </p:cNvSpPr>
          <p:nvPr>
            <p:ph type="ftr" sz="quarter" idx="11"/>
          </p:nvPr>
        </p:nvSpPr>
        <p:spPr/>
        <p:txBody>
          <a:bodyPr/>
          <a:lstStyle/>
          <a:p>
            <a:r>
              <a:rPr lang="en-US" smtClean="0"/>
              <a:t>| © Cognizant 2015</a:t>
            </a:r>
            <a:endParaRPr lang="en-US" dirty="0" smtClean="0"/>
          </a:p>
        </p:txBody>
      </p:sp>
      <p:sp>
        <p:nvSpPr>
          <p:cNvPr id="5" name="Slide Number Placeholder 4"/>
          <p:cNvSpPr>
            <a:spLocks noGrp="1"/>
          </p:cNvSpPr>
          <p:nvPr>
            <p:ph type="sldNum" sz="quarter" idx="12"/>
          </p:nvPr>
        </p:nvSpPr>
        <p:spPr/>
        <p:txBody>
          <a:bodyPr/>
          <a:lstStyle/>
          <a:p>
            <a:fld id="{D8ADAFF2-BF11-42B3-8CB9-F8B879C82B07}" type="slidenum">
              <a:rPr lang="en-US" smtClean="0"/>
              <a:pPr/>
              <a:t>33</a:t>
            </a:fld>
            <a:endParaRPr lang="en-US"/>
          </a:p>
        </p:txBody>
      </p:sp>
      <p:pic>
        <p:nvPicPr>
          <p:cNvPr id="6" name="Picture 5"/>
          <p:cNvPicPr/>
          <p:nvPr/>
        </p:nvPicPr>
        <p:blipFill>
          <a:blip r:embed="rId2"/>
          <a:stretch>
            <a:fillRect/>
          </a:stretch>
        </p:blipFill>
        <p:spPr>
          <a:xfrm>
            <a:off x="1295400" y="2133600"/>
            <a:ext cx="5791200" cy="3479165"/>
          </a:xfrm>
          <a:prstGeom prst="rect">
            <a:avLst/>
          </a:prstGeom>
        </p:spPr>
      </p:pic>
    </p:spTree>
    <p:extLst>
      <p:ext uri="{BB962C8B-B14F-4D97-AF65-F5344CB8AC3E}">
        <p14:creationId xmlns:p14="http://schemas.microsoft.com/office/powerpoint/2010/main" val="26774814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a:t>
            </a:r>
            <a:r>
              <a:rPr lang="en-US" dirty="0" smtClean="0"/>
              <a:t>Group(contd.)</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1600" dirty="0" smtClean="0"/>
              <a:t>The group Info screen appears</a:t>
            </a:r>
          </a:p>
          <a:p>
            <a:pPr>
              <a:buFont typeface="Wingdings" panose="05000000000000000000" pitchFamily="2" charset="2"/>
              <a:buChar char="q"/>
            </a:pPr>
            <a:r>
              <a:rPr lang="en-US" sz="1600" dirty="0" smtClean="0"/>
              <a:t>Enter values for the group properties</a:t>
            </a:r>
          </a:p>
          <a:p>
            <a:pPr marL="685800" lvl="1">
              <a:buFont typeface="Arial" panose="020B0604020202020204" pitchFamily="34" charset="0"/>
              <a:buChar char="•"/>
            </a:pPr>
            <a:r>
              <a:rPr lang="en-US" sz="1400" dirty="0" smtClean="0"/>
              <a:t>Click Ok to create the group.</a:t>
            </a:r>
          </a:p>
          <a:p>
            <a:pPr marL="685800" lvl="1"/>
            <a:endParaRPr lang="en-US" sz="1400" dirty="0"/>
          </a:p>
          <a:p>
            <a:pPr marL="400050" lvl="1" indent="0">
              <a:buNone/>
            </a:pPr>
            <a:endParaRPr lang="en-US" sz="1400" dirty="0"/>
          </a:p>
        </p:txBody>
      </p:sp>
      <p:sp>
        <p:nvSpPr>
          <p:cNvPr id="4" name="Footer Placeholder 3"/>
          <p:cNvSpPr>
            <a:spLocks noGrp="1"/>
          </p:cNvSpPr>
          <p:nvPr>
            <p:ph type="ftr" sz="quarter" idx="11"/>
          </p:nvPr>
        </p:nvSpPr>
        <p:spPr/>
        <p:txBody>
          <a:bodyPr/>
          <a:lstStyle/>
          <a:p>
            <a:r>
              <a:rPr lang="en-US" smtClean="0"/>
              <a:t>| © Cognizant 2015</a:t>
            </a:r>
            <a:endParaRPr lang="en-US" dirty="0" smtClean="0"/>
          </a:p>
        </p:txBody>
      </p:sp>
      <p:sp>
        <p:nvSpPr>
          <p:cNvPr id="5" name="Slide Number Placeholder 4"/>
          <p:cNvSpPr>
            <a:spLocks noGrp="1"/>
          </p:cNvSpPr>
          <p:nvPr>
            <p:ph type="sldNum" sz="quarter" idx="12"/>
          </p:nvPr>
        </p:nvSpPr>
        <p:spPr/>
        <p:txBody>
          <a:bodyPr/>
          <a:lstStyle/>
          <a:p>
            <a:fld id="{D8ADAFF2-BF11-42B3-8CB9-F8B879C82B07}" type="slidenum">
              <a:rPr lang="en-US" smtClean="0"/>
              <a:pPr/>
              <a:t>34</a:t>
            </a:fld>
            <a:endParaRPr lang="en-US"/>
          </a:p>
        </p:txBody>
      </p:sp>
      <p:pic>
        <p:nvPicPr>
          <p:cNvPr id="6" name="Picture 5"/>
          <p:cNvPicPr/>
          <p:nvPr/>
        </p:nvPicPr>
        <p:blipFill>
          <a:blip r:embed="rId2"/>
          <a:stretch>
            <a:fillRect/>
          </a:stretch>
        </p:blipFill>
        <p:spPr>
          <a:xfrm>
            <a:off x="914400" y="2133600"/>
            <a:ext cx="5943600" cy="3551555"/>
          </a:xfrm>
          <a:prstGeom prst="rect">
            <a:avLst/>
          </a:prstGeom>
        </p:spPr>
      </p:pic>
    </p:spTree>
    <p:extLst>
      <p:ext uri="{BB962C8B-B14F-4D97-AF65-F5344CB8AC3E}">
        <p14:creationId xmlns:p14="http://schemas.microsoft.com/office/powerpoint/2010/main" val="29128693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Role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1600" dirty="0"/>
              <a:t>A </a:t>
            </a:r>
            <a:r>
              <a:rPr lang="en-US" sz="1600" b="1" dirty="0" smtClean="0"/>
              <a:t>Role </a:t>
            </a:r>
            <a:r>
              <a:rPr lang="en-US" sz="1600" dirty="0"/>
              <a:t>is a group with the </a:t>
            </a:r>
            <a:r>
              <a:rPr lang="en-US" sz="1600" b="1" i="1" dirty="0" err="1" smtClean="0"/>
              <a:t>dm_group</a:t>
            </a:r>
            <a:r>
              <a:rPr lang="en-US" sz="1600" i="1" dirty="0" err="1" smtClean="0"/>
              <a:t>.</a:t>
            </a:r>
            <a:r>
              <a:rPr lang="en-US" sz="1600" b="1" i="1" dirty="0" err="1" smtClean="0"/>
              <a:t>group_class</a:t>
            </a:r>
            <a:r>
              <a:rPr lang="en-US" sz="1600" dirty="0" smtClean="0"/>
              <a:t> </a:t>
            </a:r>
            <a:r>
              <a:rPr lang="en-US" sz="1600" dirty="0"/>
              <a:t>property set to </a:t>
            </a:r>
            <a:r>
              <a:rPr lang="en-US" sz="1600" b="1" dirty="0" smtClean="0"/>
              <a:t>role</a:t>
            </a:r>
            <a:r>
              <a:rPr lang="en-US" sz="1600" dirty="0" smtClean="0"/>
              <a:t>.</a:t>
            </a:r>
          </a:p>
          <a:p>
            <a:pPr marL="0" indent="0">
              <a:buNone/>
            </a:pPr>
            <a:endParaRPr lang="en-US" sz="1600" dirty="0" smtClean="0"/>
          </a:p>
          <a:p>
            <a:pPr>
              <a:buFont typeface="Wingdings" panose="05000000000000000000" pitchFamily="2" charset="2"/>
              <a:buChar char="q"/>
            </a:pPr>
            <a:r>
              <a:rPr lang="en-US" sz="1600" dirty="0" smtClean="0"/>
              <a:t>Behaves like a normal group</a:t>
            </a:r>
          </a:p>
          <a:p>
            <a:pPr>
              <a:buFont typeface="Wingdings" panose="05000000000000000000" pitchFamily="2" charset="2"/>
              <a:buChar char="q"/>
            </a:pPr>
            <a:endParaRPr lang="en-US" sz="1600" dirty="0"/>
          </a:p>
          <a:p>
            <a:pPr>
              <a:buFont typeface="Wingdings" panose="05000000000000000000" pitchFamily="2" charset="2"/>
              <a:buChar char="q"/>
            </a:pPr>
            <a:r>
              <a:rPr lang="en-US" sz="1600" dirty="0"/>
              <a:t>Roles can enable access to features within applications to a more granular and specific level than what client capability </a:t>
            </a:r>
            <a:r>
              <a:rPr lang="en-US" sz="1600" dirty="0" smtClean="0"/>
              <a:t>provides.</a:t>
            </a:r>
          </a:p>
          <a:p>
            <a:pPr>
              <a:buFont typeface="Wingdings" panose="05000000000000000000" pitchFamily="2" charset="2"/>
              <a:buChar char="q"/>
            </a:pPr>
            <a:endParaRPr lang="en-US" sz="1600" dirty="0"/>
          </a:p>
          <a:p>
            <a:pPr>
              <a:buFont typeface="Wingdings" panose="05000000000000000000" pitchFamily="2" charset="2"/>
              <a:buChar char="q"/>
            </a:pPr>
            <a:r>
              <a:rPr lang="en-US" sz="1600" dirty="0"/>
              <a:t>Roles are specific to client </a:t>
            </a:r>
            <a:r>
              <a:rPr lang="en-US" sz="1600" dirty="0" smtClean="0"/>
              <a:t>application.</a:t>
            </a:r>
          </a:p>
          <a:p>
            <a:pPr>
              <a:buFont typeface="Wingdings" panose="05000000000000000000" pitchFamily="2" charset="2"/>
              <a:buChar char="q"/>
            </a:pPr>
            <a:endParaRPr lang="en-US" sz="1600" dirty="0"/>
          </a:p>
          <a:p>
            <a:pPr>
              <a:buFont typeface="Wingdings" panose="05000000000000000000" pitchFamily="2" charset="2"/>
              <a:buChar char="q"/>
            </a:pPr>
            <a:r>
              <a:rPr lang="en-US" sz="1600" dirty="0"/>
              <a:t>When a role is added to another role, the member role is called a </a:t>
            </a:r>
            <a:r>
              <a:rPr lang="en-US" sz="1600" b="1" dirty="0"/>
              <a:t>sub-role </a:t>
            </a:r>
            <a:r>
              <a:rPr lang="en-US" sz="1600" dirty="0"/>
              <a:t>or </a:t>
            </a:r>
            <a:r>
              <a:rPr lang="en-US" sz="1600" b="1" dirty="0"/>
              <a:t>derived role . </a:t>
            </a:r>
            <a:r>
              <a:rPr lang="en-US" sz="1600" dirty="0"/>
              <a:t>The containing role is called the </a:t>
            </a:r>
            <a:r>
              <a:rPr lang="en-US" sz="1600" b="1" dirty="0"/>
              <a:t>parent role </a:t>
            </a:r>
            <a:r>
              <a:rPr lang="en-US" sz="1600" dirty="0"/>
              <a:t>or the </a:t>
            </a:r>
            <a:r>
              <a:rPr lang="en-US" sz="1600" b="1" dirty="0"/>
              <a:t>base </a:t>
            </a:r>
            <a:r>
              <a:rPr lang="en-US" sz="1600" b="1" dirty="0" smtClean="0"/>
              <a:t>role. </a:t>
            </a:r>
            <a:endParaRPr lang="en-US" sz="1600" dirty="0"/>
          </a:p>
          <a:p>
            <a:pPr>
              <a:buFont typeface="Wingdings" panose="05000000000000000000" pitchFamily="2" charset="2"/>
              <a:buChar char="q"/>
            </a:pPr>
            <a:endParaRPr lang="en-US" sz="1600" b="1" dirty="0"/>
          </a:p>
          <a:p>
            <a:pPr marL="0" indent="0">
              <a:lnSpc>
                <a:spcPct val="150000"/>
              </a:lnSpc>
              <a:spcBef>
                <a:spcPct val="50000"/>
              </a:spcBef>
              <a:buClr>
                <a:srgbClr val="223A64"/>
              </a:buClr>
              <a:buNone/>
            </a:pPr>
            <a:endParaRPr lang="en-US" sz="1600" dirty="0"/>
          </a:p>
        </p:txBody>
      </p:sp>
      <p:sp>
        <p:nvSpPr>
          <p:cNvPr id="4" name="Footer Placeholder 3"/>
          <p:cNvSpPr>
            <a:spLocks noGrp="1"/>
          </p:cNvSpPr>
          <p:nvPr>
            <p:ph type="ftr" sz="quarter" idx="11"/>
          </p:nvPr>
        </p:nvSpPr>
        <p:spPr/>
        <p:txBody>
          <a:bodyPr/>
          <a:lstStyle/>
          <a:p>
            <a:r>
              <a:rPr lang="en-US" smtClean="0"/>
              <a:t>| © Cognizant 2015</a:t>
            </a:r>
            <a:endParaRPr lang="en-US" dirty="0" smtClean="0"/>
          </a:p>
        </p:txBody>
      </p:sp>
      <p:sp>
        <p:nvSpPr>
          <p:cNvPr id="5" name="Slide Number Placeholder 4"/>
          <p:cNvSpPr>
            <a:spLocks noGrp="1"/>
          </p:cNvSpPr>
          <p:nvPr>
            <p:ph type="sldNum" sz="quarter" idx="12"/>
          </p:nvPr>
        </p:nvSpPr>
        <p:spPr/>
        <p:txBody>
          <a:bodyPr/>
          <a:lstStyle/>
          <a:p>
            <a:fld id="{D8ADAFF2-BF11-42B3-8CB9-F8B879C82B07}" type="slidenum">
              <a:rPr lang="en-US" smtClean="0"/>
              <a:pPr/>
              <a:t>35</a:t>
            </a:fld>
            <a:endParaRPr lang="en-US"/>
          </a:p>
        </p:txBody>
      </p:sp>
    </p:spTree>
    <p:extLst>
      <p:ext uri="{BB962C8B-B14F-4D97-AF65-F5344CB8AC3E}">
        <p14:creationId xmlns:p14="http://schemas.microsoft.com/office/powerpoint/2010/main" val="18715840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Example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1600" dirty="0" err="1" smtClean="0"/>
              <a:t>Webtop</a:t>
            </a:r>
            <a:r>
              <a:rPr lang="en-US" sz="1600" dirty="0" smtClean="0"/>
              <a:t> or Client application can be configured to restrict or enable certain application components based on the user’s role membership.</a:t>
            </a:r>
          </a:p>
          <a:p>
            <a:pPr>
              <a:buFont typeface="Wingdings" panose="05000000000000000000" pitchFamily="2" charset="2"/>
              <a:buChar char="q"/>
            </a:pPr>
            <a:endParaRPr lang="en-US" sz="1600" dirty="0"/>
          </a:p>
          <a:p>
            <a:pPr marL="0" indent="0">
              <a:buNone/>
            </a:pPr>
            <a:endParaRPr lang="en-US" sz="1600" dirty="0" smtClean="0"/>
          </a:p>
          <a:p>
            <a:pPr>
              <a:buFont typeface="Wingdings" panose="05000000000000000000" pitchFamily="2" charset="2"/>
              <a:buChar char="q"/>
            </a:pPr>
            <a:r>
              <a:rPr lang="en-US" sz="1600" dirty="0" smtClean="0"/>
              <a:t>For Example</a:t>
            </a:r>
            <a:r>
              <a:rPr lang="en-US" sz="1600" b="1" dirty="0" smtClean="0"/>
              <a:t>:</a:t>
            </a:r>
          </a:p>
          <a:p>
            <a:pPr lvl="1">
              <a:buFont typeface="Arial" panose="020B0604020202020204" pitchFamily="34" charset="0"/>
              <a:buChar char="•"/>
            </a:pPr>
            <a:r>
              <a:rPr lang="en-US" sz="1600" dirty="0" smtClean="0"/>
              <a:t>Members of the Group Admins role can access the Administration node.</a:t>
            </a:r>
          </a:p>
          <a:p>
            <a:pPr lvl="1">
              <a:buFont typeface="Arial" panose="020B0604020202020204" pitchFamily="34" charset="0"/>
              <a:buChar char="•"/>
            </a:pPr>
            <a:r>
              <a:rPr lang="en-US" sz="1600" dirty="0" smtClean="0"/>
              <a:t>Members of the Approvers role do not see the Administration node.</a:t>
            </a:r>
            <a:endParaRPr lang="en-US" sz="1600" dirty="0"/>
          </a:p>
        </p:txBody>
      </p:sp>
      <p:sp>
        <p:nvSpPr>
          <p:cNvPr id="4" name="Footer Placeholder 3"/>
          <p:cNvSpPr>
            <a:spLocks noGrp="1"/>
          </p:cNvSpPr>
          <p:nvPr>
            <p:ph type="ftr" sz="quarter" idx="11"/>
          </p:nvPr>
        </p:nvSpPr>
        <p:spPr/>
        <p:txBody>
          <a:bodyPr/>
          <a:lstStyle/>
          <a:p>
            <a:r>
              <a:rPr lang="en-US" smtClean="0"/>
              <a:t>| © Cognizant 2015</a:t>
            </a:r>
            <a:endParaRPr lang="en-US" dirty="0" smtClean="0"/>
          </a:p>
        </p:txBody>
      </p:sp>
      <p:sp>
        <p:nvSpPr>
          <p:cNvPr id="5" name="Slide Number Placeholder 4"/>
          <p:cNvSpPr>
            <a:spLocks noGrp="1"/>
          </p:cNvSpPr>
          <p:nvPr>
            <p:ph type="sldNum" sz="quarter" idx="12"/>
          </p:nvPr>
        </p:nvSpPr>
        <p:spPr/>
        <p:txBody>
          <a:bodyPr/>
          <a:lstStyle/>
          <a:p>
            <a:fld id="{D8ADAFF2-BF11-42B3-8CB9-F8B879C82B07}" type="slidenum">
              <a:rPr lang="en-US" smtClean="0"/>
              <a:pPr/>
              <a:t>36</a:t>
            </a:fld>
            <a:endParaRPr lang="en-US"/>
          </a:p>
        </p:txBody>
      </p:sp>
    </p:spTree>
    <p:extLst>
      <p:ext uri="{BB962C8B-B14F-4D97-AF65-F5344CB8AC3E}">
        <p14:creationId xmlns:p14="http://schemas.microsoft.com/office/powerpoint/2010/main" val="11036796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can form a hierarchy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1600" dirty="0" smtClean="0"/>
              <a:t>Create a role hierarchy by adding roles to roles</a:t>
            </a:r>
          </a:p>
          <a:p>
            <a:pPr>
              <a:buFont typeface="Wingdings" panose="05000000000000000000" pitchFamily="2" charset="2"/>
              <a:buChar char="q"/>
            </a:pPr>
            <a:endParaRPr lang="en-US" sz="1600" dirty="0" smtClean="0"/>
          </a:p>
          <a:p>
            <a:pPr>
              <a:buFont typeface="Wingdings" panose="05000000000000000000" pitchFamily="2" charset="2"/>
              <a:buChar char="q"/>
            </a:pPr>
            <a:r>
              <a:rPr lang="en-US" sz="1600" dirty="0" smtClean="0"/>
              <a:t>The hierarchy below is created by adding the </a:t>
            </a:r>
            <a:r>
              <a:rPr lang="en-US" sz="1600" i="1" dirty="0" err="1" smtClean="0"/>
              <a:t>mycontributor</a:t>
            </a:r>
            <a:r>
              <a:rPr lang="en-US" sz="1600" dirty="0" smtClean="0"/>
              <a:t> role to </a:t>
            </a:r>
            <a:r>
              <a:rPr lang="en-US" sz="1600" i="1" dirty="0" err="1" smtClean="0"/>
              <a:t>myconsumer</a:t>
            </a:r>
            <a:r>
              <a:rPr lang="en-US" sz="1600" dirty="0" smtClean="0"/>
              <a:t> role</a:t>
            </a:r>
          </a:p>
          <a:p>
            <a:pPr marL="0" indent="0">
              <a:buNone/>
            </a:pPr>
            <a:endParaRPr lang="en-US" sz="1600" dirty="0" smtClean="0"/>
          </a:p>
          <a:p>
            <a:pPr lvl="1">
              <a:buFont typeface="Arial" panose="020B0604020202020204" pitchFamily="34" charset="0"/>
              <a:buChar char="•"/>
            </a:pPr>
            <a:r>
              <a:rPr lang="en-US" sz="1400" dirty="0" err="1" smtClean="0"/>
              <a:t>Mycontributor</a:t>
            </a:r>
            <a:r>
              <a:rPr lang="en-US" sz="1400" dirty="0" smtClean="0"/>
              <a:t> inherits from </a:t>
            </a:r>
            <a:r>
              <a:rPr lang="en-US" sz="1400" dirty="0" err="1" smtClean="0"/>
              <a:t>myconsumer</a:t>
            </a:r>
            <a:endParaRPr lang="en-US" sz="1400" dirty="0" smtClean="0"/>
          </a:p>
          <a:p>
            <a:pPr marL="457200" lvl="1" indent="0">
              <a:buNone/>
            </a:pPr>
            <a:endParaRPr lang="en-US" sz="1400" dirty="0" smtClean="0"/>
          </a:p>
          <a:p>
            <a:pPr lvl="1">
              <a:buFont typeface="Arial" panose="020B0604020202020204" pitchFamily="34" charset="0"/>
              <a:buChar char="•"/>
            </a:pPr>
            <a:r>
              <a:rPr lang="en-US" sz="1400" dirty="0" err="1" smtClean="0"/>
              <a:t>Myconsumer</a:t>
            </a:r>
            <a:r>
              <a:rPr lang="en-US" sz="1400" dirty="0" smtClean="0"/>
              <a:t> is the base role, </a:t>
            </a:r>
            <a:r>
              <a:rPr lang="en-US" sz="1400" dirty="0" err="1" smtClean="0"/>
              <a:t>mycontributor</a:t>
            </a:r>
            <a:r>
              <a:rPr lang="en-US" sz="1400" dirty="0" smtClean="0"/>
              <a:t> is derived role</a:t>
            </a:r>
          </a:p>
          <a:p>
            <a:pPr marL="457200" lvl="1" indent="0">
              <a:buNone/>
            </a:pPr>
            <a:endParaRPr lang="en-US" sz="1400" dirty="0" smtClean="0"/>
          </a:p>
          <a:p>
            <a:pPr lvl="1">
              <a:buFont typeface="Arial" panose="020B0604020202020204" pitchFamily="34" charset="0"/>
              <a:buChar char="•"/>
            </a:pPr>
            <a:r>
              <a:rPr lang="en-US" sz="1400" dirty="0" smtClean="0"/>
              <a:t>Any user in </a:t>
            </a:r>
            <a:r>
              <a:rPr lang="en-US" sz="1400" dirty="0" err="1" smtClean="0"/>
              <a:t>mycontributor</a:t>
            </a:r>
            <a:r>
              <a:rPr lang="en-US" sz="1400" dirty="0" smtClean="0"/>
              <a:t> role is a also a </a:t>
            </a:r>
            <a:r>
              <a:rPr lang="en-US" sz="1400" dirty="0" err="1" smtClean="0"/>
              <a:t>myconsumer</a:t>
            </a:r>
            <a:endParaRPr lang="en-US" sz="1400" dirty="0"/>
          </a:p>
          <a:p>
            <a:pPr marL="0" indent="0">
              <a:buNone/>
            </a:pPr>
            <a:endParaRPr lang="en-US" sz="1600" dirty="0" smtClean="0"/>
          </a:p>
        </p:txBody>
      </p:sp>
      <p:sp>
        <p:nvSpPr>
          <p:cNvPr id="4" name="Footer Placeholder 3"/>
          <p:cNvSpPr>
            <a:spLocks noGrp="1"/>
          </p:cNvSpPr>
          <p:nvPr>
            <p:ph type="ftr" sz="quarter" idx="11"/>
          </p:nvPr>
        </p:nvSpPr>
        <p:spPr/>
        <p:txBody>
          <a:bodyPr/>
          <a:lstStyle/>
          <a:p>
            <a:r>
              <a:rPr lang="en-US" smtClean="0"/>
              <a:t>| © Cognizant 2015</a:t>
            </a:r>
            <a:endParaRPr lang="en-US" dirty="0" smtClean="0"/>
          </a:p>
        </p:txBody>
      </p:sp>
      <p:sp>
        <p:nvSpPr>
          <p:cNvPr id="5" name="Slide Number Placeholder 4"/>
          <p:cNvSpPr>
            <a:spLocks noGrp="1"/>
          </p:cNvSpPr>
          <p:nvPr>
            <p:ph type="sldNum" sz="quarter" idx="12"/>
          </p:nvPr>
        </p:nvSpPr>
        <p:spPr/>
        <p:txBody>
          <a:bodyPr/>
          <a:lstStyle/>
          <a:p>
            <a:fld id="{D8ADAFF2-BF11-42B3-8CB9-F8B879C82B07}" type="slidenum">
              <a:rPr lang="en-US" smtClean="0"/>
              <a:pPr/>
              <a:t>37</a:t>
            </a:fld>
            <a:endParaRPr lang="en-US"/>
          </a:p>
        </p:txBody>
      </p:sp>
    </p:spTree>
    <p:extLst>
      <p:ext uri="{BB962C8B-B14F-4D97-AF65-F5344CB8AC3E}">
        <p14:creationId xmlns:p14="http://schemas.microsoft.com/office/powerpoint/2010/main" val="9106723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Kinds of Group</a:t>
            </a:r>
          </a:p>
        </p:txBody>
      </p:sp>
      <p:sp>
        <p:nvSpPr>
          <p:cNvPr id="3" name="Content Placeholder 2"/>
          <p:cNvSpPr>
            <a:spLocks noGrp="1"/>
          </p:cNvSpPr>
          <p:nvPr>
            <p:ph idx="1"/>
          </p:nvPr>
        </p:nvSpPr>
        <p:spPr/>
        <p:txBody>
          <a:bodyPr/>
          <a:lstStyle/>
          <a:p>
            <a:pPr marL="0" lvl="2" indent="0">
              <a:buNone/>
            </a:pPr>
            <a:r>
              <a:rPr lang="en-US" dirty="0"/>
              <a:t>The kind of groups are identified by attribute </a:t>
            </a:r>
            <a:r>
              <a:rPr lang="en-US" b="1" i="1" dirty="0" err="1"/>
              <a:t>dm_group.group_class</a:t>
            </a:r>
            <a:endParaRPr lang="en-US" b="1" i="1" dirty="0"/>
          </a:p>
          <a:p>
            <a:pPr>
              <a:buFont typeface="Wingdings" panose="05000000000000000000" pitchFamily="2" charset="2"/>
              <a:buChar char="q"/>
            </a:pPr>
            <a:r>
              <a:rPr lang="en-US" sz="1600" b="1" dirty="0"/>
              <a:t>G</a:t>
            </a:r>
            <a:r>
              <a:rPr lang="en-US" sz="1600" b="1" dirty="0" smtClean="0"/>
              <a:t>roup</a:t>
            </a:r>
          </a:p>
          <a:p>
            <a:pPr>
              <a:buFont typeface="Wingdings" panose="05000000000000000000" pitchFamily="2" charset="2"/>
              <a:buChar char="q"/>
            </a:pPr>
            <a:endParaRPr lang="en-US" sz="1600" b="1" dirty="0"/>
          </a:p>
          <a:p>
            <a:pPr>
              <a:buFont typeface="Wingdings" panose="05000000000000000000" pitchFamily="2" charset="2"/>
              <a:buChar char="q"/>
            </a:pPr>
            <a:r>
              <a:rPr lang="en-US" sz="1600" b="1" dirty="0"/>
              <a:t>R</a:t>
            </a:r>
            <a:r>
              <a:rPr lang="en-US" sz="1600" b="1" dirty="0" smtClean="0"/>
              <a:t>ole </a:t>
            </a:r>
          </a:p>
          <a:p>
            <a:pPr>
              <a:buFont typeface="Wingdings" panose="05000000000000000000" pitchFamily="2" charset="2"/>
              <a:buChar char="q"/>
            </a:pPr>
            <a:endParaRPr lang="en-US" sz="1600" b="1" dirty="0"/>
          </a:p>
          <a:p>
            <a:pPr>
              <a:buFont typeface="Wingdings" panose="05000000000000000000" pitchFamily="2" charset="2"/>
              <a:buChar char="q"/>
            </a:pPr>
            <a:r>
              <a:rPr lang="en-US" sz="1600" b="1" dirty="0"/>
              <a:t>M</a:t>
            </a:r>
            <a:r>
              <a:rPr lang="en-US" sz="1600" b="1" dirty="0" smtClean="0"/>
              <a:t>odule Role </a:t>
            </a:r>
            <a:r>
              <a:rPr lang="en-US" sz="1600" b="1" dirty="0"/>
              <a:t>–</a:t>
            </a:r>
            <a:r>
              <a:rPr lang="en-US" sz="1600" dirty="0"/>
              <a:t>Its used internally by an installed </a:t>
            </a:r>
            <a:r>
              <a:rPr lang="en-US" sz="1600" b="1" dirty="0"/>
              <a:t>BOF</a:t>
            </a:r>
            <a:r>
              <a:rPr lang="en-US" sz="1600" dirty="0"/>
              <a:t> application</a:t>
            </a:r>
            <a:r>
              <a:rPr lang="en-US" sz="1600" dirty="0" smtClean="0"/>
              <a:t>.</a:t>
            </a:r>
          </a:p>
          <a:p>
            <a:pPr>
              <a:buFont typeface="Wingdings" panose="05000000000000000000" pitchFamily="2" charset="2"/>
              <a:buChar char="q"/>
            </a:pPr>
            <a:endParaRPr lang="en-US" sz="1600" dirty="0"/>
          </a:p>
          <a:p>
            <a:pPr>
              <a:buFont typeface="Wingdings" panose="05000000000000000000" pitchFamily="2" charset="2"/>
              <a:buChar char="q"/>
            </a:pPr>
            <a:r>
              <a:rPr lang="en-US" sz="1600" b="1" dirty="0"/>
              <a:t>P</a:t>
            </a:r>
            <a:r>
              <a:rPr lang="en-US" sz="1600" b="1" dirty="0" smtClean="0"/>
              <a:t>rivileged Group </a:t>
            </a:r>
            <a:endParaRPr lang="en-US" sz="1600" b="1" dirty="0"/>
          </a:p>
          <a:p>
            <a:pPr lvl="1">
              <a:buFont typeface="Arial" panose="020B0604020202020204" pitchFamily="34" charset="0"/>
              <a:buChar char="•"/>
            </a:pPr>
            <a:r>
              <a:rPr lang="en-US" sz="1400" dirty="0" smtClean="0"/>
              <a:t>A </a:t>
            </a:r>
            <a:r>
              <a:rPr lang="en-US" sz="1400" dirty="0"/>
              <a:t>privileged group is a group whose members are allowed to perform privileged operations even though the members do not have those privileges as individuals. </a:t>
            </a:r>
            <a:endParaRPr lang="en-US" sz="1400" dirty="0" smtClean="0"/>
          </a:p>
          <a:p>
            <a:pPr lvl="1">
              <a:buFont typeface="Arial" panose="020B0604020202020204" pitchFamily="34" charset="0"/>
              <a:buChar char="•"/>
            </a:pPr>
            <a:r>
              <a:rPr lang="en-US" sz="1400" dirty="0" smtClean="0"/>
              <a:t>Privileged </a:t>
            </a:r>
            <a:r>
              <a:rPr lang="en-US" sz="1400" dirty="0"/>
              <a:t>groups are used in the context of </a:t>
            </a:r>
            <a:r>
              <a:rPr lang="en-US" sz="1400" b="1" dirty="0"/>
              <a:t>privileged DFC</a:t>
            </a:r>
            <a:r>
              <a:rPr lang="en-US" sz="1400" dirty="0"/>
              <a:t>, which is a DFC instance recognized by a Content Server as privileged to invoke higher privileges or permissions for a particular </a:t>
            </a:r>
            <a:r>
              <a:rPr lang="en-US" sz="1400" dirty="0" smtClean="0"/>
              <a:t>operation.</a:t>
            </a:r>
          </a:p>
          <a:p>
            <a:pPr>
              <a:buFont typeface="Wingdings" panose="05000000000000000000" pitchFamily="2" charset="2"/>
              <a:buChar char="q"/>
            </a:pPr>
            <a:endParaRPr lang="en-US" sz="1600" b="1" dirty="0"/>
          </a:p>
          <a:p>
            <a:pPr>
              <a:buFont typeface="Wingdings" panose="05000000000000000000" pitchFamily="2" charset="2"/>
              <a:buChar char="q"/>
            </a:pPr>
            <a:r>
              <a:rPr lang="en-US" sz="1600" b="1" dirty="0"/>
              <a:t>D</a:t>
            </a:r>
            <a:r>
              <a:rPr lang="en-US" sz="1600" b="1" dirty="0" smtClean="0"/>
              <a:t>omain  </a:t>
            </a:r>
          </a:p>
          <a:p>
            <a:pPr lvl="1">
              <a:buFont typeface="Arial" panose="020B0604020202020204" pitchFamily="34" charset="0"/>
              <a:buChar char="•"/>
            </a:pPr>
            <a:r>
              <a:rPr lang="en-US" sz="1400" dirty="0" smtClean="0"/>
              <a:t>The </a:t>
            </a:r>
            <a:r>
              <a:rPr lang="en-US" sz="1400" dirty="0"/>
              <a:t>purpose of domain is to identify all roles that apply to an application. </a:t>
            </a:r>
            <a:endParaRPr lang="en-US" sz="1400" dirty="0" smtClean="0"/>
          </a:p>
          <a:p>
            <a:pPr lvl="1">
              <a:buFont typeface="Arial" panose="020B0604020202020204" pitchFamily="34" charset="0"/>
              <a:buChar char="•"/>
            </a:pPr>
            <a:r>
              <a:rPr lang="en-US" sz="1400" dirty="0" smtClean="0"/>
              <a:t>One </a:t>
            </a:r>
            <a:r>
              <a:rPr lang="en-US" sz="1400" dirty="0"/>
              <a:t>domain group is created per application. It is specific to client </a:t>
            </a:r>
            <a:r>
              <a:rPr lang="en-US" sz="1400" dirty="0" smtClean="0"/>
              <a:t>application.</a:t>
            </a:r>
            <a:endParaRPr lang="en-US" sz="1400" dirty="0"/>
          </a:p>
          <a:p>
            <a:pPr marL="0" indent="0">
              <a:lnSpc>
                <a:spcPct val="150000"/>
              </a:lnSpc>
              <a:spcBef>
                <a:spcPct val="50000"/>
              </a:spcBef>
              <a:buClr>
                <a:srgbClr val="223A64"/>
              </a:buClr>
              <a:buNone/>
            </a:pPr>
            <a:endParaRPr lang="en-US" sz="1600" dirty="0"/>
          </a:p>
        </p:txBody>
      </p:sp>
      <p:sp>
        <p:nvSpPr>
          <p:cNvPr id="4" name="Footer Placeholder 3"/>
          <p:cNvSpPr>
            <a:spLocks noGrp="1"/>
          </p:cNvSpPr>
          <p:nvPr>
            <p:ph type="ftr" sz="quarter" idx="11"/>
          </p:nvPr>
        </p:nvSpPr>
        <p:spPr/>
        <p:txBody>
          <a:bodyPr/>
          <a:lstStyle/>
          <a:p>
            <a:r>
              <a:rPr lang="en-US" smtClean="0"/>
              <a:t>| © Cognizant 2015</a:t>
            </a:r>
            <a:endParaRPr lang="en-US" dirty="0" smtClean="0"/>
          </a:p>
        </p:txBody>
      </p:sp>
      <p:sp>
        <p:nvSpPr>
          <p:cNvPr id="5" name="Slide Number Placeholder 4"/>
          <p:cNvSpPr>
            <a:spLocks noGrp="1"/>
          </p:cNvSpPr>
          <p:nvPr>
            <p:ph type="sldNum" sz="quarter" idx="12"/>
          </p:nvPr>
        </p:nvSpPr>
        <p:spPr/>
        <p:txBody>
          <a:bodyPr/>
          <a:lstStyle/>
          <a:p>
            <a:fld id="{D8ADAFF2-BF11-42B3-8CB9-F8B879C82B07}" type="slidenum">
              <a:rPr lang="en-US" smtClean="0"/>
              <a:pPr/>
              <a:t>38</a:t>
            </a:fld>
            <a:endParaRPr lang="en-US"/>
          </a:p>
        </p:txBody>
      </p:sp>
    </p:spTree>
    <p:extLst>
      <p:ext uri="{BB962C8B-B14F-4D97-AF65-F5344CB8AC3E}">
        <p14:creationId xmlns:p14="http://schemas.microsoft.com/office/powerpoint/2010/main" val="31408352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Role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1600" dirty="0" smtClean="0"/>
              <a:t>The requirements for creating a role are identical to those for creating a group.</a:t>
            </a:r>
          </a:p>
          <a:p>
            <a:pPr lvl="1">
              <a:buFont typeface="Arial" panose="020B0604020202020204" pitchFamily="34" charset="0"/>
              <a:buChar char="•"/>
            </a:pPr>
            <a:r>
              <a:rPr lang="en-US" sz="1400" dirty="0" smtClean="0"/>
              <a:t>A role is an instance of the </a:t>
            </a:r>
            <a:r>
              <a:rPr lang="en-US" sz="1400" i="1" dirty="0" err="1" smtClean="0"/>
              <a:t>dm_group</a:t>
            </a:r>
            <a:r>
              <a:rPr lang="en-US" sz="1400" dirty="0" smtClean="0"/>
              <a:t> object</a:t>
            </a:r>
          </a:p>
          <a:p>
            <a:pPr marL="457200" lvl="1" indent="0">
              <a:buNone/>
            </a:pPr>
            <a:endParaRPr lang="en-US" sz="1400" dirty="0"/>
          </a:p>
          <a:p>
            <a:pPr>
              <a:buFont typeface="Wingdings" panose="05000000000000000000" pitchFamily="2" charset="2"/>
              <a:buChar char="q"/>
            </a:pPr>
            <a:r>
              <a:rPr lang="en-US" sz="1600" dirty="0" smtClean="0"/>
              <a:t>The steps for creating a role are identical to the steps for creating a group,</a:t>
            </a:r>
          </a:p>
          <a:p>
            <a:pPr marL="0" indent="0">
              <a:buNone/>
            </a:pPr>
            <a:r>
              <a:rPr lang="en-US" sz="1600" dirty="0"/>
              <a:t> </a:t>
            </a:r>
            <a:r>
              <a:rPr lang="en-US" sz="1600" dirty="0" smtClean="0"/>
              <a:t>     with the exception of the following property settings:</a:t>
            </a:r>
          </a:p>
          <a:p>
            <a:pPr marL="685800" lvl="1">
              <a:buFont typeface="Arial" panose="020B0604020202020204" pitchFamily="34" charset="0"/>
              <a:buChar char="•"/>
            </a:pPr>
            <a:r>
              <a:rPr lang="en-US" sz="1400" b="1" dirty="0" smtClean="0"/>
              <a:t>Create Role as Domain</a:t>
            </a:r>
            <a:r>
              <a:rPr lang="en-US" sz="1400" dirty="0" smtClean="0"/>
              <a:t>: Select this check box if the role will be used as a domain group.</a:t>
            </a:r>
          </a:p>
          <a:p>
            <a:pPr marL="0" indent="0">
              <a:buNone/>
            </a:pPr>
            <a:r>
              <a:rPr lang="en-US" sz="1600" dirty="0" smtClean="0"/>
              <a:t>	</a:t>
            </a:r>
          </a:p>
        </p:txBody>
      </p:sp>
      <p:sp>
        <p:nvSpPr>
          <p:cNvPr id="4" name="Footer Placeholder 3"/>
          <p:cNvSpPr>
            <a:spLocks noGrp="1"/>
          </p:cNvSpPr>
          <p:nvPr>
            <p:ph type="ftr" sz="quarter" idx="11"/>
          </p:nvPr>
        </p:nvSpPr>
        <p:spPr/>
        <p:txBody>
          <a:bodyPr/>
          <a:lstStyle/>
          <a:p>
            <a:r>
              <a:rPr lang="en-US" smtClean="0"/>
              <a:t>| © Cognizant 2015</a:t>
            </a:r>
            <a:endParaRPr lang="en-US" dirty="0" smtClean="0"/>
          </a:p>
        </p:txBody>
      </p:sp>
      <p:sp>
        <p:nvSpPr>
          <p:cNvPr id="5" name="Slide Number Placeholder 4"/>
          <p:cNvSpPr>
            <a:spLocks noGrp="1"/>
          </p:cNvSpPr>
          <p:nvPr>
            <p:ph type="sldNum" sz="quarter" idx="12"/>
          </p:nvPr>
        </p:nvSpPr>
        <p:spPr/>
        <p:txBody>
          <a:bodyPr/>
          <a:lstStyle/>
          <a:p>
            <a:fld id="{D8ADAFF2-BF11-42B3-8CB9-F8B879C82B07}" type="slidenum">
              <a:rPr lang="en-US" smtClean="0"/>
              <a:pPr/>
              <a:t>39</a:t>
            </a:fld>
            <a:endParaRPr lang="en-US"/>
          </a:p>
        </p:txBody>
      </p:sp>
    </p:spTree>
    <p:extLst>
      <p:ext uri="{BB962C8B-B14F-4D97-AF65-F5344CB8AC3E}">
        <p14:creationId xmlns:p14="http://schemas.microsoft.com/office/powerpoint/2010/main" val="2384938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 © Cognizant 2015</a:t>
            </a:r>
            <a:endParaRPr lang="en-US" dirty="0" smtClean="0"/>
          </a:p>
        </p:txBody>
      </p:sp>
      <p:sp>
        <p:nvSpPr>
          <p:cNvPr id="4" name="Slide Number Placeholder 3"/>
          <p:cNvSpPr>
            <a:spLocks noGrp="1"/>
          </p:cNvSpPr>
          <p:nvPr>
            <p:ph type="sldNum" sz="quarter" idx="12"/>
          </p:nvPr>
        </p:nvSpPr>
        <p:spPr/>
        <p:txBody>
          <a:bodyPr/>
          <a:lstStyle/>
          <a:p>
            <a:fld id="{D8ADAFF2-BF11-42B3-8CB9-F8B879C82B07}" type="slidenum">
              <a:rPr lang="en-US" smtClean="0"/>
              <a:pPr/>
              <a:t>4</a:t>
            </a:fld>
            <a:endParaRPr lang="en-US"/>
          </a:p>
        </p:txBody>
      </p:sp>
      <p:sp>
        <p:nvSpPr>
          <p:cNvPr id="8" name="Rectangle 7"/>
          <p:cNvSpPr/>
          <p:nvPr/>
        </p:nvSpPr>
        <p:spPr>
          <a:xfrm>
            <a:off x="411126" y="2286000"/>
            <a:ext cx="4648200" cy="2293705"/>
          </a:xfrm>
          <a:prstGeom prst="rect">
            <a:avLst/>
          </a:prstGeom>
        </p:spPr>
        <p:txBody>
          <a:bodyPr wrap="square">
            <a:spAutoFit/>
          </a:bodyPr>
          <a:lstStyle/>
          <a:p>
            <a:r>
              <a:rPr lang="en-US" sz="4705" dirty="0" smtClean="0">
                <a:solidFill>
                  <a:prstClr val="white"/>
                </a:solidFill>
                <a:latin typeface="Arial Rounded MT Bold" pitchFamily="34" charset="0"/>
              </a:rPr>
              <a:t>Documentum </a:t>
            </a:r>
            <a:r>
              <a:rPr lang="en-US" sz="4705" dirty="0">
                <a:solidFill>
                  <a:prstClr val="white"/>
                </a:solidFill>
                <a:latin typeface="Arial Rounded MT Bold" pitchFamily="34" charset="0"/>
              </a:rPr>
              <a:t>Users &amp; it’s Privileges</a:t>
            </a:r>
          </a:p>
        </p:txBody>
      </p:sp>
    </p:spTree>
    <p:extLst>
      <p:ext uri="{BB962C8B-B14F-4D97-AF65-F5344CB8AC3E}">
        <p14:creationId xmlns:p14="http://schemas.microsoft.com/office/powerpoint/2010/main" val="22877448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Queries: Groups and Roles</a:t>
            </a:r>
            <a:endParaRPr lang="en-US" dirty="0"/>
          </a:p>
        </p:txBody>
      </p:sp>
      <p:sp>
        <p:nvSpPr>
          <p:cNvPr id="3" name="Content Placeholder 2"/>
          <p:cNvSpPr>
            <a:spLocks noGrp="1"/>
          </p:cNvSpPr>
          <p:nvPr>
            <p:ph idx="1"/>
          </p:nvPr>
        </p:nvSpPr>
        <p:spPr/>
        <p:txBody>
          <a:bodyPr/>
          <a:lstStyle/>
          <a:p>
            <a:r>
              <a:rPr lang="en-US" sz="1600" dirty="0" smtClean="0"/>
              <a:t>List all roles in the system:</a:t>
            </a:r>
          </a:p>
          <a:p>
            <a:pPr marL="457200" lvl="1" indent="0">
              <a:buNone/>
            </a:pPr>
            <a:r>
              <a:rPr lang="en-US" sz="1400" i="1" dirty="0" smtClean="0"/>
              <a:t>select </a:t>
            </a:r>
            <a:r>
              <a:rPr lang="en-US" sz="1400" i="1" dirty="0" err="1" smtClean="0"/>
              <a:t>group_name</a:t>
            </a:r>
            <a:r>
              <a:rPr lang="en-US" sz="1400" i="1" dirty="0" smtClean="0"/>
              <a:t> from </a:t>
            </a:r>
            <a:r>
              <a:rPr lang="en-US" sz="1400" i="1" dirty="0" err="1" smtClean="0"/>
              <a:t>dm_group</a:t>
            </a:r>
            <a:endParaRPr lang="en-US" sz="1400" i="1" dirty="0" smtClean="0"/>
          </a:p>
          <a:p>
            <a:pPr marL="457200" lvl="1" indent="0">
              <a:buNone/>
            </a:pPr>
            <a:r>
              <a:rPr lang="en-US" sz="1400" i="1" dirty="0" smtClean="0"/>
              <a:t>Where </a:t>
            </a:r>
            <a:r>
              <a:rPr lang="en-US" sz="1400" i="1" dirty="0" err="1" smtClean="0"/>
              <a:t>group_class</a:t>
            </a:r>
            <a:r>
              <a:rPr lang="en-US" sz="1400" i="1" dirty="0" smtClean="0"/>
              <a:t> = ‘role’</a:t>
            </a:r>
          </a:p>
          <a:p>
            <a:pPr marL="400050"/>
            <a:r>
              <a:rPr lang="en-US" sz="1600" dirty="0"/>
              <a:t>List all users who are members of this group, including those who are members of groups contained in this group:</a:t>
            </a:r>
          </a:p>
          <a:p>
            <a:pPr marL="57150" indent="0">
              <a:buNone/>
            </a:pPr>
            <a:r>
              <a:rPr lang="en-US" dirty="0" smtClean="0"/>
              <a:t>      </a:t>
            </a:r>
            <a:r>
              <a:rPr lang="en-US" sz="1400" i="1" dirty="0" smtClean="0"/>
              <a:t>select </a:t>
            </a:r>
            <a:r>
              <a:rPr lang="en-US" sz="1400" i="1" dirty="0" err="1" smtClean="0"/>
              <a:t>i_all_users_names</a:t>
            </a:r>
            <a:r>
              <a:rPr lang="en-US" sz="1400" i="1" dirty="0" smtClean="0"/>
              <a:t> from </a:t>
            </a:r>
            <a:r>
              <a:rPr lang="en-US" sz="1400" i="1" dirty="0" err="1" smtClean="0"/>
              <a:t>dm_group</a:t>
            </a:r>
            <a:endParaRPr lang="en-US" sz="1400" i="1" dirty="0" smtClean="0"/>
          </a:p>
          <a:p>
            <a:pPr marL="57150" indent="0">
              <a:buNone/>
            </a:pPr>
            <a:r>
              <a:rPr lang="en-US" sz="1400" i="1" dirty="0"/>
              <a:t> </a:t>
            </a:r>
            <a:r>
              <a:rPr lang="en-US" sz="1400" i="1" dirty="0" smtClean="0"/>
              <a:t>       where </a:t>
            </a:r>
            <a:r>
              <a:rPr lang="en-US" sz="1400" i="1" dirty="0" err="1" smtClean="0"/>
              <a:t>group_name</a:t>
            </a:r>
            <a:r>
              <a:rPr lang="en-US" sz="1400" i="1" dirty="0" smtClean="0"/>
              <a:t>=‘</a:t>
            </a:r>
            <a:r>
              <a:rPr lang="en-US" sz="1400" i="1" dirty="0" err="1" smtClean="0"/>
              <a:t>SalesDep</a:t>
            </a:r>
            <a:r>
              <a:rPr lang="en-US" sz="1400" i="1" dirty="0" smtClean="0"/>
              <a:t>’</a:t>
            </a:r>
          </a:p>
          <a:p>
            <a:pPr marL="400050"/>
            <a:r>
              <a:rPr lang="en-US" sz="1600" dirty="0"/>
              <a:t>List all groups a particular user can modify:</a:t>
            </a:r>
          </a:p>
          <a:p>
            <a:pPr marL="514350" lvl="1" indent="0">
              <a:buNone/>
            </a:pPr>
            <a:r>
              <a:rPr lang="en-US" sz="1400" i="1" dirty="0"/>
              <a:t>Select </a:t>
            </a:r>
            <a:r>
              <a:rPr lang="en-US" sz="1400" i="1" dirty="0" err="1"/>
              <a:t>group_name</a:t>
            </a:r>
            <a:r>
              <a:rPr lang="en-US" sz="1400" i="1" dirty="0"/>
              <a:t> from </a:t>
            </a:r>
            <a:r>
              <a:rPr lang="en-US" sz="1400" i="1" dirty="0" err="1"/>
              <a:t>dm_group</a:t>
            </a:r>
            <a:r>
              <a:rPr lang="en-US" sz="1400" i="1" dirty="0"/>
              <a:t> </a:t>
            </a:r>
          </a:p>
          <a:p>
            <a:pPr marL="514350" lvl="1" indent="0">
              <a:buNone/>
            </a:pPr>
            <a:r>
              <a:rPr lang="en-US" sz="1400" i="1" dirty="0"/>
              <a:t>Where </a:t>
            </a:r>
            <a:r>
              <a:rPr lang="en-US" sz="1400" i="1" dirty="0" err="1"/>
              <a:t>group_admin</a:t>
            </a:r>
            <a:r>
              <a:rPr lang="en-US" sz="1400" i="1" dirty="0"/>
              <a:t> = ‘Norman’ or</a:t>
            </a:r>
          </a:p>
          <a:p>
            <a:pPr marL="514350" lvl="1" indent="0">
              <a:buNone/>
            </a:pPr>
            <a:r>
              <a:rPr lang="en-US" sz="1400" i="1" dirty="0" err="1"/>
              <a:t>Owner_name</a:t>
            </a:r>
            <a:r>
              <a:rPr lang="en-US" sz="1400" i="1" dirty="0"/>
              <a:t> =‘Noman’</a:t>
            </a:r>
          </a:p>
        </p:txBody>
      </p:sp>
      <p:sp>
        <p:nvSpPr>
          <p:cNvPr id="4" name="Footer Placeholder 3"/>
          <p:cNvSpPr>
            <a:spLocks noGrp="1"/>
          </p:cNvSpPr>
          <p:nvPr>
            <p:ph type="ftr" sz="quarter" idx="11"/>
          </p:nvPr>
        </p:nvSpPr>
        <p:spPr/>
        <p:txBody>
          <a:bodyPr/>
          <a:lstStyle/>
          <a:p>
            <a:r>
              <a:rPr lang="en-US" smtClean="0"/>
              <a:t>| © Cognizant 2015</a:t>
            </a:r>
            <a:endParaRPr lang="en-US" dirty="0" smtClean="0"/>
          </a:p>
        </p:txBody>
      </p:sp>
      <p:sp>
        <p:nvSpPr>
          <p:cNvPr id="5" name="Slide Number Placeholder 4"/>
          <p:cNvSpPr>
            <a:spLocks noGrp="1"/>
          </p:cNvSpPr>
          <p:nvPr>
            <p:ph type="sldNum" sz="quarter" idx="12"/>
          </p:nvPr>
        </p:nvSpPr>
        <p:spPr/>
        <p:txBody>
          <a:bodyPr/>
          <a:lstStyle/>
          <a:p>
            <a:fld id="{D8ADAFF2-BF11-42B3-8CB9-F8B879C82B07}" type="slidenum">
              <a:rPr lang="en-US" smtClean="0"/>
              <a:pPr/>
              <a:t>40</a:t>
            </a:fld>
            <a:endParaRPr lang="en-US"/>
          </a:p>
        </p:txBody>
      </p:sp>
    </p:spTree>
    <p:extLst>
      <p:ext uri="{BB962C8B-B14F-4D97-AF65-F5344CB8AC3E}">
        <p14:creationId xmlns:p14="http://schemas.microsoft.com/office/powerpoint/2010/main" val="14922519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Test Your Understanding</a:t>
            </a:r>
            <a:endParaRPr lang="en-US" dirty="0"/>
          </a:p>
        </p:txBody>
      </p:sp>
      <p:sp>
        <p:nvSpPr>
          <p:cNvPr id="5" name="Content Placeholder 4"/>
          <p:cNvSpPr>
            <a:spLocks noGrp="1"/>
          </p:cNvSpPr>
          <p:nvPr>
            <p:ph sz="quarter" idx="10"/>
          </p:nvPr>
        </p:nvSpPr>
        <p:spPr/>
        <p:txBody>
          <a:bodyPr/>
          <a:lstStyle/>
          <a:p>
            <a:r>
              <a:rPr lang="en-US" dirty="0" smtClean="0"/>
              <a:t>True/False: You must have SYSADMIN or SUPERUSER privilege to create a group</a:t>
            </a:r>
          </a:p>
          <a:p>
            <a:pPr marL="0" indent="0">
              <a:buNone/>
            </a:pPr>
            <a:endParaRPr lang="en-US" dirty="0" smtClean="0"/>
          </a:p>
          <a:p>
            <a:endParaRPr lang="en-US" dirty="0"/>
          </a:p>
          <a:p>
            <a:pPr>
              <a:lnSpc>
                <a:spcPct val="150000"/>
              </a:lnSpc>
              <a:buFont typeface="+mj-lt"/>
              <a:buAutoNum type="alphaLcParenR"/>
            </a:pPr>
            <a:r>
              <a:rPr lang="en-US" dirty="0" smtClean="0"/>
              <a:t>True</a:t>
            </a:r>
          </a:p>
          <a:p>
            <a:pPr>
              <a:lnSpc>
                <a:spcPct val="150000"/>
              </a:lnSpc>
              <a:buFont typeface="+mj-lt"/>
              <a:buAutoNum type="alphaLcParenR"/>
            </a:pPr>
            <a:r>
              <a:rPr lang="en-US" dirty="0" smtClean="0"/>
              <a:t>False</a:t>
            </a:r>
          </a:p>
          <a:p>
            <a:pPr marL="0" indent="0">
              <a:lnSpc>
                <a:spcPct val="150000"/>
              </a:lnSpc>
              <a:buNone/>
            </a:pPr>
            <a:endParaRPr lang="en-US" dirty="0"/>
          </a:p>
          <a:p>
            <a:pPr marL="0" indent="0">
              <a:lnSpc>
                <a:spcPct val="150000"/>
              </a:lnSpc>
              <a:buNone/>
            </a:pPr>
            <a:r>
              <a:rPr lang="en-US" dirty="0" err="1" smtClean="0"/>
              <a:t>Ans</a:t>
            </a:r>
            <a:r>
              <a:rPr lang="en-US" dirty="0" smtClean="0"/>
              <a:t>: b</a:t>
            </a:r>
          </a:p>
          <a:p>
            <a:pPr marL="0" indent="0">
              <a:lnSpc>
                <a:spcPct val="150000"/>
              </a:lnSpc>
              <a:buNone/>
            </a:pPr>
            <a:r>
              <a:rPr lang="en-US" dirty="0" smtClean="0"/>
              <a:t>Any user with the </a:t>
            </a:r>
            <a:r>
              <a:rPr lang="en-US" b="1" dirty="0" smtClean="0"/>
              <a:t>Create Group </a:t>
            </a:r>
            <a:r>
              <a:rPr lang="en-US" dirty="0" smtClean="0"/>
              <a:t>privilege can create a </a:t>
            </a:r>
          </a:p>
          <a:p>
            <a:pPr marL="0" indent="0">
              <a:lnSpc>
                <a:spcPct val="150000"/>
              </a:lnSpc>
              <a:buNone/>
            </a:pPr>
            <a:r>
              <a:rPr lang="en-US" dirty="0" smtClean="0"/>
              <a:t>Group. They also need the </a:t>
            </a:r>
            <a:r>
              <a:rPr lang="en-US" b="1" dirty="0" smtClean="0"/>
              <a:t>System Administrator </a:t>
            </a:r>
          </a:p>
          <a:p>
            <a:pPr marL="0" indent="0">
              <a:lnSpc>
                <a:spcPct val="150000"/>
              </a:lnSpc>
              <a:buNone/>
            </a:pPr>
            <a:r>
              <a:rPr lang="en-US" dirty="0" smtClean="0"/>
              <a:t>Client  Capability to access the Administration node.</a:t>
            </a:r>
          </a:p>
        </p:txBody>
      </p:sp>
    </p:spTree>
    <p:extLst>
      <p:ext uri="{BB962C8B-B14F-4D97-AF65-F5344CB8AC3E}">
        <p14:creationId xmlns:p14="http://schemas.microsoft.com/office/powerpoint/2010/main" val="10941603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Test Your Understanding</a:t>
            </a:r>
            <a:endParaRPr lang="en-US" dirty="0"/>
          </a:p>
        </p:txBody>
      </p:sp>
      <p:sp>
        <p:nvSpPr>
          <p:cNvPr id="5" name="Content Placeholder 4"/>
          <p:cNvSpPr>
            <a:spLocks noGrp="1"/>
          </p:cNvSpPr>
          <p:nvPr>
            <p:ph sz="quarter" idx="10"/>
          </p:nvPr>
        </p:nvSpPr>
        <p:spPr/>
        <p:txBody>
          <a:bodyPr/>
          <a:lstStyle/>
          <a:p>
            <a:r>
              <a:rPr lang="en-US" dirty="0" smtClean="0"/>
              <a:t>Which attribute of the </a:t>
            </a:r>
            <a:r>
              <a:rPr lang="en-US" i="1" dirty="0" err="1" smtClean="0"/>
              <a:t>dm_group</a:t>
            </a:r>
            <a:r>
              <a:rPr lang="en-US" dirty="0" smtClean="0"/>
              <a:t> object indicates whether or not the group is a role?</a:t>
            </a:r>
          </a:p>
          <a:p>
            <a:pPr marL="0" indent="0">
              <a:buNone/>
            </a:pPr>
            <a:endParaRPr lang="en-US" dirty="0" smtClean="0"/>
          </a:p>
          <a:p>
            <a:endParaRPr lang="en-US" dirty="0"/>
          </a:p>
          <a:p>
            <a:pPr>
              <a:lnSpc>
                <a:spcPct val="150000"/>
              </a:lnSpc>
              <a:buFont typeface="+mj-lt"/>
              <a:buAutoNum type="alphaLcParenR"/>
            </a:pPr>
            <a:r>
              <a:rPr lang="en-US" i="1" dirty="0" err="1"/>
              <a:t>g</a:t>
            </a:r>
            <a:r>
              <a:rPr lang="en-US" i="1" dirty="0" err="1" smtClean="0"/>
              <a:t>roup_class</a:t>
            </a:r>
            <a:endParaRPr lang="en-US" i="1" dirty="0" smtClean="0"/>
          </a:p>
          <a:p>
            <a:pPr>
              <a:lnSpc>
                <a:spcPct val="150000"/>
              </a:lnSpc>
              <a:buFont typeface="+mj-lt"/>
              <a:buAutoNum type="alphaLcParenR"/>
            </a:pPr>
            <a:r>
              <a:rPr lang="en-US" i="1" dirty="0" err="1"/>
              <a:t>g</a:t>
            </a:r>
            <a:r>
              <a:rPr lang="en-US" i="1" dirty="0" err="1" smtClean="0"/>
              <a:t>roup_source</a:t>
            </a:r>
            <a:endParaRPr lang="en-US" i="1" dirty="0" smtClean="0"/>
          </a:p>
          <a:p>
            <a:pPr>
              <a:lnSpc>
                <a:spcPct val="150000"/>
              </a:lnSpc>
              <a:buFont typeface="+mj-lt"/>
              <a:buAutoNum type="alphaLcParenR"/>
            </a:pPr>
            <a:r>
              <a:rPr lang="en-US" i="1" dirty="0" err="1"/>
              <a:t>g</a:t>
            </a:r>
            <a:r>
              <a:rPr lang="en-US" i="1" dirty="0" err="1" smtClean="0"/>
              <a:t>roup_address</a:t>
            </a:r>
            <a:endParaRPr lang="en-US" i="1" dirty="0" smtClean="0"/>
          </a:p>
          <a:p>
            <a:pPr marL="0" indent="0">
              <a:lnSpc>
                <a:spcPct val="150000"/>
              </a:lnSpc>
              <a:buNone/>
            </a:pPr>
            <a:endParaRPr lang="en-US" dirty="0"/>
          </a:p>
          <a:p>
            <a:pPr marL="0" indent="0">
              <a:lnSpc>
                <a:spcPct val="150000"/>
              </a:lnSpc>
              <a:buNone/>
            </a:pPr>
            <a:r>
              <a:rPr lang="en-US" dirty="0" err="1" smtClean="0"/>
              <a:t>Ans</a:t>
            </a:r>
            <a:r>
              <a:rPr lang="en-US" dirty="0" smtClean="0"/>
              <a:t>: a</a:t>
            </a:r>
          </a:p>
        </p:txBody>
      </p:sp>
    </p:spTree>
    <p:extLst>
      <p:ext uri="{BB962C8B-B14F-4D97-AF65-F5344CB8AC3E}">
        <p14:creationId xmlns:p14="http://schemas.microsoft.com/office/powerpoint/2010/main" val="19881469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Test Your Understanding</a:t>
            </a:r>
            <a:endParaRPr lang="en-US" dirty="0"/>
          </a:p>
        </p:txBody>
      </p:sp>
      <p:sp>
        <p:nvSpPr>
          <p:cNvPr id="5" name="Content Placeholder 4"/>
          <p:cNvSpPr>
            <a:spLocks noGrp="1"/>
          </p:cNvSpPr>
          <p:nvPr>
            <p:ph sz="quarter" idx="10"/>
          </p:nvPr>
        </p:nvSpPr>
        <p:spPr/>
        <p:txBody>
          <a:bodyPr/>
          <a:lstStyle/>
          <a:p>
            <a:r>
              <a:rPr lang="en-US" dirty="0" smtClean="0"/>
              <a:t>True/False</a:t>
            </a:r>
            <a:r>
              <a:rPr lang="en-US" dirty="0"/>
              <a:t>: During run time, a client can programmatically add and remove members from a dynamic group? </a:t>
            </a:r>
            <a:endParaRPr lang="en-US" dirty="0" smtClean="0"/>
          </a:p>
          <a:p>
            <a:endParaRPr lang="en-US" dirty="0"/>
          </a:p>
          <a:p>
            <a:pPr>
              <a:lnSpc>
                <a:spcPct val="150000"/>
              </a:lnSpc>
              <a:buFont typeface="+mj-lt"/>
              <a:buAutoNum type="alphaLcParenR"/>
            </a:pPr>
            <a:r>
              <a:rPr lang="en-US" dirty="0" smtClean="0"/>
              <a:t>True</a:t>
            </a:r>
          </a:p>
          <a:p>
            <a:pPr>
              <a:lnSpc>
                <a:spcPct val="150000"/>
              </a:lnSpc>
              <a:buFont typeface="+mj-lt"/>
              <a:buAutoNum type="alphaLcParenR"/>
            </a:pPr>
            <a:r>
              <a:rPr lang="en-US" dirty="0" smtClean="0"/>
              <a:t>False</a:t>
            </a:r>
          </a:p>
          <a:p>
            <a:pPr marL="0" indent="0">
              <a:lnSpc>
                <a:spcPct val="150000"/>
              </a:lnSpc>
              <a:buNone/>
            </a:pPr>
            <a:endParaRPr lang="en-US" dirty="0"/>
          </a:p>
          <a:p>
            <a:pPr marL="0" indent="0">
              <a:lnSpc>
                <a:spcPct val="150000"/>
              </a:lnSpc>
              <a:buNone/>
            </a:pPr>
            <a:r>
              <a:rPr lang="en-US" dirty="0" err="1" smtClean="0"/>
              <a:t>Ans</a:t>
            </a:r>
            <a:r>
              <a:rPr lang="en-US" dirty="0" smtClean="0"/>
              <a:t>: a</a:t>
            </a:r>
          </a:p>
        </p:txBody>
      </p:sp>
    </p:spTree>
    <p:extLst>
      <p:ext uri="{BB962C8B-B14F-4D97-AF65-F5344CB8AC3E}">
        <p14:creationId xmlns:p14="http://schemas.microsoft.com/office/powerpoint/2010/main" val="17585853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Test Your Understanding</a:t>
            </a:r>
            <a:endParaRPr lang="en-US" dirty="0"/>
          </a:p>
        </p:txBody>
      </p:sp>
      <p:sp>
        <p:nvSpPr>
          <p:cNvPr id="5" name="Content Placeholder 4"/>
          <p:cNvSpPr>
            <a:spLocks noGrp="1"/>
          </p:cNvSpPr>
          <p:nvPr>
            <p:ph sz="quarter" idx="10"/>
          </p:nvPr>
        </p:nvSpPr>
        <p:spPr/>
        <p:txBody>
          <a:bodyPr/>
          <a:lstStyle/>
          <a:p>
            <a:r>
              <a:rPr lang="en-US" dirty="0" smtClean="0"/>
              <a:t>Roles are similar to which user setting</a:t>
            </a:r>
          </a:p>
          <a:p>
            <a:pPr marL="0" indent="0">
              <a:buNone/>
            </a:pPr>
            <a:endParaRPr lang="en-US" dirty="0" smtClean="0"/>
          </a:p>
          <a:p>
            <a:pPr>
              <a:lnSpc>
                <a:spcPct val="150000"/>
              </a:lnSpc>
              <a:buFont typeface="+mj-lt"/>
              <a:buAutoNum type="alphaLcParenR"/>
            </a:pPr>
            <a:r>
              <a:rPr lang="en-US" dirty="0" smtClean="0"/>
              <a:t>Privileges</a:t>
            </a:r>
          </a:p>
          <a:p>
            <a:pPr>
              <a:lnSpc>
                <a:spcPct val="150000"/>
              </a:lnSpc>
              <a:buFont typeface="+mj-lt"/>
              <a:buAutoNum type="alphaLcParenR"/>
            </a:pPr>
            <a:r>
              <a:rPr lang="en-US" dirty="0" smtClean="0"/>
              <a:t>Client Capability</a:t>
            </a:r>
          </a:p>
          <a:p>
            <a:pPr>
              <a:lnSpc>
                <a:spcPct val="150000"/>
              </a:lnSpc>
              <a:buFont typeface="+mj-lt"/>
              <a:buAutoNum type="alphaLcParenR"/>
            </a:pPr>
            <a:r>
              <a:rPr lang="en-US" dirty="0" smtClean="0"/>
              <a:t>Permissions</a:t>
            </a:r>
          </a:p>
          <a:p>
            <a:pPr>
              <a:lnSpc>
                <a:spcPct val="150000"/>
              </a:lnSpc>
              <a:buFont typeface="+mj-lt"/>
              <a:buAutoNum type="alphaLcParenR"/>
            </a:pPr>
            <a:r>
              <a:rPr lang="en-US" dirty="0" smtClean="0"/>
              <a:t>ACL</a:t>
            </a:r>
          </a:p>
          <a:p>
            <a:pPr marL="0" indent="0">
              <a:lnSpc>
                <a:spcPct val="150000"/>
              </a:lnSpc>
              <a:buNone/>
            </a:pPr>
            <a:endParaRPr lang="en-US" dirty="0"/>
          </a:p>
          <a:p>
            <a:pPr marL="0" indent="0">
              <a:lnSpc>
                <a:spcPct val="150000"/>
              </a:lnSpc>
              <a:buNone/>
            </a:pPr>
            <a:r>
              <a:rPr lang="en-US" dirty="0" err="1" smtClean="0"/>
              <a:t>Ans</a:t>
            </a:r>
            <a:r>
              <a:rPr lang="en-US" dirty="0" smtClean="0"/>
              <a:t>: b</a:t>
            </a:r>
          </a:p>
        </p:txBody>
      </p:sp>
    </p:spTree>
    <p:extLst>
      <p:ext uri="{BB962C8B-B14F-4D97-AF65-F5344CB8AC3E}">
        <p14:creationId xmlns:p14="http://schemas.microsoft.com/office/powerpoint/2010/main" val="25838982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1600" dirty="0" smtClean="0"/>
              <a:t>Use Documentum Administrator </a:t>
            </a:r>
            <a:r>
              <a:rPr lang="en-US" sz="1400" dirty="0" smtClean="0"/>
              <a:t>to:</a:t>
            </a:r>
          </a:p>
          <a:p>
            <a:pPr marL="457200" lvl="1" indent="0">
              <a:buNone/>
            </a:pPr>
            <a:endParaRPr lang="en-US" sz="1200" dirty="0" smtClean="0"/>
          </a:p>
          <a:p>
            <a:pPr lvl="1">
              <a:buFont typeface="Arial" panose="020B0604020202020204" pitchFamily="34" charset="0"/>
              <a:buChar char="•"/>
            </a:pPr>
            <a:r>
              <a:rPr lang="en-US" sz="1400" dirty="0" smtClean="0"/>
              <a:t>Create a new group</a:t>
            </a:r>
          </a:p>
          <a:p>
            <a:pPr marL="457200" lvl="1" indent="0">
              <a:buNone/>
            </a:pPr>
            <a:endParaRPr lang="en-US" sz="1400" dirty="0" smtClean="0"/>
          </a:p>
          <a:p>
            <a:pPr lvl="1">
              <a:buFont typeface="Arial" panose="020B0604020202020204" pitchFamily="34" charset="0"/>
              <a:buChar char="•"/>
            </a:pPr>
            <a:r>
              <a:rPr lang="en-US" sz="1400" dirty="0" smtClean="0"/>
              <a:t>Create a new role</a:t>
            </a:r>
          </a:p>
          <a:p>
            <a:pPr marL="457200" lvl="1" indent="0">
              <a:buNone/>
            </a:pPr>
            <a:endParaRPr lang="en-US" sz="1400" dirty="0" smtClean="0"/>
          </a:p>
          <a:p>
            <a:pPr lvl="1">
              <a:buFont typeface="Arial" panose="020B0604020202020204" pitchFamily="34" charset="0"/>
              <a:buChar char="•"/>
            </a:pPr>
            <a:r>
              <a:rPr lang="en-US" sz="1400" dirty="0" smtClean="0"/>
              <a:t>Add users to your group and role</a:t>
            </a:r>
          </a:p>
          <a:p>
            <a:pPr marL="457200" lvl="1" indent="0">
              <a:buNone/>
            </a:pPr>
            <a:endParaRPr lang="en-US" sz="1400" dirty="0" smtClean="0"/>
          </a:p>
          <a:p>
            <a:pPr lvl="1">
              <a:buFont typeface="Arial" panose="020B0604020202020204" pitchFamily="34" charset="0"/>
              <a:buChar char="•"/>
            </a:pPr>
            <a:r>
              <a:rPr lang="en-US" sz="1400" dirty="0" smtClean="0"/>
              <a:t>Issue DQL queries</a:t>
            </a:r>
          </a:p>
          <a:p>
            <a:endParaRPr lang="en-US" sz="1400" dirty="0"/>
          </a:p>
        </p:txBody>
      </p:sp>
      <p:sp>
        <p:nvSpPr>
          <p:cNvPr id="4" name="Footer Placeholder 3"/>
          <p:cNvSpPr>
            <a:spLocks noGrp="1"/>
          </p:cNvSpPr>
          <p:nvPr>
            <p:ph type="ftr" sz="quarter" idx="11"/>
          </p:nvPr>
        </p:nvSpPr>
        <p:spPr/>
        <p:txBody>
          <a:bodyPr/>
          <a:lstStyle/>
          <a:p>
            <a:r>
              <a:rPr lang="en-US" smtClean="0"/>
              <a:t>| © Cognizant 2015</a:t>
            </a:r>
            <a:endParaRPr lang="en-US" dirty="0" smtClean="0"/>
          </a:p>
        </p:txBody>
      </p:sp>
      <p:sp>
        <p:nvSpPr>
          <p:cNvPr id="5" name="Slide Number Placeholder 4"/>
          <p:cNvSpPr>
            <a:spLocks noGrp="1"/>
          </p:cNvSpPr>
          <p:nvPr>
            <p:ph type="sldNum" sz="quarter" idx="12"/>
          </p:nvPr>
        </p:nvSpPr>
        <p:spPr/>
        <p:txBody>
          <a:bodyPr/>
          <a:lstStyle/>
          <a:p>
            <a:fld id="{D8ADAFF2-BF11-42B3-8CB9-F8B879C82B07}" type="slidenum">
              <a:rPr lang="en-US" smtClean="0"/>
              <a:pPr/>
              <a:t>45</a:t>
            </a:fld>
            <a:endParaRPr lang="en-US"/>
          </a:p>
        </p:txBody>
      </p:sp>
    </p:spTree>
    <p:extLst>
      <p:ext uri="{BB962C8B-B14F-4D97-AF65-F5344CB8AC3E}">
        <p14:creationId xmlns:p14="http://schemas.microsoft.com/office/powerpoint/2010/main" val="1056833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 y="22412"/>
            <a:ext cx="8001000" cy="510988"/>
          </a:xfrm>
        </p:spPr>
        <p:txBody>
          <a:bodyPr/>
          <a:lstStyle/>
          <a:p>
            <a:r>
              <a:rPr lang="en-US" dirty="0">
                <a:solidFill>
                  <a:prstClr val="white"/>
                </a:solidFill>
              </a:rPr>
              <a:t>Documentum Users &amp; it’s Privileges</a:t>
            </a:r>
            <a:endParaRPr lang="en-US" dirty="0"/>
          </a:p>
        </p:txBody>
      </p:sp>
      <p:sp>
        <p:nvSpPr>
          <p:cNvPr id="5" name="Content Placeholder 4"/>
          <p:cNvSpPr>
            <a:spLocks noGrp="1"/>
          </p:cNvSpPr>
          <p:nvPr>
            <p:ph idx="1"/>
          </p:nvPr>
        </p:nvSpPr>
        <p:spPr/>
        <p:txBody>
          <a:bodyPr/>
          <a:lstStyle/>
          <a:p>
            <a:pPr marL="0" indent="0">
              <a:buNone/>
            </a:pPr>
            <a:r>
              <a:rPr lang="en-US" sz="1400" dirty="0" smtClean="0">
                <a:solidFill>
                  <a:srgbClr val="00718F"/>
                </a:solidFill>
                <a:ea typeface="Ebrima" panose="02000000000000000000" pitchFamily="2" charset="0"/>
              </a:rPr>
              <a:t>This</a:t>
            </a:r>
            <a:r>
              <a:rPr lang="en-US" sz="1400" dirty="0" smtClean="0">
                <a:ln w="0"/>
                <a:solidFill>
                  <a:schemeClr val="accent1"/>
                </a:solidFill>
                <a:effectLst>
                  <a:outerShdw blurRad="38100" dist="25400" dir="5400000" algn="ctr" rotWithShape="0">
                    <a:srgbClr val="6E747A">
                      <a:alpha val="43000"/>
                    </a:srgbClr>
                  </a:outerShdw>
                </a:effectLst>
              </a:rPr>
              <a:t> </a:t>
            </a:r>
            <a:r>
              <a:rPr lang="en-US" sz="1400" dirty="0">
                <a:solidFill>
                  <a:srgbClr val="00718F"/>
                </a:solidFill>
                <a:ea typeface="Ebrima" panose="02000000000000000000" pitchFamily="2" charset="0"/>
              </a:rPr>
              <a:t>chapter provides </a:t>
            </a:r>
            <a:r>
              <a:rPr lang="en-US" sz="1400" dirty="0" smtClean="0">
                <a:solidFill>
                  <a:srgbClr val="00718F"/>
                </a:solidFill>
                <a:ea typeface="Ebrima" panose="02000000000000000000" pitchFamily="2" charset="0"/>
              </a:rPr>
              <a:t>information on </a:t>
            </a:r>
            <a:r>
              <a:rPr lang="en-US" sz="1400" dirty="0">
                <a:solidFill>
                  <a:srgbClr val="00718F"/>
                </a:solidFill>
                <a:ea typeface="Ebrima" panose="02000000000000000000" pitchFamily="2" charset="0"/>
              </a:rPr>
              <a:t>:</a:t>
            </a:r>
            <a:endParaRPr lang="en-US" dirty="0">
              <a:solidFill>
                <a:srgbClr val="00718F"/>
              </a:solidFill>
              <a:ea typeface="Ebrima" panose="02000000000000000000" pitchFamily="2" charset="0"/>
            </a:endParaRPr>
          </a:p>
          <a:p>
            <a:pPr marL="0" indent="0">
              <a:buNone/>
            </a:pPr>
            <a:endParaRPr lang="en-US" dirty="0" smtClean="0">
              <a:ln w="0"/>
              <a:solidFill>
                <a:schemeClr val="accent1"/>
              </a:solidFill>
              <a:effectLst>
                <a:outerShdw blurRad="38100" dist="25400" dir="5400000" algn="ctr" rotWithShape="0">
                  <a:srgbClr val="6E747A">
                    <a:alpha val="43000"/>
                  </a:srgbClr>
                </a:outerShdw>
              </a:effectLst>
            </a:endParaRPr>
          </a:p>
          <a:p>
            <a:pPr marL="285196" indent="-285196">
              <a:buFont typeface="+mj-lt"/>
              <a:buAutoNum type="romanLcPeriod"/>
            </a:pPr>
            <a:r>
              <a:rPr lang="en-US" sz="1400" dirty="0" smtClean="0"/>
              <a:t>User Overview</a:t>
            </a:r>
          </a:p>
          <a:p>
            <a:pPr marL="285196" indent="-285196">
              <a:buFont typeface="+mj-lt"/>
              <a:buAutoNum type="romanLcPeriod"/>
            </a:pPr>
            <a:r>
              <a:rPr lang="en-US" sz="1400" dirty="0" smtClean="0"/>
              <a:t>Users Authentication</a:t>
            </a:r>
            <a:endParaRPr lang="en-US" sz="1400" dirty="0"/>
          </a:p>
          <a:p>
            <a:pPr marL="285196" indent="-285196">
              <a:buFont typeface="+mj-lt"/>
              <a:buAutoNum type="romanLcPeriod"/>
            </a:pPr>
            <a:r>
              <a:rPr lang="en-US" sz="1400" dirty="0"/>
              <a:t>Authorization </a:t>
            </a:r>
            <a:endParaRPr lang="en-US" sz="1400" dirty="0" smtClean="0"/>
          </a:p>
          <a:p>
            <a:pPr marL="285196" indent="-285196">
              <a:buFont typeface="+mj-lt"/>
              <a:buAutoNum type="romanLcPeriod"/>
            </a:pPr>
            <a:r>
              <a:rPr lang="en-US" sz="1400" dirty="0"/>
              <a:t>User Access Settings</a:t>
            </a:r>
            <a:endParaRPr lang="en-US" sz="1400" dirty="0" smtClean="0"/>
          </a:p>
          <a:p>
            <a:pPr marL="285196" indent="-285196">
              <a:buFont typeface="+mj-lt"/>
              <a:buAutoNum type="romanLcPeriod"/>
            </a:pPr>
            <a:r>
              <a:rPr lang="en-US" sz="1400" dirty="0"/>
              <a:t>Client Capability</a:t>
            </a:r>
          </a:p>
          <a:p>
            <a:pPr marL="285196" indent="-285196">
              <a:buFont typeface="+mj-lt"/>
              <a:buAutoNum type="romanLcPeriod"/>
            </a:pPr>
            <a:r>
              <a:rPr lang="en-US" sz="1400" dirty="0"/>
              <a:t>Basic Privileges </a:t>
            </a:r>
            <a:endParaRPr lang="en-US" sz="1400" dirty="0" smtClean="0"/>
          </a:p>
          <a:p>
            <a:pPr marL="285196" indent="-285196">
              <a:buFont typeface="+mj-lt"/>
              <a:buAutoNum type="romanLcPeriod"/>
            </a:pPr>
            <a:r>
              <a:rPr lang="en-US" sz="1400" dirty="0"/>
              <a:t>Extended </a:t>
            </a:r>
            <a:r>
              <a:rPr lang="en-US" sz="1400" dirty="0" smtClean="0"/>
              <a:t>Privileges</a:t>
            </a:r>
          </a:p>
          <a:p>
            <a:pPr marL="285196" indent="-285196">
              <a:buFont typeface="+mj-lt"/>
              <a:buAutoNum type="romanLcPeriod"/>
            </a:pPr>
            <a:r>
              <a:rPr lang="en-US" sz="1400" dirty="0"/>
              <a:t>Requirement for creating a </a:t>
            </a:r>
            <a:r>
              <a:rPr lang="en-US" sz="1400" dirty="0" smtClean="0"/>
              <a:t>user</a:t>
            </a:r>
          </a:p>
          <a:p>
            <a:pPr marL="285196" indent="-285196">
              <a:buFont typeface="+mj-lt"/>
              <a:buAutoNum type="romanLcPeriod"/>
            </a:pPr>
            <a:r>
              <a:rPr lang="en-US" sz="1400" dirty="0"/>
              <a:t>Creating a </a:t>
            </a:r>
            <a:r>
              <a:rPr lang="en-US" sz="1400" dirty="0" smtClean="0"/>
              <a:t>user</a:t>
            </a:r>
          </a:p>
          <a:p>
            <a:pPr marL="285196" indent="-285196">
              <a:buFont typeface="+mj-lt"/>
              <a:buAutoNum type="romanLcPeriod"/>
            </a:pPr>
            <a:r>
              <a:rPr lang="en-US" sz="1400" dirty="0"/>
              <a:t>Useful Queries</a:t>
            </a:r>
            <a:endParaRPr lang="en-US" sz="1400" dirty="0" smtClean="0"/>
          </a:p>
          <a:p>
            <a:pPr marL="285196" indent="-285196">
              <a:buFont typeface="+mj-lt"/>
              <a:buAutoNum type="romanLcPeriod"/>
            </a:pPr>
            <a:r>
              <a:rPr lang="en-US" sz="1400" dirty="0"/>
              <a:t>Test Your </a:t>
            </a:r>
            <a:r>
              <a:rPr lang="en-US" sz="1400" dirty="0" smtClean="0"/>
              <a:t>Understanding</a:t>
            </a:r>
          </a:p>
          <a:p>
            <a:pPr marL="285196" indent="-285196">
              <a:buFont typeface="+mj-lt"/>
              <a:buAutoNum type="romanLcPeriod"/>
            </a:pPr>
            <a:r>
              <a:rPr lang="en-US" sz="1400" dirty="0"/>
              <a:t>Exercise</a:t>
            </a:r>
          </a:p>
        </p:txBody>
      </p:sp>
      <p:sp>
        <p:nvSpPr>
          <p:cNvPr id="2" name="Footer Placeholder 1"/>
          <p:cNvSpPr>
            <a:spLocks noGrp="1"/>
          </p:cNvSpPr>
          <p:nvPr>
            <p:ph type="ftr" sz="quarter" idx="11"/>
          </p:nvPr>
        </p:nvSpPr>
        <p:spPr/>
        <p:txBody>
          <a:bodyPr/>
          <a:lstStyle/>
          <a:p>
            <a:r>
              <a:rPr lang="en-US" dirty="0" smtClean="0"/>
              <a:t>| © Cognizant 2015</a:t>
            </a:r>
          </a:p>
        </p:txBody>
      </p:sp>
      <p:sp>
        <p:nvSpPr>
          <p:cNvPr id="3" name="Slide Number Placeholder 2"/>
          <p:cNvSpPr>
            <a:spLocks noGrp="1"/>
          </p:cNvSpPr>
          <p:nvPr>
            <p:ph type="sldNum" sz="quarter" idx="12"/>
          </p:nvPr>
        </p:nvSpPr>
        <p:spPr/>
        <p:txBody>
          <a:bodyPr/>
          <a:lstStyle/>
          <a:p>
            <a:fld id="{D8ADAFF2-BF11-42B3-8CB9-F8B879C82B07}" type="slidenum">
              <a:rPr lang="en-US" smtClean="0"/>
              <a:t>5</a:t>
            </a:fld>
            <a:endParaRPr lang="en-US"/>
          </a:p>
        </p:txBody>
      </p:sp>
    </p:spTree>
    <p:extLst>
      <p:ext uri="{BB962C8B-B14F-4D97-AF65-F5344CB8AC3E}">
        <p14:creationId xmlns:p14="http://schemas.microsoft.com/office/powerpoint/2010/main" val="32088350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Overview</a:t>
            </a:r>
          </a:p>
        </p:txBody>
      </p:sp>
      <p:sp>
        <p:nvSpPr>
          <p:cNvPr id="3" name="Content Placeholder 2"/>
          <p:cNvSpPr>
            <a:spLocks noGrp="1"/>
          </p:cNvSpPr>
          <p:nvPr>
            <p:ph idx="1"/>
          </p:nvPr>
        </p:nvSpPr>
        <p:spPr>
          <a:xfrm>
            <a:off x="457200" y="990600"/>
            <a:ext cx="8305800" cy="5334000"/>
          </a:xfrm>
        </p:spPr>
        <p:txBody>
          <a:bodyPr/>
          <a:lstStyle/>
          <a:p>
            <a:pPr marL="0" indent="0">
              <a:buNone/>
            </a:pPr>
            <a:r>
              <a:rPr lang="en-US" sz="1600" dirty="0" smtClean="0"/>
              <a:t>     A </a:t>
            </a:r>
            <a:r>
              <a:rPr lang="en-US" sz="1600" dirty="0"/>
              <a:t>repository user is an actual person or a virtual user who is </a:t>
            </a:r>
            <a:r>
              <a:rPr lang="en-US" sz="1600" dirty="0" smtClean="0"/>
              <a:t>given access to repository</a:t>
            </a:r>
            <a:r>
              <a:rPr lang="en-US" sz="1600" dirty="0"/>
              <a:t>. </a:t>
            </a:r>
            <a:endParaRPr lang="en-US" sz="1600" dirty="0" smtClean="0"/>
          </a:p>
          <a:p>
            <a:pPr marL="0" indent="0">
              <a:buNone/>
            </a:pPr>
            <a:r>
              <a:rPr lang="en-US" sz="1600" dirty="0"/>
              <a:t> </a:t>
            </a:r>
            <a:r>
              <a:rPr lang="en-US" sz="1600" dirty="0" smtClean="0"/>
              <a:t>    A virtual </a:t>
            </a:r>
            <a:r>
              <a:rPr lang="en-US" sz="1600" dirty="0"/>
              <a:t>user is a repository user who does not exist as an actual person</a:t>
            </a:r>
            <a:r>
              <a:rPr lang="en-US" sz="1600" dirty="0" smtClean="0"/>
              <a:t>.</a:t>
            </a:r>
          </a:p>
          <a:p>
            <a:pPr marL="0" indent="0">
              <a:buNone/>
            </a:pPr>
            <a:endParaRPr lang="en-US" sz="1400" dirty="0" smtClean="0"/>
          </a:p>
          <a:p>
            <a:pPr marL="0" indent="0">
              <a:buNone/>
            </a:pPr>
            <a:endParaRPr lang="en-US" sz="1400" dirty="0"/>
          </a:p>
          <a:p>
            <a:pPr lvl="1">
              <a:buFont typeface="Wingdings" panose="05000000000000000000" pitchFamily="2" charset="2"/>
              <a:buChar char="q"/>
            </a:pPr>
            <a:r>
              <a:rPr lang="en-US" sz="1400" dirty="0" smtClean="0">
                <a:solidFill>
                  <a:srgbClr val="00718F"/>
                </a:solidFill>
                <a:ea typeface="Ebrima" panose="02000000000000000000" pitchFamily="2" charset="0"/>
              </a:rPr>
              <a:t>Key </a:t>
            </a:r>
            <a:r>
              <a:rPr lang="en-US" sz="1400" dirty="0">
                <a:solidFill>
                  <a:srgbClr val="00718F"/>
                </a:solidFill>
                <a:ea typeface="Ebrima" panose="02000000000000000000" pitchFamily="2" charset="0"/>
              </a:rPr>
              <a:t>Features</a:t>
            </a:r>
            <a:r>
              <a:rPr lang="en-US" sz="1400" dirty="0" smtClean="0">
                <a:solidFill>
                  <a:srgbClr val="00718F"/>
                </a:solidFill>
                <a:ea typeface="Ebrima" panose="02000000000000000000" pitchFamily="2" charset="0"/>
              </a:rPr>
              <a:t>:</a:t>
            </a:r>
          </a:p>
          <a:p>
            <a:pPr marL="457200" lvl="1" indent="0">
              <a:buNone/>
            </a:pPr>
            <a:endParaRPr lang="en-US" sz="1600" dirty="0">
              <a:solidFill>
                <a:srgbClr val="00718F"/>
              </a:solidFill>
              <a:ea typeface="Ebrima" panose="02000000000000000000" pitchFamily="2" charset="0"/>
            </a:endParaRPr>
          </a:p>
          <a:p>
            <a:pPr lvl="1"/>
            <a:r>
              <a:rPr lang="en-US" sz="1600" dirty="0" smtClean="0"/>
              <a:t>One who </a:t>
            </a:r>
            <a:r>
              <a:rPr lang="en-US" sz="1600" dirty="0"/>
              <a:t>gains access to the </a:t>
            </a:r>
            <a:r>
              <a:rPr lang="en-US" sz="1600" dirty="0" smtClean="0"/>
              <a:t>Repository.</a:t>
            </a:r>
          </a:p>
          <a:p>
            <a:pPr lvl="1"/>
            <a:r>
              <a:rPr lang="en-US" sz="1600" dirty="0" smtClean="0"/>
              <a:t>A user </a:t>
            </a:r>
            <a:r>
              <a:rPr lang="en-US" sz="1600" dirty="0"/>
              <a:t>is represented as an object of type </a:t>
            </a:r>
            <a:r>
              <a:rPr lang="en-US" sz="1600" b="1" i="1" dirty="0" err="1"/>
              <a:t>dm_user</a:t>
            </a:r>
            <a:r>
              <a:rPr lang="en-US" sz="1600" b="1" dirty="0"/>
              <a:t> </a:t>
            </a:r>
            <a:r>
              <a:rPr lang="en-US" sz="1600" dirty="0"/>
              <a:t>within the </a:t>
            </a:r>
            <a:r>
              <a:rPr lang="en-US" sz="1600" dirty="0" smtClean="0"/>
              <a:t>repository.</a:t>
            </a:r>
          </a:p>
          <a:p>
            <a:pPr lvl="1"/>
            <a:r>
              <a:rPr lang="en-US" sz="1600" dirty="0"/>
              <a:t>Repository users have two states, active and </a:t>
            </a:r>
            <a:r>
              <a:rPr lang="en-US" sz="1600" dirty="0" smtClean="0"/>
              <a:t>inactive.</a:t>
            </a:r>
          </a:p>
          <a:p>
            <a:pPr lvl="1"/>
            <a:r>
              <a:rPr lang="en-US" sz="1600" dirty="0" smtClean="0"/>
              <a:t>An </a:t>
            </a:r>
            <a:r>
              <a:rPr lang="en-US" sz="1600" dirty="0"/>
              <a:t>active user can connect to the </a:t>
            </a:r>
            <a:r>
              <a:rPr lang="en-US" sz="1600" dirty="0" smtClean="0"/>
              <a:t>repository </a:t>
            </a:r>
            <a:r>
              <a:rPr lang="en-US" sz="1600" dirty="0"/>
              <a:t>and </a:t>
            </a:r>
            <a:r>
              <a:rPr lang="en-US" sz="1600" dirty="0" smtClean="0"/>
              <a:t>work.</a:t>
            </a:r>
          </a:p>
          <a:p>
            <a:pPr lvl="1"/>
            <a:r>
              <a:rPr lang="en-US" sz="1600" dirty="0"/>
              <a:t>An inactive user is not allowed to connect to the repository.</a:t>
            </a:r>
          </a:p>
          <a:p>
            <a:pPr lvl="1"/>
            <a:endParaRPr lang="en-US" sz="1400" dirty="0" smtClean="0"/>
          </a:p>
          <a:p>
            <a:pPr lvl="1"/>
            <a:endParaRPr lang="en-US" sz="1400" dirty="0" smtClean="0"/>
          </a:p>
          <a:p>
            <a:pPr marL="457200" lvl="1" indent="0">
              <a:buNone/>
            </a:pPr>
            <a:endParaRPr lang="en-US" dirty="0" smtClean="0"/>
          </a:p>
          <a:p>
            <a:pPr marL="457200" lvl="1" indent="0">
              <a:buNone/>
            </a:pPr>
            <a:endParaRPr lang="en-US" dirty="0"/>
          </a:p>
          <a:p>
            <a:pPr marL="457200" lvl="1" indent="0">
              <a:buNone/>
            </a:pPr>
            <a:endParaRPr lang="en-US" dirty="0"/>
          </a:p>
          <a:p>
            <a:pPr marL="457200" lvl="1" indent="0">
              <a:buNone/>
            </a:pPr>
            <a:endParaRPr lang="en-US" dirty="0"/>
          </a:p>
        </p:txBody>
      </p:sp>
      <p:sp>
        <p:nvSpPr>
          <p:cNvPr id="4" name="Footer Placeholder 3"/>
          <p:cNvSpPr>
            <a:spLocks noGrp="1"/>
          </p:cNvSpPr>
          <p:nvPr>
            <p:ph type="ftr" sz="quarter" idx="11"/>
          </p:nvPr>
        </p:nvSpPr>
        <p:spPr/>
        <p:txBody>
          <a:bodyPr/>
          <a:lstStyle/>
          <a:p>
            <a:r>
              <a:rPr lang="en-US" smtClean="0"/>
              <a:t>| © Cognizant 2015</a:t>
            </a:r>
            <a:endParaRPr lang="en-US" dirty="0" smtClean="0"/>
          </a:p>
        </p:txBody>
      </p:sp>
      <p:sp>
        <p:nvSpPr>
          <p:cNvPr id="5" name="Slide Number Placeholder 4"/>
          <p:cNvSpPr>
            <a:spLocks noGrp="1"/>
          </p:cNvSpPr>
          <p:nvPr>
            <p:ph type="sldNum" sz="quarter" idx="12"/>
          </p:nvPr>
        </p:nvSpPr>
        <p:spPr/>
        <p:txBody>
          <a:bodyPr/>
          <a:lstStyle/>
          <a:p>
            <a:fld id="{D8ADAFF2-BF11-42B3-8CB9-F8B879C82B07}" type="slidenum">
              <a:rPr lang="en-US" smtClean="0"/>
              <a:pPr/>
              <a:t>6</a:t>
            </a:fld>
            <a:endParaRPr lang="en-US"/>
          </a:p>
        </p:txBody>
      </p:sp>
      <p:grpSp>
        <p:nvGrpSpPr>
          <p:cNvPr id="6" name="Group 5"/>
          <p:cNvGrpSpPr>
            <a:grpSpLocks/>
          </p:cNvGrpSpPr>
          <p:nvPr/>
        </p:nvGrpSpPr>
        <p:grpSpPr bwMode="auto">
          <a:xfrm>
            <a:off x="1981200" y="4201032"/>
            <a:ext cx="4938717" cy="1519239"/>
            <a:chOff x="1356" y="2688"/>
            <a:chExt cx="3111" cy="957"/>
          </a:xfrm>
        </p:grpSpPr>
        <p:grpSp>
          <p:nvGrpSpPr>
            <p:cNvPr id="7" name="Group 6"/>
            <p:cNvGrpSpPr>
              <a:grpSpLocks/>
            </p:cNvGrpSpPr>
            <p:nvPr/>
          </p:nvGrpSpPr>
          <p:grpSpPr bwMode="auto">
            <a:xfrm>
              <a:off x="3380" y="3040"/>
              <a:ext cx="395" cy="528"/>
              <a:chOff x="2299" y="2311"/>
              <a:chExt cx="728" cy="976"/>
            </a:xfrm>
          </p:grpSpPr>
          <p:grpSp>
            <p:nvGrpSpPr>
              <p:cNvPr id="59" name="Group 58"/>
              <p:cNvGrpSpPr>
                <a:grpSpLocks/>
              </p:cNvGrpSpPr>
              <p:nvPr/>
            </p:nvGrpSpPr>
            <p:grpSpPr bwMode="auto">
              <a:xfrm>
                <a:off x="2299" y="2311"/>
                <a:ext cx="711" cy="976"/>
                <a:chOff x="2299" y="2311"/>
                <a:chExt cx="711" cy="976"/>
              </a:xfrm>
            </p:grpSpPr>
            <p:pic>
              <p:nvPicPr>
                <p:cNvPr id="154" name="Picture 15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9" y="2311"/>
                  <a:ext cx="711" cy="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5" name="Rectangle 154"/>
                <p:cNvSpPr>
                  <a:spLocks noChangeArrowheads="1"/>
                </p:cNvSpPr>
                <p:nvPr/>
              </p:nvSpPr>
              <p:spPr bwMode="auto">
                <a:xfrm>
                  <a:off x="2365" y="2572"/>
                  <a:ext cx="571"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grpSp>
          <p:grpSp>
            <p:nvGrpSpPr>
              <p:cNvPr id="60" name="Group 59"/>
              <p:cNvGrpSpPr>
                <a:grpSpLocks/>
              </p:cNvGrpSpPr>
              <p:nvPr/>
            </p:nvGrpSpPr>
            <p:grpSpPr bwMode="auto">
              <a:xfrm>
                <a:off x="2369" y="2581"/>
                <a:ext cx="658" cy="663"/>
                <a:chOff x="2369" y="2581"/>
                <a:chExt cx="658" cy="663"/>
              </a:xfrm>
            </p:grpSpPr>
            <p:grpSp>
              <p:nvGrpSpPr>
                <p:cNvPr id="61" name="Group 60"/>
                <p:cNvGrpSpPr>
                  <a:grpSpLocks/>
                </p:cNvGrpSpPr>
                <p:nvPr/>
              </p:nvGrpSpPr>
              <p:grpSpPr bwMode="auto">
                <a:xfrm>
                  <a:off x="2555" y="2778"/>
                  <a:ext cx="265" cy="236"/>
                  <a:chOff x="2555" y="2778"/>
                  <a:chExt cx="265" cy="236"/>
                </a:xfrm>
              </p:grpSpPr>
              <p:sp>
                <p:nvSpPr>
                  <p:cNvPr id="145" name="Line 176"/>
                  <p:cNvSpPr>
                    <a:spLocks noChangeShapeType="1"/>
                  </p:cNvSpPr>
                  <p:nvPr/>
                </p:nvSpPr>
                <p:spPr bwMode="auto">
                  <a:xfrm flipV="1">
                    <a:off x="2745" y="2899"/>
                    <a:ext cx="49" cy="85"/>
                  </a:xfrm>
                  <a:prstGeom prst="line">
                    <a:avLst/>
                  </a:prstGeom>
                  <a:noFill/>
                  <a:ln w="254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146" name="Freeform 145"/>
                  <p:cNvSpPr>
                    <a:spLocks/>
                  </p:cNvSpPr>
                  <p:nvPr/>
                </p:nvSpPr>
                <p:spPr bwMode="auto">
                  <a:xfrm>
                    <a:off x="2584" y="2811"/>
                    <a:ext cx="212" cy="174"/>
                  </a:xfrm>
                  <a:custGeom>
                    <a:avLst/>
                    <a:gdLst>
                      <a:gd name="T0" fmla="*/ 60 w 212"/>
                      <a:gd name="T1" fmla="*/ 0 h 174"/>
                      <a:gd name="T2" fmla="*/ 0 w 212"/>
                      <a:gd name="T3" fmla="*/ 84 h 174"/>
                      <a:gd name="T4" fmla="*/ 54 w 212"/>
                      <a:gd name="T5" fmla="*/ 173 h 174"/>
                      <a:gd name="T6" fmla="*/ 161 w 212"/>
                      <a:gd name="T7" fmla="*/ 173 h 174"/>
                      <a:gd name="T8" fmla="*/ 61 w 212"/>
                      <a:gd name="T9" fmla="*/ 2 h 174"/>
                      <a:gd name="T10" fmla="*/ 159 w 212"/>
                      <a:gd name="T11" fmla="*/ 2 h 174"/>
                      <a:gd name="T12" fmla="*/ 211 w 212"/>
                      <a:gd name="T13" fmla="*/ 86 h 174"/>
                      <a:gd name="T14" fmla="*/ 211 w 212"/>
                      <a:gd name="T15" fmla="*/ 83 h 1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2" h="174">
                        <a:moveTo>
                          <a:pt x="60" y="0"/>
                        </a:moveTo>
                        <a:lnTo>
                          <a:pt x="0" y="84"/>
                        </a:lnTo>
                        <a:lnTo>
                          <a:pt x="54" y="173"/>
                        </a:lnTo>
                        <a:lnTo>
                          <a:pt x="161" y="173"/>
                        </a:lnTo>
                        <a:lnTo>
                          <a:pt x="61" y="2"/>
                        </a:lnTo>
                        <a:lnTo>
                          <a:pt x="159" y="2"/>
                        </a:lnTo>
                        <a:lnTo>
                          <a:pt x="211" y="86"/>
                        </a:lnTo>
                        <a:lnTo>
                          <a:pt x="211" y="83"/>
                        </a:lnTo>
                      </a:path>
                    </a:pathLst>
                  </a:custGeom>
                  <a:noFill/>
                  <a:ln w="254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grpSp>
                <p:nvGrpSpPr>
                  <p:cNvPr id="147" name="Group 146"/>
                  <p:cNvGrpSpPr>
                    <a:grpSpLocks/>
                  </p:cNvGrpSpPr>
                  <p:nvPr/>
                </p:nvGrpSpPr>
                <p:grpSpPr bwMode="auto">
                  <a:xfrm>
                    <a:off x="2555" y="2778"/>
                    <a:ext cx="265" cy="236"/>
                    <a:chOff x="2555" y="2778"/>
                    <a:chExt cx="265" cy="236"/>
                  </a:xfrm>
                </p:grpSpPr>
                <p:sp>
                  <p:nvSpPr>
                    <p:cNvPr id="148" name="Oval 147"/>
                    <p:cNvSpPr>
                      <a:spLocks noChangeArrowheads="1"/>
                    </p:cNvSpPr>
                    <p:nvPr/>
                  </p:nvSpPr>
                  <p:spPr bwMode="auto">
                    <a:xfrm>
                      <a:off x="2555" y="2866"/>
                      <a:ext cx="56" cy="59"/>
                    </a:xfrm>
                    <a:prstGeom prst="ellipse">
                      <a:avLst/>
                    </a:prstGeom>
                    <a:gradFill rotWithShape="0">
                      <a:gsLst>
                        <a:gs pos="0">
                          <a:srgbClr val="005A80"/>
                        </a:gs>
                        <a:gs pos="50000">
                          <a:srgbClr val="0096D5"/>
                        </a:gs>
                        <a:gs pos="100000">
                          <a:srgbClr val="005A80"/>
                        </a:gs>
                      </a:gsLst>
                      <a:lin ang="2700000" scaled="1"/>
                    </a:gradFill>
                    <a:ln w="12700">
                      <a:solidFill>
                        <a:schemeClr val="tx2"/>
                      </a:solidFill>
                      <a:round/>
                      <a:headEnd/>
                      <a:tailEnd/>
                    </a:ln>
                    <a:effectLst>
                      <a:outerShdw dist="17961" dir="2700000" algn="ctr" rotWithShape="0">
                        <a:schemeClr val="tx2"/>
                      </a:outerShdw>
                    </a:effec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149" name="Oval 148"/>
                    <p:cNvSpPr>
                      <a:spLocks noChangeArrowheads="1"/>
                    </p:cNvSpPr>
                    <p:nvPr/>
                  </p:nvSpPr>
                  <p:spPr bwMode="auto">
                    <a:xfrm>
                      <a:off x="2716" y="2778"/>
                      <a:ext cx="57" cy="59"/>
                    </a:xfrm>
                    <a:prstGeom prst="ellipse">
                      <a:avLst/>
                    </a:prstGeom>
                    <a:gradFill rotWithShape="0">
                      <a:gsLst>
                        <a:gs pos="0">
                          <a:srgbClr val="005A80"/>
                        </a:gs>
                        <a:gs pos="50000">
                          <a:srgbClr val="0096D5"/>
                        </a:gs>
                        <a:gs pos="100000">
                          <a:srgbClr val="005A80"/>
                        </a:gs>
                      </a:gsLst>
                      <a:lin ang="2700000" scaled="1"/>
                    </a:gradFill>
                    <a:ln w="12700">
                      <a:solidFill>
                        <a:schemeClr val="tx2"/>
                      </a:solidFill>
                      <a:round/>
                      <a:headEnd/>
                      <a:tailEnd/>
                    </a:ln>
                    <a:effectLst>
                      <a:outerShdw dist="17961" dir="2700000" algn="ctr" rotWithShape="0">
                        <a:schemeClr val="tx2"/>
                      </a:outerShdw>
                    </a:effec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150" name="Oval 149"/>
                    <p:cNvSpPr>
                      <a:spLocks noChangeArrowheads="1"/>
                    </p:cNvSpPr>
                    <p:nvPr/>
                  </p:nvSpPr>
                  <p:spPr bwMode="auto">
                    <a:xfrm>
                      <a:off x="2716" y="2954"/>
                      <a:ext cx="57" cy="60"/>
                    </a:xfrm>
                    <a:prstGeom prst="ellipse">
                      <a:avLst/>
                    </a:prstGeom>
                    <a:gradFill rotWithShape="0">
                      <a:gsLst>
                        <a:gs pos="0">
                          <a:srgbClr val="005A80"/>
                        </a:gs>
                        <a:gs pos="50000">
                          <a:srgbClr val="0096D5"/>
                        </a:gs>
                        <a:gs pos="100000">
                          <a:srgbClr val="005A80"/>
                        </a:gs>
                      </a:gsLst>
                      <a:lin ang="2700000" scaled="1"/>
                    </a:gradFill>
                    <a:ln w="12700">
                      <a:solidFill>
                        <a:schemeClr val="tx2"/>
                      </a:solidFill>
                      <a:round/>
                      <a:headEnd/>
                      <a:tailEnd/>
                    </a:ln>
                    <a:effectLst>
                      <a:outerShdw dist="17961" dir="2700000" algn="ctr" rotWithShape="0">
                        <a:schemeClr val="tx2"/>
                      </a:outerShdw>
                    </a:effec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151" name="Oval 150"/>
                    <p:cNvSpPr>
                      <a:spLocks noChangeArrowheads="1"/>
                    </p:cNvSpPr>
                    <p:nvPr/>
                  </p:nvSpPr>
                  <p:spPr bwMode="auto">
                    <a:xfrm>
                      <a:off x="2615" y="2778"/>
                      <a:ext cx="54" cy="59"/>
                    </a:xfrm>
                    <a:prstGeom prst="ellipse">
                      <a:avLst/>
                    </a:prstGeom>
                    <a:gradFill rotWithShape="0">
                      <a:gsLst>
                        <a:gs pos="0">
                          <a:srgbClr val="005A80"/>
                        </a:gs>
                        <a:gs pos="50000">
                          <a:srgbClr val="0096D5"/>
                        </a:gs>
                        <a:gs pos="100000">
                          <a:srgbClr val="005A80"/>
                        </a:gs>
                      </a:gsLst>
                      <a:lin ang="2700000" scaled="1"/>
                    </a:gradFill>
                    <a:ln w="12700">
                      <a:solidFill>
                        <a:schemeClr val="tx2"/>
                      </a:solidFill>
                      <a:round/>
                      <a:headEnd/>
                      <a:tailEnd/>
                    </a:ln>
                    <a:effectLst>
                      <a:outerShdw dist="17961" dir="2700000" algn="ctr" rotWithShape="0">
                        <a:schemeClr val="tx2"/>
                      </a:outerShdw>
                    </a:effec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152" name="Oval 151"/>
                    <p:cNvSpPr>
                      <a:spLocks noChangeArrowheads="1"/>
                    </p:cNvSpPr>
                    <p:nvPr/>
                  </p:nvSpPr>
                  <p:spPr bwMode="auto">
                    <a:xfrm>
                      <a:off x="2615" y="2954"/>
                      <a:ext cx="54" cy="60"/>
                    </a:xfrm>
                    <a:prstGeom prst="ellipse">
                      <a:avLst/>
                    </a:prstGeom>
                    <a:gradFill rotWithShape="0">
                      <a:gsLst>
                        <a:gs pos="0">
                          <a:srgbClr val="005A80"/>
                        </a:gs>
                        <a:gs pos="50000">
                          <a:srgbClr val="0096D5"/>
                        </a:gs>
                        <a:gs pos="100000">
                          <a:srgbClr val="005A80"/>
                        </a:gs>
                      </a:gsLst>
                      <a:lin ang="2700000" scaled="1"/>
                    </a:gradFill>
                    <a:ln w="12700">
                      <a:solidFill>
                        <a:schemeClr val="tx2"/>
                      </a:solidFill>
                      <a:round/>
                      <a:headEnd/>
                      <a:tailEnd/>
                    </a:ln>
                    <a:effectLst>
                      <a:outerShdw dist="17961" dir="2700000" algn="ctr" rotWithShape="0">
                        <a:schemeClr val="tx2"/>
                      </a:outerShdw>
                    </a:effec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153" name="Oval 152"/>
                    <p:cNvSpPr>
                      <a:spLocks noChangeArrowheads="1"/>
                    </p:cNvSpPr>
                    <p:nvPr/>
                  </p:nvSpPr>
                  <p:spPr bwMode="auto">
                    <a:xfrm>
                      <a:off x="2764" y="2868"/>
                      <a:ext cx="56" cy="60"/>
                    </a:xfrm>
                    <a:prstGeom prst="ellipse">
                      <a:avLst/>
                    </a:prstGeom>
                    <a:gradFill rotWithShape="0">
                      <a:gsLst>
                        <a:gs pos="0">
                          <a:srgbClr val="005A80"/>
                        </a:gs>
                        <a:gs pos="50000">
                          <a:srgbClr val="0096D5"/>
                        </a:gs>
                        <a:gs pos="100000">
                          <a:srgbClr val="005A80"/>
                        </a:gs>
                      </a:gsLst>
                      <a:lin ang="2700000" scaled="1"/>
                    </a:gradFill>
                    <a:ln w="12700">
                      <a:solidFill>
                        <a:schemeClr val="tx2"/>
                      </a:solidFill>
                      <a:round/>
                      <a:headEnd/>
                      <a:tailEnd/>
                    </a:ln>
                    <a:effectLst>
                      <a:outerShdw dist="17961" dir="2700000" algn="ctr" rotWithShape="0">
                        <a:schemeClr val="tx2"/>
                      </a:outerShdw>
                    </a:effec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grpSp>
            </p:grpSp>
            <p:grpSp>
              <p:nvGrpSpPr>
                <p:cNvPr id="62" name="Group 61"/>
                <p:cNvGrpSpPr>
                  <a:grpSpLocks/>
                </p:cNvGrpSpPr>
                <p:nvPr/>
              </p:nvGrpSpPr>
              <p:grpSpPr bwMode="auto">
                <a:xfrm>
                  <a:off x="2375" y="2780"/>
                  <a:ext cx="182" cy="248"/>
                  <a:chOff x="2375" y="2780"/>
                  <a:chExt cx="182" cy="248"/>
                </a:xfrm>
              </p:grpSpPr>
              <p:sp>
                <p:nvSpPr>
                  <p:cNvPr id="143" name="Freeform 142"/>
                  <p:cNvSpPr>
                    <a:spLocks/>
                  </p:cNvSpPr>
                  <p:nvPr/>
                </p:nvSpPr>
                <p:spPr bwMode="auto">
                  <a:xfrm>
                    <a:off x="2375" y="2780"/>
                    <a:ext cx="182" cy="248"/>
                  </a:xfrm>
                  <a:custGeom>
                    <a:avLst/>
                    <a:gdLst>
                      <a:gd name="T0" fmla="*/ 140 w 182"/>
                      <a:gd name="T1" fmla="*/ 0 h 248"/>
                      <a:gd name="T2" fmla="*/ 0 w 182"/>
                      <a:gd name="T3" fmla="*/ 0 h 248"/>
                      <a:gd name="T4" fmla="*/ 0 w 182"/>
                      <a:gd name="T5" fmla="*/ 247 h 248"/>
                      <a:gd name="T6" fmla="*/ 181 w 182"/>
                      <a:gd name="T7" fmla="*/ 247 h 248"/>
                      <a:gd name="T8" fmla="*/ 181 w 182"/>
                      <a:gd name="T9" fmla="*/ 26 h 248"/>
                      <a:gd name="T10" fmla="*/ 140 w 182"/>
                      <a:gd name="T11" fmla="*/ 0 h 2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2" h="248">
                        <a:moveTo>
                          <a:pt x="140" y="0"/>
                        </a:moveTo>
                        <a:lnTo>
                          <a:pt x="0" y="0"/>
                        </a:lnTo>
                        <a:lnTo>
                          <a:pt x="0" y="247"/>
                        </a:lnTo>
                        <a:lnTo>
                          <a:pt x="181" y="247"/>
                        </a:lnTo>
                        <a:lnTo>
                          <a:pt x="181" y="26"/>
                        </a:lnTo>
                        <a:lnTo>
                          <a:pt x="140" y="0"/>
                        </a:lnTo>
                      </a:path>
                    </a:pathLst>
                  </a:custGeom>
                  <a:solidFill>
                    <a:schemeClr val="bg1"/>
                  </a:solidFill>
                  <a:ln w="12700" cap="rnd" cmpd="sng">
                    <a:solidFill>
                      <a:schemeClr val="tx2"/>
                    </a:solidFill>
                    <a:prstDash val="solid"/>
                    <a:round/>
                    <a:headEnd type="none" w="sm" len="sm"/>
                    <a:tailEnd type="none" w="sm" len="sm"/>
                  </a:ln>
                  <a:effectLst>
                    <a:outerShdw dist="17961" dir="2700000" algn="ctr" rotWithShape="0">
                      <a:schemeClr val="tx2"/>
                    </a:outerShdw>
                  </a:effectLst>
                </p:spPr>
                <p:txBody>
                  <a:bodyP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144" name="Freeform 143"/>
                  <p:cNvSpPr>
                    <a:spLocks/>
                  </p:cNvSpPr>
                  <p:nvPr/>
                </p:nvSpPr>
                <p:spPr bwMode="auto">
                  <a:xfrm>
                    <a:off x="2515" y="2784"/>
                    <a:ext cx="41" cy="24"/>
                  </a:xfrm>
                  <a:custGeom>
                    <a:avLst/>
                    <a:gdLst>
                      <a:gd name="T0" fmla="*/ 0 w 41"/>
                      <a:gd name="T1" fmla="*/ 0 h 24"/>
                      <a:gd name="T2" fmla="*/ 0 w 41"/>
                      <a:gd name="T3" fmla="*/ 23 h 24"/>
                      <a:gd name="T4" fmla="*/ 40 w 41"/>
                      <a:gd name="T5" fmla="*/ 23 h 24"/>
                      <a:gd name="T6" fmla="*/ 0 w 41"/>
                      <a:gd name="T7" fmla="*/ 0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 h="24">
                        <a:moveTo>
                          <a:pt x="0" y="0"/>
                        </a:moveTo>
                        <a:lnTo>
                          <a:pt x="0" y="23"/>
                        </a:lnTo>
                        <a:lnTo>
                          <a:pt x="40" y="23"/>
                        </a:lnTo>
                        <a:lnTo>
                          <a:pt x="0" y="0"/>
                        </a:lnTo>
                      </a:path>
                    </a:pathLst>
                  </a:custGeom>
                  <a:solidFill>
                    <a:schemeClr val="bg1"/>
                  </a:solidFill>
                  <a:ln w="12700" cap="rnd" cmpd="sng">
                    <a:solidFill>
                      <a:schemeClr val="tx2"/>
                    </a:solidFill>
                    <a:prstDash val="solid"/>
                    <a:round/>
                    <a:headEnd type="none" w="sm" len="sm"/>
                    <a:tailEnd type="none" w="sm" len="sm"/>
                  </a:ln>
                  <a:effectLst>
                    <a:outerShdw dist="17961" dir="2700000" algn="ctr" rotWithShape="0">
                      <a:schemeClr val="tx2"/>
                    </a:outerShdw>
                  </a:effectLst>
                </p:spPr>
                <p:txBody>
                  <a:bodyP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grpSp>
            <p:grpSp>
              <p:nvGrpSpPr>
                <p:cNvPr id="63" name="Group 62"/>
                <p:cNvGrpSpPr>
                  <a:grpSpLocks/>
                </p:cNvGrpSpPr>
                <p:nvPr/>
              </p:nvGrpSpPr>
              <p:grpSpPr bwMode="auto">
                <a:xfrm>
                  <a:off x="2369" y="2581"/>
                  <a:ext cx="283" cy="133"/>
                  <a:chOff x="2369" y="2581"/>
                  <a:chExt cx="283" cy="133"/>
                </a:xfrm>
              </p:grpSpPr>
              <p:sp>
                <p:nvSpPr>
                  <p:cNvPr id="135" name="Oval 134"/>
                  <p:cNvSpPr>
                    <a:spLocks noChangeArrowheads="1"/>
                  </p:cNvSpPr>
                  <p:nvPr/>
                </p:nvSpPr>
                <p:spPr bwMode="auto">
                  <a:xfrm>
                    <a:off x="2369" y="2582"/>
                    <a:ext cx="283" cy="129"/>
                  </a:xfrm>
                  <a:prstGeom prst="ellipse">
                    <a:avLst/>
                  </a:prstGeom>
                  <a:solidFill>
                    <a:srgbClr val="DC0081"/>
                  </a:solidFill>
                  <a:ln w="12700">
                    <a:solidFill>
                      <a:srgbClr val="F39FD1"/>
                    </a:solidFill>
                    <a:round/>
                    <a:headEnd/>
                    <a:tailEnd/>
                  </a:ln>
                  <a:effectLst>
                    <a:outerShdw dist="35921" dir="2700000" algn="ctr" rotWithShape="0">
                      <a:schemeClr val="bg2"/>
                    </a:outerShdw>
                  </a:effec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136" name="Line 190"/>
                  <p:cNvSpPr>
                    <a:spLocks noChangeShapeType="1"/>
                  </p:cNvSpPr>
                  <p:nvPr/>
                </p:nvSpPr>
                <p:spPr bwMode="auto">
                  <a:xfrm>
                    <a:off x="2387" y="2625"/>
                    <a:ext cx="257" cy="37"/>
                  </a:xfrm>
                  <a:prstGeom prst="line">
                    <a:avLst/>
                  </a:prstGeom>
                  <a:noFill/>
                  <a:ln w="12700">
                    <a:solidFill>
                      <a:srgbClr val="F39FD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137" name="Line 191"/>
                  <p:cNvSpPr>
                    <a:spLocks noChangeShapeType="1"/>
                  </p:cNvSpPr>
                  <p:nvPr/>
                </p:nvSpPr>
                <p:spPr bwMode="auto">
                  <a:xfrm flipH="1">
                    <a:off x="2377" y="2632"/>
                    <a:ext cx="267" cy="37"/>
                  </a:xfrm>
                  <a:prstGeom prst="line">
                    <a:avLst/>
                  </a:prstGeom>
                  <a:noFill/>
                  <a:ln w="12700">
                    <a:solidFill>
                      <a:srgbClr val="F39FD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138" name="Line 192"/>
                  <p:cNvSpPr>
                    <a:spLocks noChangeShapeType="1"/>
                  </p:cNvSpPr>
                  <p:nvPr/>
                </p:nvSpPr>
                <p:spPr bwMode="auto">
                  <a:xfrm>
                    <a:off x="2434" y="2603"/>
                    <a:ext cx="170" cy="89"/>
                  </a:xfrm>
                  <a:prstGeom prst="line">
                    <a:avLst/>
                  </a:prstGeom>
                  <a:noFill/>
                  <a:ln w="12700">
                    <a:solidFill>
                      <a:srgbClr val="F39FD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139" name="Line 193"/>
                  <p:cNvSpPr>
                    <a:spLocks noChangeShapeType="1"/>
                  </p:cNvSpPr>
                  <p:nvPr/>
                </p:nvSpPr>
                <p:spPr bwMode="auto">
                  <a:xfrm flipH="1">
                    <a:off x="2430" y="2603"/>
                    <a:ext cx="174" cy="95"/>
                  </a:xfrm>
                  <a:prstGeom prst="line">
                    <a:avLst/>
                  </a:prstGeom>
                  <a:noFill/>
                  <a:ln w="12700">
                    <a:solidFill>
                      <a:srgbClr val="F39FD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140" name="Line 194"/>
                  <p:cNvSpPr>
                    <a:spLocks noChangeShapeType="1"/>
                  </p:cNvSpPr>
                  <p:nvPr/>
                </p:nvSpPr>
                <p:spPr bwMode="auto">
                  <a:xfrm>
                    <a:off x="2494" y="2581"/>
                    <a:ext cx="54" cy="133"/>
                  </a:xfrm>
                  <a:prstGeom prst="line">
                    <a:avLst/>
                  </a:prstGeom>
                  <a:noFill/>
                  <a:ln w="12700">
                    <a:solidFill>
                      <a:srgbClr val="F39FD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141" name="Line 195"/>
                  <p:cNvSpPr>
                    <a:spLocks noChangeShapeType="1"/>
                  </p:cNvSpPr>
                  <p:nvPr/>
                </p:nvSpPr>
                <p:spPr bwMode="auto">
                  <a:xfrm flipH="1">
                    <a:off x="2495" y="2588"/>
                    <a:ext cx="46" cy="120"/>
                  </a:xfrm>
                  <a:prstGeom prst="line">
                    <a:avLst/>
                  </a:prstGeom>
                  <a:noFill/>
                  <a:ln w="12700">
                    <a:solidFill>
                      <a:srgbClr val="F39FD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142" name="Oval 141"/>
                  <p:cNvSpPr>
                    <a:spLocks noChangeArrowheads="1"/>
                  </p:cNvSpPr>
                  <p:nvPr/>
                </p:nvSpPr>
                <p:spPr bwMode="auto">
                  <a:xfrm>
                    <a:off x="2455" y="2626"/>
                    <a:ext cx="122" cy="40"/>
                  </a:xfrm>
                  <a:prstGeom prst="ellipse">
                    <a:avLst/>
                  </a:prstGeom>
                  <a:solidFill>
                    <a:srgbClr val="DC0081"/>
                  </a:solidFill>
                  <a:ln w="12700">
                    <a:solidFill>
                      <a:srgbClr val="F39FD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grpSp>
            <p:grpSp>
              <p:nvGrpSpPr>
                <p:cNvPr id="64" name="Group 63"/>
                <p:cNvGrpSpPr>
                  <a:grpSpLocks/>
                </p:cNvGrpSpPr>
                <p:nvPr/>
              </p:nvGrpSpPr>
              <p:grpSpPr bwMode="auto">
                <a:xfrm>
                  <a:off x="2633" y="2600"/>
                  <a:ext cx="248" cy="169"/>
                  <a:chOff x="2633" y="2600"/>
                  <a:chExt cx="248" cy="169"/>
                </a:xfrm>
              </p:grpSpPr>
              <p:sp>
                <p:nvSpPr>
                  <p:cNvPr id="124" name="Rectangle 123"/>
                  <p:cNvSpPr>
                    <a:spLocks noChangeArrowheads="1"/>
                  </p:cNvSpPr>
                  <p:nvPr/>
                </p:nvSpPr>
                <p:spPr bwMode="auto">
                  <a:xfrm>
                    <a:off x="2633" y="2600"/>
                    <a:ext cx="247" cy="169"/>
                  </a:xfrm>
                  <a:prstGeom prst="rect">
                    <a:avLst/>
                  </a:prstGeom>
                  <a:solidFill>
                    <a:schemeClr val="bg1"/>
                  </a:solidFill>
                  <a:ln w="12700">
                    <a:solidFill>
                      <a:schemeClr val="tx2"/>
                    </a:solidFill>
                    <a:miter lim="800000"/>
                    <a:headEnd/>
                    <a:tailEnd/>
                  </a:ln>
                  <a:effectLst>
                    <a:outerShdw dist="17961" dir="2700000" algn="ctr" rotWithShape="0">
                      <a:schemeClr val="tx2"/>
                    </a:outerShdw>
                  </a:effec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125" name="Line 199"/>
                  <p:cNvSpPr>
                    <a:spLocks noChangeShapeType="1"/>
                  </p:cNvSpPr>
                  <p:nvPr/>
                </p:nvSpPr>
                <p:spPr bwMode="auto">
                  <a:xfrm>
                    <a:off x="2635" y="2636"/>
                    <a:ext cx="246"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126" name="Line 200"/>
                  <p:cNvSpPr>
                    <a:spLocks noChangeShapeType="1"/>
                  </p:cNvSpPr>
                  <p:nvPr/>
                </p:nvSpPr>
                <p:spPr bwMode="auto">
                  <a:xfrm>
                    <a:off x="2635" y="2673"/>
                    <a:ext cx="246"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127" name="Line 201"/>
                  <p:cNvSpPr>
                    <a:spLocks noChangeShapeType="1"/>
                  </p:cNvSpPr>
                  <p:nvPr/>
                </p:nvSpPr>
                <p:spPr bwMode="auto">
                  <a:xfrm>
                    <a:off x="2635" y="2707"/>
                    <a:ext cx="246"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128" name="Line 202"/>
                  <p:cNvSpPr>
                    <a:spLocks noChangeShapeType="1"/>
                  </p:cNvSpPr>
                  <p:nvPr/>
                </p:nvSpPr>
                <p:spPr bwMode="auto">
                  <a:xfrm>
                    <a:off x="2635" y="2741"/>
                    <a:ext cx="246"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129" name="Line 203"/>
                  <p:cNvSpPr>
                    <a:spLocks noChangeShapeType="1"/>
                  </p:cNvSpPr>
                  <p:nvPr/>
                </p:nvSpPr>
                <p:spPr bwMode="auto">
                  <a:xfrm>
                    <a:off x="2669" y="2603"/>
                    <a:ext cx="0" cy="16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130" name="Line 204"/>
                  <p:cNvSpPr>
                    <a:spLocks noChangeShapeType="1"/>
                  </p:cNvSpPr>
                  <p:nvPr/>
                </p:nvSpPr>
                <p:spPr bwMode="auto">
                  <a:xfrm>
                    <a:off x="2707" y="2603"/>
                    <a:ext cx="0" cy="16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131" name="Line 205"/>
                  <p:cNvSpPr>
                    <a:spLocks noChangeShapeType="1"/>
                  </p:cNvSpPr>
                  <p:nvPr/>
                </p:nvSpPr>
                <p:spPr bwMode="auto">
                  <a:xfrm>
                    <a:off x="2745" y="2603"/>
                    <a:ext cx="0" cy="16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132" name="Line 206"/>
                  <p:cNvSpPr>
                    <a:spLocks noChangeShapeType="1"/>
                  </p:cNvSpPr>
                  <p:nvPr/>
                </p:nvSpPr>
                <p:spPr bwMode="auto">
                  <a:xfrm>
                    <a:off x="2781" y="2603"/>
                    <a:ext cx="0" cy="16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133" name="Line 207"/>
                  <p:cNvSpPr>
                    <a:spLocks noChangeShapeType="1"/>
                  </p:cNvSpPr>
                  <p:nvPr/>
                </p:nvSpPr>
                <p:spPr bwMode="auto">
                  <a:xfrm>
                    <a:off x="2813" y="2603"/>
                    <a:ext cx="0" cy="16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134" name="Line 208"/>
                  <p:cNvSpPr>
                    <a:spLocks noChangeShapeType="1"/>
                  </p:cNvSpPr>
                  <p:nvPr/>
                </p:nvSpPr>
                <p:spPr bwMode="auto">
                  <a:xfrm>
                    <a:off x="2851" y="2603"/>
                    <a:ext cx="0" cy="16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grpSp>
            <p:grpSp>
              <p:nvGrpSpPr>
                <p:cNvPr id="65" name="Group 64"/>
                <p:cNvGrpSpPr>
                  <a:grpSpLocks/>
                </p:cNvGrpSpPr>
                <p:nvPr/>
              </p:nvGrpSpPr>
              <p:grpSpPr bwMode="auto">
                <a:xfrm>
                  <a:off x="2700" y="2878"/>
                  <a:ext cx="327" cy="366"/>
                  <a:chOff x="2700" y="2878"/>
                  <a:chExt cx="327" cy="366"/>
                </a:xfrm>
              </p:grpSpPr>
              <p:grpSp>
                <p:nvGrpSpPr>
                  <p:cNvPr id="66" name="Group 65"/>
                  <p:cNvGrpSpPr>
                    <a:grpSpLocks/>
                  </p:cNvGrpSpPr>
                  <p:nvPr/>
                </p:nvGrpSpPr>
                <p:grpSpPr bwMode="auto">
                  <a:xfrm>
                    <a:off x="2701" y="2880"/>
                    <a:ext cx="326" cy="364"/>
                    <a:chOff x="2701" y="2880"/>
                    <a:chExt cx="326" cy="364"/>
                  </a:xfrm>
                </p:grpSpPr>
                <p:grpSp>
                  <p:nvGrpSpPr>
                    <p:cNvPr id="96" name="Group 95"/>
                    <p:cNvGrpSpPr>
                      <a:grpSpLocks/>
                    </p:cNvGrpSpPr>
                    <p:nvPr/>
                  </p:nvGrpSpPr>
                  <p:grpSpPr bwMode="auto">
                    <a:xfrm>
                      <a:off x="2891" y="2967"/>
                      <a:ext cx="136" cy="123"/>
                      <a:chOff x="2891" y="2967"/>
                      <a:chExt cx="136" cy="123"/>
                    </a:xfrm>
                  </p:grpSpPr>
                  <p:sp>
                    <p:nvSpPr>
                      <p:cNvPr id="121" name="Arc 212"/>
                      <p:cNvSpPr>
                        <a:spLocks/>
                      </p:cNvSpPr>
                      <p:nvPr/>
                    </p:nvSpPr>
                    <p:spPr bwMode="auto">
                      <a:xfrm>
                        <a:off x="2891" y="3032"/>
                        <a:ext cx="30" cy="42"/>
                      </a:xfrm>
                      <a:custGeom>
                        <a:avLst/>
                        <a:gdLst>
                          <a:gd name="T0" fmla="*/ 19 w 21600"/>
                          <a:gd name="T1" fmla="*/ 42 h 29422"/>
                          <a:gd name="T2" fmla="*/ 3 w 21600"/>
                          <a:gd name="T3" fmla="*/ 0 h 29422"/>
                          <a:gd name="T4" fmla="*/ 30 w 21600"/>
                          <a:gd name="T5" fmla="*/ 13 h 29422"/>
                          <a:gd name="T6" fmla="*/ 0 60000 65536"/>
                          <a:gd name="T7" fmla="*/ 0 60000 65536"/>
                          <a:gd name="T8" fmla="*/ 0 60000 65536"/>
                        </a:gdLst>
                        <a:ahLst/>
                        <a:cxnLst>
                          <a:cxn ang="T6">
                            <a:pos x="T0" y="T1"/>
                          </a:cxn>
                          <a:cxn ang="T7">
                            <a:pos x="T2" y="T3"/>
                          </a:cxn>
                          <a:cxn ang="T8">
                            <a:pos x="T4" y="T5"/>
                          </a:cxn>
                        </a:cxnLst>
                        <a:rect l="0" t="0" r="r" b="b"/>
                        <a:pathLst>
                          <a:path w="21600" h="29422" fill="none" extrusionOk="0">
                            <a:moveTo>
                              <a:pt x="13475" y="29421"/>
                            </a:moveTo>
                            <a:cubicBezTo>
                              <a:pt x="5328" y="26114"/>
                              <a:pt x="0" y="18199"/>
                              <a:pt x="0" y="9408"/>
                            </a:cubicBezTo>
                            <a:cubicBezTo>
                              <a:pt x="-1" y="6149"/>
                              <a:pt x="737" y="2933"/>
                              <a:pt x="2156" y="-1"/>
                            </a:cubicBezTo>
                          </a:path>
                          <a:path w="21600" h="29422" stroke="0" extrusionOk="0">
                            <a:moveTo>
                              <a:pt x="13475" y="29421"/>
                            </a:moveTo>
                            <a:cubicBezTo>
                              <a:pt x="5328" y="26114"/>
                              <a:pt x="0" y="18199"/>
                              <a:pt x="0" y="9408"/>
                            </a:cubicBezTo>
                            <a:cubicBezTo>
                              <a:pt x="-1" y="6149"/>
                              <a:pt x="737" y="2933"/>
                              <a:pt x="2156" y="-1"/>
                            </a:cubicBezTo>
                            <a:lnTo>
                              <a:pt x="21600" y="9408"/>
                            </a:lnTo>
                            <a:lnTo>
                              <a:pt x="13475" y="29421"/>
                            </a:lnTo>
                            <a:close/>
                          </a:path>
                        </a:pathLst>
                      </a:custGeom>
                      <a:noFill/>
                      <a:ln w="127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122" name="Arc 213"/>
                      <p:cNvSpPr>
                        <a:spLocks/>
                      </p:cNvSpPr>
                      <p:nvPr/>
                    </p:nvSpPr>
                    <p:spPr bwMode="auto">
                      <a:xfrm>
                        <a:off x="2916" y="3000"/>
                        <a:ext cx="56" cy="82"/>
                      </a:xfrm>
                      <a:custGeom>
                        <a:avLst/>
                        <a:gdLst>
                          <a:gd name="T0" fmla="*/ 36 w 21600"/>
                          <a:gd name="T1" fmla="*/ 82 h 29781"/>
                          <a:gd name="T2" fmla="*/ 6 w 21600"/>
                          <a:gd name="T3" fmla="*/ 0 h 29781"/>
                          <a:gd name="T4" fmla="*/ 56 w 21600"/>
                          <a:gd name="T5" fmla="*/ 27 h 29781"/>
                          <a:gd name="T6" fmla="*/ 0 60000 65536"/>
                          <a:gd name="T7" fmla="*/ 0 60000 65536"/>
                          <a:gd name="T8" fmla="*/ 0 60000 65536"/>
                        </a:gdLst>
                        <a:ahLst/>
                        <a:cxnLst>
                          <a:cxn ang="T6">
                            <a:pos x="T0" y="T1"/>
                          </a:cxn>
                          <a:cxn ang="T7">
                            <a:pos x="T2" y="T3"/>
                          </a:cxn>
                          <a:cxn ang="T8">
                            <a:pos x="T4" y="T5"/>
                          </a:cxn>
                        </a:cxnLst>
                        <a:rect l="0" t="0" r="r" b="b"/>
                        <a:pathLst>
                          <a:path w="21600" h="29781" fill="none" extrusionOk="0">
                            <a:moveTo>
                              <a:pt x="13814" y="29781"/>
                            </a:moveTo>
                            <a:cubicBezTo>
                              <a:pt x="5489" y="26564"/>
                              <a:pt x="0" y="18558"/>
                              <a:pt x="0" y="9633"/>
                            </a:cubicBezTo>
                            <a:cubicBezTo>
                              <a:pt x="-1" y="6289"/>
                              <a:pt x="776" y="2992"/>
                              <a:pt x="2266" y="-1"/>
                            </a:cubicBezTo>
                          </a:path>
                          <a:path w="21600" h="29781" stroke="0" extrusionOk="0">
                            <a:moveTo>
                              <a:pt x="13814" y="29781"/>
                            </a:moveTo>
                            <a:cubicBezTo>
                              <a:pt x="5489" y="26564"/>
                              <a:pt x="0" y="18558"/>
                              <a:pt x="0" y="9633"/>
                            </a:cubicBezTo>
                            <a:cubicBezTo>
                              <a:pt x="-1" y="6289"/>
                              <a:pt x="776" y="2992"/>
                              <a:pt x="2266" y="-1"/>
                            </a:cubicBezTo>
                            <a:lnTo>
                              <a:pt x="21600" y="9633"/>
                            </a:lnTo>
                            <a:lnTo>
                              <a:pt x="13814" y="29781"/>
                            </a:lnTo>
                            <a:close/>
                          </a:path>
                        </a:pathLst>
                      </a:custGeom>
                      <a:noFill/>
                      <a:ln w="127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123" name="Arc 214"/>
                      <p:cNvSpPr>
                        <a:spLocks/>
                      </p:cNvSpPr>
                      <p:nvPr/>
                    </p:nvSpPr>
                    <p:spPr bwMode="auto">
                      <a:xfrm>
                        <a:off x="2939" y="2967"/>
                        <a:ext cx="88" cy="123"/>
                      </a:xfrm>
                      <a:custGeom>
                        <a:avLst/>
                        <a:gdLst>
                          <a:gd name="T0" fmla="*/ 56 w 21600"/>
                          <a:gd name="T1" fmla="*/ 123 h 29331"/>
                          <a:gd name="T2" fmla="*/ 8 w 21600"/>
                          <a:gd name="T3" fmla="*/ 0 h 29331"/>
                          <a:gd name="T4" fmla="*/ 88 w 21600"/>
                          <a:gd name="T5" fmla="*/ 39 h 29331"/>
                          <a:gd name="T6" fmla="*/ 0 60000 65536"/>
                          <a:gd name="T7" fmla="*/ 0 60000 65536"/>
                          <a:gd name="T8" fmla="*/ 0 60000 65536"/>
                        </a:gdLst>
                        <a:ahLst/>
                        <a:cxnLst>
                          <a:cxn ang="T6">
                            <a:pos x="T0" y="T1"/>
                          </a:cxn>
                          <a:cxn ang="T7">
                            <a:pos x="T2" y="T3"/>
                          </a:cxn>
                          <a:cxn ang="T8">
                            <a:pos x="T4" y="T5"/>
                          </a:cxn>
                        </a:cxnLst>
                        <a:rect l="0" t="0" r="r" b="b"/>
                        <a:pathLst>
                          <a:path w="21600" h="29331" fill="none" extrusionOk="0">
                            <a:moveTo>
                              <a:pt x="13638" y="29331"/>
                            </a:moveTo>
                            <a:cubicBezTo>
                              <a:pt x="5406" y="26067"/>
                              <a:pt x="0" y="18108"/>
                              <a:pt x="0" y="9252"/>
                            </a:cubicBezTo>
                            <a:cubicBezTo>
                              <a:pt x="-1" y="6051"/>
                              <a:pt x="711" y="2891"/>
                              <a:pt x="2081" y="-1"/>
                            </a:cubicBezTo>
                          </a:path>
                          <a:path w="21600" h="29331" stroke="0" extrusionOk="0">
                            <a:moveTo>
                              <a:pt x="13638" y="29331"/>
                            </a:moveTo>
                            <a:cubicBezTo>
                              <a:pt x="5406" y="26067"/>
                              <a:pt x="0" y="18108"/>
                              <a:pt x="0" y="9252"/>
                            </a:cubicBezTo>
                            <a:cubicBezTo>
                              <a:pt x="-1" y="6051"/>
                              <a:pt x="711" y="2891"/>
                              <a:pt x="2081" y="-1"/>
                            </a:cubicBezTo>
                            <a:lnTo>
                              <a:pt x="21600" y="9252"/>
                            </a:lnTo>
                            <a:lnTo>
                              <a:pt x="13638" y="29331"/>
                            </a:lnTo>
                            <a:close/>
                          </a:path>
                        </a:pathLst>
                      </a:custGeom>
                      <a:noFill/>
                      <a:ln w="127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grpSp>
                <p:grpSp>
                  <p:nvGrpSpPr>
                    <p:cNvPr id="97" name="Group 96"/>
                    <p:cNvGrpSpPr>
                      <a:grpSpLocks/>
                    </p:cNvGrpSpPr>
                    <p:nvPr/>
                  </p:nvGrpSpPr>
                  <p:grpSpPr bwMode="auto">
                    <a:xfrm>
                      <a:off x="2775" y="3102"/>
                      <a:ext cx="135" cy="142"/>
                      <a:chOff x="2775" y="3102"/>
                      <a:chExt cx="135" cy="142"/>
                    </a:xfrm>
                  </p:grpSpPr>
                  <p:sp>
                    <p:nvSpPr>
                      <p:cNvPr id="118" name="Arc 216"/>
                      <p:cNvSpPr>
                        <a:spLocks/>
                      </p:cNvSpPr>
                      <p:nvPr/>
                    </p:nvSpPr>
                    <p:spPr bwMode="auto">
                      <a:xfrm>
                        <a:off x="2831" y="3102"/>
                        <a:ext cx="47" cy="33"/>
                      </a:xfrm>
                      <a:custGeom>
                        <a:avLst/>
                        <a:gdLst>
                          <a:gd name="T0" fmla="*/ 0 w 33710"/>
                          <a:gd name="T1" fmla="*/ 10 h 21600"/>
                          <a:gd name="T2" fmla="*/ 47 w 33710"/>
                          <a:gd name="T3" fmla="*/ 16 h 21600"/>
                          <a:gd name="T4" fmla="*/ 21 w 33710"/>
                          <a:gd name="T5" fmla="*/ 33 h 21600"/>
                          <a:gd name="T6" fmla="*/ 0 60000 65536"/>
                          <a:gd name="T7" fmla="*/ 0 60000 65536"/>
                          <a:gd name="T8" fmla="*/ 0 60000 65536"/>
                        </a:gdLst>
                        <a:ahLst/>
                        <a:cxnLst>
                          <a:cxn ang="T6">
                            <a:pos x="T0" y="T1"/>
                          </a:cxn>
                          <a:cxn ang="T7">
                            <a:pos x="T2" y="T3"/>
                          </a:cxn>
                          <a:cxn ang="T8">
                            <a:pos x="T4" y="T5"/>
                          </a:cxn>
                        </a:cxnLst>
                        <a:rect l="0" t="0" r="r" b="b"/>
                        <a:pathLst>
                          <a:path w="33710" h="21600" fill="none" extrusionOk="0">
                            <a:moveTo>
                              <a:pt x="0" y="6390"/>
                            </a:moveTo>
                            <a:cubicBezTo>
                              <a:pt x="4055" y="2300"/>
                              <a:pt x="9577" y="-1"/>
                              <a:pt x="15337" y="0"/>
                            </a:cubicBezTo>
                            <a:cubicBezTo>
                              <a:pt x="22822" y="0"/>
                              <a:pt x="29773" y="3875"/>
                              <a:pt x="33709" y="10242"/>
                            </a:cubicBezTo>
                          </a:path>
                          <a:path w="33710" h="21600" stroke="0" extrusionOk="0">
                            <a:moveTo>
                              <a:pt x="0" y="6390"/>
                            </a:moveTo>
                            <a:cubicBezTo>
                              <a:pt x="4055" y="2300"/>
                              <a:pt x="9577" y="-1"/>
                              <a:pt x="15337" y="0"/>
                            </a:cubicBezTo>
                            <a:cubicBezTo>
                              <a:pt x="22822" y="0"/>
                              <a:pt x="29773" y="3875"/>
                              <a:pt x="33709" y="10242"/>
                            </a:cubicBezTo>
                            <a:lnTo>
                              <a:pt x="15337" y="21600"/>
                            </a:lnTo>
                            <a:lnTo>
                              <a:pt x="0" y="6390"/>
                            </a:lnTo>
                            <a:close/>
                          </a:path>
                        </a:pathLst>
                      </a:custGeom>
                      <a:noFill/>
                      <a:ln w="127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119" name="Arc 217"/>
                      <p:cNvSpPr>
                        <a:spLocks/>
                      </p:cNvSpPr>
                      <p:nvPr/>
                    </p:nvSpPr>
                    <p:spPr bwMode="auto">
                      <a:xfrm>
                        <a:off x="2800" y="3130"/>
                        <a:ext cx="95" cy="64"/>
                      </a:xfrm>
                      <a:custGeom>
                        <a:avLst/>
                        <a:gdLst>
                          <a:gd name="T0" fmla="*/ 0 w 33528"/>
                          <a:gd name="T1" fmla="*/ 19 h 21600"/>
                          <a:gd name="T2" fmla="*/ 95 w 33528"/>
                          <a:gd name="T3" fmla="*/ 30 h 21600"/>
                          <a:gd name="T4" fmla="*/ 43 w 33528"/>
                          <a:gd name="T5" fmla="*/ 64 h 21600"/>
                          <a:gd name="T6" fmla="*/ 0 60000 65536"/>
                          <a:gd name="T7" fmla="*/ 0 60000 65536"/>
                          <a:gd name="T8" fmla="*/ 0 60000 65536"/>
                        </a:gdLst>
                        <a:ahLst/>
                        <a:cxnLst>
                          <a:cxn ang="T6">
                            <a:pos x="T0" y="T1"/>
                          </a:cxn>
                          <a:cxn ang="T7">
                            <a:pos x="T2" y="T3"/>
                          </a:cxn>
                          <a:cxn ang="T8">
                            <a:pos x="T4" y="T5"/>
                          </a:cxn>
                        </a:cxnLst>
                        <a:rect l="0" t="0" r="r" b="b"/>
                        <a:pathLst>
                          <a:path w="33528" h="21600" fill="none" extrusionOk="0">
                            <a:moveTo>
                              <a:pt x="0" y="6291"/>
                            </a:moveTo>
                            <a:cubicBezTo>
                              <a:pt x="4047" y="2261"/>
                              <a:pt x="9526" y="-1"/>
                              <a:pt x="15238" y="0"/>
                            </a:cubicBezTo>
                            <a:cubicBezTo>
                              <a:pt x="22667" y="0"/>
                              <a:pt x="29575" y="3818"/>
                              <a:pt x="33527" y="10109"/>
                            </a:cubicBezTo>
                          </a:path>
                          <a:path w="33528" h="21600" stroke="0" extrusionOk="0">
                            <a:moveTo>
                              <a:pt x="0" y="6291"/>
                            </a:moveTo>
                            <a:cubicBezTo>
                              <a:pt x="4047" y="2261"/>
                              <a:pt x="9526" y="-1"/>
                              <a:pt x="15238" y="0"/>
                            </a:cubicBezTo>
                            <a:cubicBezTo>
                              <a:pt x="22667" y="0"/>
                              <a:pt x="29575" y="3818"/>
                              <a:pt x="33527" y="10109"/>
                            </a:cubicBezTo>
                            <a:lnTo>
                              <a:pt x="15238" y="21600"/>
                            </a:lnTo>
                            <a:lnTo>
                              <a:pt x="0" y="6291"/>
                            </a:lnTo>
                            <a:close/>
                          </a:path>
                        </a:pathLst>
                      </a:custGeom>
                      <a:noFill/>
                      <a:ln w="127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120" name="Arc 218"/>
                      <p:cNvSpPr>
                        <a:spLocks/>
                      </p:cNvSpPr>
                      <p:nvPr/>
                    </p:nvSpPr>
                    <p:spPr bwMode="auto">
                      <a:xfrm>
                        <a:off x="2775" y="3153"/>
                        <a:ext cx="135" cy="91"/>
                      </a:xfrm>
                      <a:custGeom>
                        <a:avLst/>
                        <a:gdLst>
                          <a:gd name="T0" fmla="*/ 0 w 33797"/>
                          <a:gd name="T1" fmla="*/ 27 h 21600"/>
                          <a:gd name="T2" fmla="*/ 135 w 33797"/>
                          <a:gd name="T3" fmla="*/ 44 h 21600"/>
                          <a:gd name="T4" fmla="*/ 61 w 33797"/>
                          <a:gd name="T5" fmla="*/ 91 h 21600"/>
                          <a:gd name="T6" fmla="*/ 0 60000 65536"/>
                          <a:gd name="T7" fmla="*/ 0 60000 65536"/>
                          <a:gd name="T8" fmla="*/ 0 60000 65536"/>
                        </a:gdLst>
                        <a:ahLst/>
                        <a:cxnLst>
                          <a:cxn ang="T6">
                            <a:pos x="T0" y="T1"/>
                          </a:cxn>
                          <a:cxn ang="T7">
                            <a:pos x="T2" y="T3"/>
                          </a:cxn>
                          <a:cxn ang="T8">
                            <a:pos x="T4" y="T5"/>
                          </a:cxn>
                        </a:cxnLst>
                        <a:rect l="0" t="0" r="r" b="b"/>
                        <a:pathLst>
                          <a:path w="33797" h="21600" fill="none" extrusionOk="0">
                            <a:moveTo>
                              <a:pt x="0" y="6397"/>
                            </a:moveTo>
                            <a:cubicBezTo>
                              <a:pt x="4056" y="2303"/>
                              <a:pt x="9580" y="-1"/>
                              <a:pt x="15344" y="0"/>
                            </a:cubicBezTo>
                            <a:cubicBezTo>
                              <a:pt x="22883" y="0"/>
                              <a:pt x="29877" y="3931"/>
                              <a:pt x="33796" y="10372"/>
                            </a:cubicBezTo>
                          </a:path>
                          <a:path w="33797" h="21600" stroke="0" extrusionOk="0">
                            <a:moveTo>
                              <a:pt x="0" y="6397"/>
                            </a:moveTo>
                            <a:cubicBezTo>
                              <a:pt x="4056" y="2303"/>
                              <a:pt x="9580" y="-1"/>
                              <a:pt x="15344" y="0"/>
                            </a:cubicBezTo>
                            <a:cubicBezTo>
                              <a:pt x="22883" y="0"/>
                              <a:pt x="29877" y="3931"/>
                              <a:pt x="33796" y="10372"/>
                            </a:cubicBezTo>
                            <a:lnTo>
                              <a:pt x="15344" y="21600"/>
                            </a:lnTo>
                            <a:lnTo>
                              <a:pt x="0" y="6397"/>
                            </a:lnTo>
                            <a:close/>
                          </a:path>
                        </a:pathLst>
                      </a:custGeom>
                      <a:noFill/>
                      <a:ln w="127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grpSp>
                <p:grpSp>
                  <p:nvGrpSpPr>
                    <p:cNvPr id="98" name="Group 97"/>
                    <p:cNvGrpSpPr>
                      <a:grpSpLocks/>
                    </p:cNvGrpSpPr>
                    <p:nvPr/>
                  </p:nvGrpSpPr>
                  <p:grpSpPr bwMode="auto">
                    <a:xfrm>
                      <a:off x="2701" y="2880"/>
                      <a:ext cx="293" cy="317"/>
                      <a:chOff x="2701" y="2880"/>
                      <a:chExt cx="293" cy="317"/>
                    </a:xfrm>
                  </p:grpSpPr>
                  <p:sp>
                    <p:nvSpPr>
                      <p:cNvPr id="99" name="Line 220"/>
                      <p:cNvSpPr>
                        <a:spLocks noChangeShapeType="1"/>
                      </p:cNvSpPr>
                      <p:nvPr/>
                    </p:nvSpPr>
                    <p:spPr bwMode="auto">
                      <a:xfrm flipH="1">
                        <a:off x="2760" y="2963"/>
                        <a:ext cx="191" cy="22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100" name="Line 221"/>
                      <p:cNvSpPr>
                        <a:spLocks noChangeShapeType="1"/>
                      </p:cNvSpPr>
                      <p:nvPr/>
                    </p:nvSpPr>
                    <p:spPr bwMode="auto">
                      <a:xfrm>
                        <a:off x="2724" y="3044"/>
                        <a:ext cx="270" cy="4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101" name="Line 222"/>
                      <p:cNvSpPr>
                        <a:spLocks noChangeShapeType="1"/>
                      </p:cNvSpPr>
                      <p:nvPr/>
                    </p:nvSpPr>
                    <p:spPr bwMode="auto">
                      <a:xfrm>
                        <a:off x="2803" y="2921"/>
                        <a:ext cx="110" cy="276"/>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grpSp>
                    <p:nvGrpSpPr>
                      <p:cNvPr id="102" name="Group 101"/>
                      <p:cNvGrpSpPr>
                        <a:grpSpLocks/>
                      </p:cNvGrpSpPr>
                      <p:nvPr/>
                    </p:nvGrpSpPr>
                    <p:grpSpPr bwMode="auto">
                      <a:xfrm>
                        <a:off x="2806" y="2880"/>
                        <a:ext cx="136" cy="153"/>
                        <a:chOff x="2806" y="2880"/>
                        <a:chExt cx="136" cy="153"/>
                      </a:xfrm>
                    </p:grpSpPr>
                    <p:sp>
                      <p:nvSpPr>
                        <p:cNvPr id="115" name="Arc 224"/>
                        <p:cNvSpPr>
                          <a:spLocks/>
                        </p:cNvSpPr>
                        <p:nvPr/>
                      </p:nvSpPr>
                      <p:spPr bwMode="auto">
                        <a:xfrm>
                          <a:off x="2843" y="2999"/>
                          <a:ext cx="47" cy="34"/>
                        </a:xfrm>
                        <a:custGeom>
                          <a:avLst/>
                          <a:gdLst>
                            <a:gd name="T0" fmla="*/ 47 w 31341"/>
                            <a:gd name="T1" fmla="*/ 29 h 21600"/>
                            <a:gd name="T2" fmla="*/ 0 w 31341"/>
                            <a:gd name="T3" fmla="*/ 12 h 21600"/>
                            <a:gd name="T4" fmla="*/ 30 w 31341"/>
                            <a:gd name="T5" fmla="*/ 0 h 21600"/>
                            <a:gd name="T6" fmla="*/ 0 60000 65536"/>
                            <a:gd name="T7" fmla="*/ 0 60000 65536"/>
                            <a:gd name="T8" fmla="*/ 0 60000 65536"/>
                          </a:gdLst>
                          <a:ahLst/>
                          <a:cxnLst>
                            <a:cxn ang="T6">
                              <a:pos x="T0" y="T1"/>
                            </a:cxn>
                            <a:cxn ang="T7">
                              <a:pos x="T2" y="T3"/>
                            </a:cxn>
                            <a:cxn ang="T8">
                              <a:pos x="T4" y="T5"/>
                            </a:cxn>
                          </a:cxnLst>
                          <a:rect l="0" t="0" r="r" b="b"/>
                          <a:pathLst>
                            <a:path w="31341" h="21600" fill="none" extrusionOk="0">
                              <a:moveTo>
                                <a:pt x="31340" y="18539"/>
                              </a:moveTo>
                              <a:cubicBezTo>
                                <a:pt x="27990" y="20542"/>
                                <a:pt x="24160" y="21599"/>
                                <a:pt x="20258" y="21600"/>
                              </a:cubicBezTo>
                              <a:cubicBezTo>
                                <a:pt x="11219" y="21600"/>
                                <a:pt x="3136" y="15972"/>
                                <a:pt x="0" y="7495"/>
                              </a:cubicBezTo>
                            </a:path>
                            <a:path w="31341" h="21600" stroke="0" extrusionOk="0">
                              <a:moveTo>
                                <a:pt x="31340" y="18539"/>
                              </a:moveTo>
                              <a:cubicBezTo>
                                <a:pt x="27990" y="20542"/>
                                <a:pt x="24160" y="21599"/>
                                <a:pt x="20258" y="21600"/>
                              </a:cubicBezTo>
                              <a:cubicBezTo>
                                <a:pt x="11219" y="21600"/>
                                <a:pt x="3136" y="15972"/>
                                <a:pt x="0" y="7495"/>
                              </a:cubicBezTo>
                              <a:lnTo>
                                <a:pt x="20258" y="0"/>
                              </a:lnTo>
                              <a:lnTo>
                                <a:pt x="31340" y="18539"/>
                              </a:lnTo>
                              <a:close/>
                            </a:path>
                          </a:pathLst>
                        </a:custGeom>
                        <a:noFill/>
                        <a:ln w="127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116" name="Arc 225"/>
                        <p:cNvSpPr>
                          <a:spLocks/>
                        </p:cNvSpPr>
                        <p:nvPr/>
                      </p:nvSpPr>
                      <p:spPr bwMode="auto">
                        <a:xfrm>
                          <a:off x="2825" y="2945"/>
                          <a:ext cx="89" cy="63"/>
                        </a:xfrm>
                        <a:custGeom>
                          <a:avLst/>
                          <a:gdLst>
                            <a:gd name="T0" fmla="*/ 89 w 31662"/>
                            <a:gd name="T1" fmla="*/ 53 h 21600"/>
                            <a:gd name="T2" fmla="*/ 0 w 31662"/>
                            <a:gd name="T3" fmla="*/ 22 h 21600"/>
                            <a:gd name="T4" fmla="*/ 57 w 31662"/>
                            <a:gd name="T5" fmla="*/ 0 h 21600"/>
                            <a:gd name="T6" fmla="*/ 0 60000 65536"/>
                            <a:gd name="T7" fmla="*/ 0 60000 65536"/>
                            <a:gd name="T8" fmla="*/ 0 60000 65536"/>
                          </a:gdLst>
                          <a:ahLst/>
                          <a:cxnLst>
                            <a:cxn ang="T6">
                              <a:pos x="T0" y="T1"/>
                            </a:cxn>
                            <a:cxn ang="T7">
                              <a:pos x="T2" y="T3"/>
                            </a:cxn>
                            <a:cxn ang="T8">
                              <a:pos x="T4" y="T5"/>
                            </a:cxn>
                          </a:cxnLst>
                          <a:rect l="0" t="0" r="r" b="b"/>
                          <a:pathLst>
                            <a:path w="31662" h="21600" fill="none" extrusionOk="0">
                              <a:moveTo>
                                <a:pt x="31661" y="18328"/>
                              </a:moveTo>
                              <a:cubicBezTo>
                                <a:pt x="28233" y="20466"/>
                                <a:pt x="24273" y="21599"/>
                                <a:pt x="20233" y="21600"/>
                              </a:cubicBezTo>
                              <a:cubicBezTo>
                                <a:pt x="11220" y="21600"/>
                                <a:pt x="3154" y="16003"/>
                                <a:pt x="-1" y="7561"/>
                              </a:cubicBezTo>
                            </a:path>
                            <a:path w="31662" h="21600" stroke="0" extrusionOk="0">
                              <a:moveTo>
                                <a:pt x="31661" y="18328"/>
                              </a:moveTo>
                              <a:cubicBezTo>
                                <a:pt x="28233" y="20466"/>
                                <a:pt x="24273" y="21599"/>
                                <a:pt x="20233" y="21600"/>
                              </a:cubicBezTo>
                              <a:cubicBezTo>
                                <a:pt x="11220" y="21600"/>
                                <a:pt x="3154" y="16003"/>
                                <a:pt x="-1" y="7561"/>
                              </a:cubicBezTo>
                              <a:lnTo>
                                <a:pt x="20233" y="0"/>
                              </a:lnTo>
                              <a:lnTo>
                                <a:pt x="31661" y="18328"/>
                              </a:lnTo>
                              <a:close/>
                            </a:path>
                          </a:pathLst>
                        </a:custGeom>
                        <a:noFill/>
                        <a:ln w="127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117" name="Arc 226"/>
                        <p:cNvSpPr>
                          <a:spLocks/>
                        </p:cNvSpPr>
                        <p:nvPr/>
                      </p:nvSpPr>
                      <p:spPr bwMode="auto">
                        <a:xfrm>
                          <a:off x="2806" y="2880"/>
                          <a:ext cx="136" cy="97"/>
                        </a:xfrm>
                        <a:custGeom>
                          <a:avLst/>
                          <a:gdLst>
                            <a:gd name="T0" fmla="*/ 136 w 30872"/>
                            <a:gd name="T1" fmla="*/ 82 h 21600"/>
                            <a:gd name="T2" fmla="*/ 0 w 30872"/>
                            <a:gd name="T3" fmla="*/ 43 h 21600"/>
                            <a:gd name="T4" fmla="*/ 85 w 30872"/>
                            <a:gd name="T5" fmla="*/ 0 h 21600"/>
                            <a:gd name="T6" fmla="*/ 0 60000 65536"/>
                            <a:gd name="T7" fmla="*/ 0 60000 65536"/>
                            <a:gd name="T8" fmla="*/ 0 60000 65536"/>
                          </a:gdLst>
                          <a:ahLst/>
                          <a:cxnLst>
                            <a:cxn ang="T6">
                              <a:pos x="T0" y="T1"/>
                            </a:cxn>
                            <a:cxn ang="T7">
                              <a:pos x="T2" y="T3"/>
                            </a:cxn>
                            <a:cxn ang="T8">
                              <a:pos x="T4" y="T5"/>
                            </a:cxn>
                          </a:cxnLst>
                          <a:rect l="0" t="0" r="r" b="b"/>
                          <a:pathLst>
                            <a:path w="30872" h="21600" fill="none" extrusionOk="0">
                              <a:moveTo>
                                <a:pt x="30872" y="18273"/>
                              </a:moveTo>
                              <a:cubicBezTo>
                                <a:pt x="27423" y="20446"/>
                                <a:pt x="23431" y="21599"/>
                                <a:pt x="19355" y="21600"/>
                              </a:cubicBezTo>
                              <a:cubicBezTo>
                                <a:pt x="11145" y="21600"/>
                                <a:pt x="3644" y="16945"/>
                                <a:pt x="0" y="9588"/>
                              </a:cubicBezTo>
                            </a:path>
                            <a:path w="30872" h="21600" stroke="0" extrusionOk="0">
                              <a:moveTo>
                                <a:pt x="30872" y="18273"/>
                              </a:moveTo>
                              <a:cubicBezTo>
                                <a:pt x="27423" y="20446"/>
                                <a:pt x="23431" y="21599"/>
                                <a:pt x="19355" y="21600"/>
                              </a:cubicBezTo>
                              <a:cubicBezTo>
                                <a:pt x="11145" y="21600"/>
                                <a:pt x="3644" y="16945"/>
                                <a:pt x="0" y="9588"/>
                              </a:cubicBezTo>
                              <a:lnTo>
                                <a:pt x="19355" y="0"/>
                              </a:lnTo>
                              <a:lnTo>
                                <a:pt x="30872" y="18273"/>
                              </a:lnTo>
                              <a:close/>
                            </a:path>
                          </a:pathLst>
                        </a:custGeom>
                        <a:noFill/>
                        <a:ln w="127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grpSp>
                  <p:grpSp>
                    <p:nvGrpSpPr>
                      <p:cNvPr id="103" name="Group 102"/>
                      <p:cNvGrpSpPr>
                        <a:grpSpLocks/>
                      </p:cNvGrpSpPr>
                      <p:nvPr/>
                    </p:nvGrpSpPr>
                    <p:grpSpPr bwMode="auto">
                      <a:xfrm>
                        <a:off x="2884" y="3080"/>
                        <a:ext cx="106" cy="116"/>
                        <a:chOff x="2884" y="3080"/>
                        <a:chExt cx="106" cy="116"/>
                      </a:xfrm>
                    </p:grpSpPr>
                    <p:sp>
                      <p:nvSpPr>
                        <p:cNvPr id="112" name="Arc 228"/>
                        <p:cNvSpPr>
                          <a:spLocks/>
                        </p:cNvSpPr>
                        <p:nvPr/>
                      </p:nvSpPr>
                      <p:spPr bwMode="auto">
                        <a:xfrm>
                          <a:off x="2884" y="3080"/>
                          <a:ext cx="28" cy="37"/>
                        </a:xfrm>
                        <a:custGeom>
                          <a:avLst/>
                          <a:gdLst>
                            <a:gd name="T0" fmla="*/ 1 w 21600"/>
                            <a:gd name="T1" fmla="*/ 37 h 26748"/>
                            <a:gd name="T2" fmla="*/ 27 w 21600"/>
                            <a:gd name="T3" fmla="*/ 0 h 26748"/>
                            <a:gd name="T4" fmla="*/ 28 w 21600"/>
                            <a:gd name="T5" fmla="*/ 30 h 26748"/>
                            <a:gd name="T6" fmla="*/ 0 60000 65536"/>
                            <a:gd name="T7" fmla="*/ 0 60000 65536"/>
                            <a:gd name="T8" fmla="*/ 0 60000 65536"/>
                          </a:gdLst>
                          <a:ahLst/>
                          <a:cxnLst>
                            <a:cxn ang="T6">
                              <a:pos x="T0" y="T1"/>
                            </a:cxn>
                            <a:cxn ang="T7">
                              <a:pos x="T2" y="T3"/>
                            </a:cxn>
                            <a:cxn ang="T8">
                              <a:pos x="T4" y="T5"/>
                            </a:cxn>
                          </a:cxnLst>
                          <a:rect l="0" t="0" r="r" b="b"/>
                          <a:pathLst>
                            <a:path w="21600" h="26748" fill="none" extrusionOk="0">
                              <a:moveTo>
                                <a:pt x="625" y="26748"/>
                              </a:moveTo>
                              <a:cubicBezTo>
                                <a:pt x="210" y="25059"/>
                                <a:pt x="0" y="23326"/>
                                <a:pt x="0" y="21587"/>
                              </a:cubicBezTo>
                              <a:cubicBezTo>
                                <a:pt x="-1" y="9952"/>
                                <a:pt x="9214" y="408"/>
                                <a:pt x="20842" y="0"/>
                              </a:cubicBezTo>
                            </a:path>
                            <a:path w="21600" h="26748" stroke="0" extrusionOk="0">
                              <a:moveTo>
                                <a:pt x="625" y="26748"/>
                              </a:moveTo>
                              <a:cubicBezTo>
                                <a:pt x="210" y="25059"/>
                                <a:pt x="0" y="23326"/>
                                <a:pt x="0" y="21587"/>
                              </a:cubicBezTo>
                              <a:cubicBezTo>
                                <a:pt x="-1" y="9952"/>
                                <a:pt x="9214" y="408"/>
                                <a:pt x="20842" y="0"/>
                              </a:cubicBezTo>
                              <a:lnTo>
                                <a:pt x="21600" y="21587"/>
                              </a:lnTo>
                              <a:lnTo>
                                <a:pt x="625" y="26748"/>
                              </a:lnTo>
                              <a:close/>
                            </a:path>
                          </a:pathLst>
                        </a:custGeom>
                        <a:noFill/>
                        <a:ln w="127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113" name="Arc 229"/>
                        <p:cNvSpPr>
                          <a:spLocks/>
                        </p:cNvSpPr>
                        <p:nvPr/>
                      </p:nvSpPr>
                      <p:spPr bwMode="auto">
                        <a:xfrm>
                          <a:off x="2899" y="3086"/>
                          <a:ext cx="51" cy="66"/>
                        </a:xfrm>
                        <a:custGeom>
                          <a:avLst/>
                          <a:gdLst>
                            <a:gd name="T0" fmla="*/ 1 w 21600"/>
                            <a:gd name="T1" fmla="*/ 66 h 26792"/>
                            <a:gd name="T2" fmla="*/ 50 w 21600"/>
                            <a:gd name="T3" fmla="*/ 0 h 26792"/>
                            <a:gd name="T4" fmla="*/ 51 w 21600"/>
                            <a:gd name="T5" fmla="*/ 53 h 26792"/>
                            <a:gd name="T6" fmla="*/ 0 60000 65536"/>
                            <a:gd name="T7" fmla="*/ 0 60000 65536"/>
                            <a:gd name="T8" fmla="*/ 0 60000 65536"/>
                          </a:gdLst>
                          <a:ahLst/>
                          <a:cxnLst>
                            <a:cxn ang="T6">
                              <a:pos x="T0" y="T1"/>
                            </a:cxn>
                            <a:cxn ang="T7">
                              <a:pos x="T2" y="T3"/>
                            </a:cxn>
                            <a:cxn ang="T8">
                              <a:pos x="T4" y="T5"/>
                            </a:cxn>
                          </a:cxnLst>
                          <a:rect l="0" t="0" r="r" b="b"/>
                          <a:pathLst>
                            <a:path w="21600" h="26792" fill="none" extrusionOk="0">
                              <a:moveTo>
                                <a:pt x="634" y="26791"/>
                              </a:moveTo>
                              <a:cubicBezTo>
                                <a:pt x="212" y="25092"/>
                                <a:pt x="0" y="23347"/>
                                <a:pt x="0" y="21596"/>
                              </a:cubicBezTo>
                              <a:cubicBezTo>
                                <a:pt x="-1" y="9830"/>
                                <a:pt x="9416" y="228"/>
                                <a:pt x="21180" y="0"/>
                              </a:cubicBezTo>
                            </a:path>
                            <a:path w="21600" h="26792" stroke="0" extrusionOk="0">
                              <a:moveTo>
                                <a:pt x="634" y="26791"/>
                              </a:moveTo>
                              <a:cubicBezTo>
                                <a:pt x="212" y="25092"/>
                                <a:pt x="0" y="23347"/>
                                <a:pt x="0" y="21596"/>
                              </a:cubicBezTo>
                              <a:cubicBezTo>
                                <a:pt x="-1" y="9830"/>
                                <a:pt x="9416" y="228"/>
                                <a:pt x="21180" y="0"/>
                              </a:cubicBezTo>
                              <a:lnTo>
                                <a:pt x="21600" y="21596"/>
                              </a:lnTo>
                              <a:lnTo>
                                <a:pt x="634" y="26791"/>
                              </a:lnTo>
                              <a:close/>
                            </a:path>
                          </a:pathLst>
                        </a:custGeom>
                        <a:noFill/>
                        <a:ln w="127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114" name="Arc 230"/>
                        <p:cNvSpPr>
                          <a:spLocks/>
                        </p:cNvSpPr>
                        <p:nvPr/>
                      </p:nvSpPr>
                      <p:spPr bwMode="auto">
                        <a:xfrm>
                          <a:off x="2914" y="3097"/>
                          <a:ext cx="76" cy="99"/>
                        </a:xfrm>
                        <a:custGeom>
                          <a:avLst/>
                          <a:gdLst>
                            <a:gd name="T0" fmla="*/ 2 w 21600"/>
                            <a:gd name="T1" fmla="*/ 99 h 26687"/>
                            <a:gd name="T2" fmla="*/ 75 w 21600"/>
                            <a:gd name="T3" fmla="*/ 0 h 26687"/>
                            <a:gd name="T4" fmla="*/ 76 w 21600"/>
                            <a:gd name="T5" fmla="*/ 80 h 26687"/>
                            <a:gd name="T6" fmla="*/ 0 60000 65536"/>
                            <a:gd name="T7" fmla="*/ 0 60000 65536"/>
                            <a:gd name="T8" fmla="*/ 0 60000 65536"/>
                          </a:gdLst>
                          <a:ahLst/>
                          <a:cxnLst>
                            <a:cxn ang="T6">
                              <a:pos x="T0" y="T1"/>
                            </a:cxn>
                            <a:cxn ang="T7">
                              <a:pos x="T2" y="T3"/>
                            </a:cxn>
                            <a:cxn ang="T8">
                              <a:pos x="T4" y="T5"/>
                            </a:cxn>
                          </a:cxnLst>
                          <a:rect l="0" t="0" r="r" b="b"/>
                          <a:pathLst>
                            <a:path w="21600" h="26687" fill="none" extrusionOk="0">
                              <a:moveTo>
                                <a:pt x="608" y="26686"/>
                              </a:moveTo>
                              <a:cubicBezTo>
                                <a:pt x="204" y="25020"/>
                                <a:pt x="0" y="23312"/>
                                <a:pt x="0" y="21598"/>
                              </a:cubicBezTo>
                              <a:cubicBezTo>
                                <a:pt x="-1" y="9778"/>
                                <a:pt x="9499" y="154"/>
                                <a:pt x="21317" y="-1"/>
                              </a:cubicBezTo>
                            </a:path>
                            <a:path w="21600" h="26687" stroke="0" extrusionOk="0">
                              <a:moveTo>
                                <a:pt x="608" y="26686"/>
                              </a:moveTo>
                              <a:cubicBezTo>
                                <a:pt x="204" y="25020"/>
                                <a:pt x="0" y="23312"/>
                                <a:pt x="0" y="21598"/>
                              </a:cubicBezTo>
                              <a:cubicBezTo>
                                <a:pt x="-1" y="9778"/>
                                <a:pt x="9499" y="154"/>
                                <a:pt x="21317" y="-1"/>
                              </a:cubicBezTo>
                              <a:lnTo>
                                <a:pt x="21600" y="21598"/>
                              </a:lnTo>
                              <a:lnTo>
                                <a:pt x="608" y="26686"/>
                              </a:lnTo>
                              <a:close/>
                            </a:path>
                          </a:pathLst>
                        </a:custGeom>
                        <a:noFill/>
                        <a:ln w="127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grpSp>
                  <p:grpSp>
                    <p:nvGrpSpPr>
                      <p:cNvPr id="104" name="Group 103"/>
                      <p:cNvGrpSpPr>
                        <a:grpSpLocks/>
                      </p:cNvGrpSpPr>
                      <p:nvPr/>
                    </p:nvGrpSpPr>
                    <p:grpSpPr bwMode="auto">
                      <a:xfrm>
                        <a:off x="2701" y="3043"/>
                        <a:ext cx="131" cy="136"/>
                        <a:chOff x="2701" y="3043"/>
                        <a:chExt cx="131" cy="136"/>
                      </a:xfrm>
                    </p:grpSpPr>
                    <p:sp>
                      <p:nvSpPr>
                        <p:cNvPr id="109" name="Arc 232"/>
                        <p:cNvSpPr>
                          <a:spLocks/>
                        </p:cNvSpPr>
                        <p:nvPr/>
                      </p:nvSpPr>
                      <p:spPr bwMode="auto">
                        <a:xfrm>
                          <a:off x="2804" y="3061"/>
                          <a:ext cx="28" cy="45"/>
                        </a:xfrm>
                        <a:custGeom>
                          <a:avLst/>
                          <a:gdLst>
                            <a:gd name="T0" fmla="*/ 7 w 21600"/>
                            <a:gd name="T1" fmla="*/ 0 h 34378"/>
                            <a:gd name="T2" fmla="*/ 22 w 21600"/>
                            <a:gd name="T3" fmla="*/ 45 h 34378"/>
                            <a:gd name="T4" fmla="*/ 0 w 21600"/>
                            <a:gd name="T5" fmla="*/ 27 h 34378"/>
                            <a:gd name="T6" fmla="*/ 0 60000 65536"/>
                            <a:gd name="T7" fmla="*/ 0 60000 65536"/>
                            <a:gd name="T8" fmla="*/ 0 60000 65536"/>
                          </a:gdLst>
                          <a:ahLst/>
                          <a:cxnLst>
                            <a:cxn ang="T6">
                              <a:pos x="T0" y="T1"/>
                            </a:cxn>
                            <a:cxn ang="T7">
                              <a:pos x="T2" y="T3"/>
                            </a:cxn>
                            <a:cxn ang="T8">
                              <a:pos x="T4" y="T5"/>
                            </a:cxn>
                          </a:cxnLst>
                          <a:rect l="0" t="0" r="r" b="b"/>
                          <a:pathLst>
                            <a:path w="21600" h="34378" fill="none" extrusionOk="0">
                              <a:moveTo>
                                <a:pt x="5326" y="0"/>
                              </a:moveTo>
                              <a:cubicBezTo>
                                <a:pt x="14899" y="2436"/>
                                <a:pt x="21600" y="11055"/>
                                <a:pt x="21600" y="20933"/>
                              </a:cubicBezTo>
                              <a:cubicBezTo>
                                <a:pt x="21600" y="25816"/>
                                <a:pt x="19945" y="30556"/>
                                <a:pt x="16905" y="34378"/>
                              </a:cubicBezTo>
                            </a:path>
                            <a:path w="21600" h="34378" stroke="0" extrusionOk="0">
                              <a:moveTo>
                                <a:pt x="5326" y="0"/>
                              </a:moveTo>
                              <a:cubicBezTo>
                                <a:pt x="14899" y="2436"/>
                                <a:pt x="21600" y="11055"/>
                                <a:pt x="21600" y="20933"/>
                              </a:cubicBezTo>
                              <a:cubicBezTo>
                                <a:pt x="21600" y="25816"/>
                                <a:pt x="19945" y="30556"/>
                                <a:pt x="16905" y="34378"/>
                              </a:cubicBezTo>
                              <a:lnTo>
                                <a:pt x="0" y="20933"/>
                              </a:lnTo>
                              <a:lnTo>
                                <a:pt x="5326" y="0"/>
                              </a:lnTo>
                              <a:close/>
                            </a:path>
                          </a:pathLst>
                        </a:custGeom>
                        <a:noFill/>
                        <a:ln w="127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110" name="Arc 233"/>
                        <p:cNvSpPr>
                          <a:spLocks/>
                        </p:cNvSpPr>
                        <p:nvPr/>
                      </p:nvSpPr>
                      <p:spPr bwMode="auto">
                        <a:xfrm>
                          <a:off x="2748" y="3052"/>
                          <a:ext cx="57" cy="95"/>
                        </a:xfrm>
                        <a:custGeom>
                          <a:avLst/>
                          <a:gdLst>
                            <a:gd name="T0" fmla="*/ 15 w 21600"/>
                            <a:gd name="T1" fmla="*/ 0 h 34592"/>
                            <a:gd name="T2" fmla="*/ 44 w 21600"/>
                            <a:gd name="T3" fmla="*/ 95 h 34592"/>
                            <a:gd name="T4" fmla="*/ 0 w 21600"/>
                            <a:gd name="T5" fmla="*/ 57 h 34592"/>
                            <a:gd name="T6" fmla="*/ 0 60000 65536"/>
                            <a:gd name="T7" fmla="*/ 0 60000 65536"/>
                            <a:gd name="T8" fmla="*/ 0 60000 65536"/>
                          </a:gdLst>
                          <a:ahLst/>
                          <a:cxnLst>
                            <a:cxn ang="T6">
                              <a:pos x="T0" y="T1"/>
                            </a:cxn>
                            <a:cxn ang="T7">
                              <a:pos x="T2" y="T3"/>
                            </a:cxn>
                            <a:cxn ang="T8">
                              <a:pos x="T4" y="T5"/>
                            </a:cxn>
                          </a:cxnLst>
                          <a:rect l="0" t="0" r="r" b="b"/>
                          <a:pathLst>
                            <a:path w="21600" h="34592" fill="none" extrusionOk="0">
                              <a:moveTo>
                                <a:pt x="5630" y="-1"/>
                              </a:moveTo>
                              <a:cubicBezTo>
                                <a:pt x="15053" y="2543"/>
                                <a:pt x="21600" y="11091"/>
                                <a:pt x="21600" y="20853"/>
                              </a:cubicBezTo>
                              <a:cubicBezTo>
                                <a:pt x="21600" y="25866"/>
                                <a:pt x="19856" y="30723"/>
                                <a:pt x="16667" y="34592"/>
                              </a:cubicBezTo>
                            </a:path>
                            <a:path w="21600" h="34592" stroke="0" extrusionOk="0">
                              <a:moveTo>
                                <a:pt x="5630" y="-1"/>
                              </a:moveTo>
                              <a:cubicBezTo>
                                <a:pt x="15053" y="2543"/>
                                <a:pt x="21600" y="11091"/>
                                <a:pt x="21600" y="20853"/>
                              </a:cubicBezTo>
                              <a:cubicBezTo>
                                <a:pt x="21600" y="25866"/>
                                <a:pt x="19856" y="30723"/>
                                <a:pt x="16667" y="34592"/>
                              </a:cubicBezTo>
                              <a:lnTo>
                                <a:pt x="0" y="20853"/>
                              </a:lnTo>
                              <a:lnTo>
                                <a:pt x="5630" y="-1"/>
                              </a:lnTo>
                              <a:close/>
                            </a:path>
                          </a:pathLst>
                        </a:custGeom>
                        <a:noFill/>
                        <a:ln w="127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111" name="Arc 234"/>
                        <p:cNvSpPr>
                          <a:spLocks/>
                        </p:cNvSpPr>
                        <p:nvPr/>
                      </p:nvSpPr>
                      <p:spPr bwMode="auto">
                        <a:xfrm>
                          <a:off x="2701" y="3043"/>
                          <a:ext cx="82" cy="136"/>
                        </a:xfrm>
                        <a:custGeom>
                          <a:avLst/>
                          <a:gdLst>
                            <a:gd name="T0" fmla="*/ 24 w 21600"/>
                            <a:gd name="T1" fmla="*/ 0 h 33862"/>
                            <a:gd name="T2" fmla="*/ 65 w 21600"/>
                            <a:gd name="T3" fmla="*/ 136 h 33862"/>
                            <a:gd name="T4" fmla="*/ 0 w 21600"/>
                            <a:gd name="T5" fmla="*/ 83 h 33862"/>
                            <a:gd name="T6" fmla="*/ 0 60000 65536"/>
                            <a:gd name="T7" fmla="*/ 0 60000 65536"/>
                            <a:gd name="T8" fmla="*/ 0 60000 65536"/>
                          </a:gdLst>
                          <a:ahLst/>
                          <a:cxnLst>
                            <a:cxn ang="T6">
                              <a:pos x="T0" y="T1"/>
                            </a:cxn>
                            <a:cxn ang="T7">
                              <a:pos x="T2" y="T3"/>
                            </a:cxn>
                            <a:cxn ang="T8">
                              <a:pos x="T4" y="T5"/>
                            </a:cxn>
                          </a:cxnLst>
                          <a:rect l="0" t="0" r="r" b="b"/>
                          <a:pathLst>
                            <a:path w="21600" h="33862" fill="none" extrusionOk="0">
                              <a:moveTo>
                                <a:pt x="6233" y="-1"/>
                              </a:moveTo>
                              <a:cubicBezTo>
                                <a:pt x="15356" y="2749"/>
                                <a:pt x="21600" y="11152"/>
                                <a:pt x="21600" y="20681"/>
                              </a:cubicBezTo>
                              <a:cubicBezTo>
                                <a:pt x="21600" y="25449"/>
                                <a:pt x="20021" y="30084"/>
                                <a:pt x="17112" y="33862"/>
                              </a:cubicBezTo>
                            </a:path>
                            <a:path w="21600" h="33862" stroke="0" extrusionOk="0">
                              <a:moveTo>
                                <a:pt x="6233" y="-1"/>
                              </a:moveTo>
                              <a:cubicBezTo>
                                <a:pt x="15356" y="2749"/>
                                <a:pt x="21600" y="11152"/>
                                <a:pt x="21600" y="20681"/>
                              </a:cubicBezTo>
                              <a:cubicBezTo>
                                <a:pt x="21600" y="25449"/>
                                <a:pt x="20021" y="30084"/>
                                <a:pt x="17112" y="33862"/>
                              </a:cubicBezTo>
                              <a:lnTo>
                                <a:pt x="0" y="20681"/>
                              </a:lnTo>
                              <a:lnTo>
                                <a:pt x="6233" y="-1"/>
                              </a:lnTo>
                              <a:close/>
                            </a:path>
                          </a:pathLst>
                        </a:custGeom>
                        <a:noFill/>
                        <a:ln w="127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grpSp>
                  <p:grpSp>
                    <p:nvGrpSpPr>
                      <p:cNvPr id="105" name="Group 104"/>
                      <p:cNvGrpSpPr>
                        <a:grpSpLocks/>
                      </p:cNvGrpSpPr>
                      <p:nvPr/>
                    </p:nvGrpSpPr>
                    <p:grpSpPr bwMode="auto">
                      <a:xfrm>
                        <a:off x="2726" y="2924"/>
                        <a:ext cx="112" cy="131"/>
                        <a:chOff x="2726" y="2924"/>
                        <a:chExt cx="112" cy="131"/>
                      </a:xfrm>
                    </p:grpSpPr>
                    <p:sp>
                      <p:nvSpPr>
                        <p:cNvPr id="106" name="Arc 236"/>
                        <p:cNvSpPr>
                          <a:spLocks/>
                        </p:cNvSpPr>
                        <p:nvPr/>
                      </p:nvSpPr>
                      <p:spPr bwMode="auto">
                        <a:xfrm>
                          <a:off x="2810" y="3015"/>
                          <a:ext cx="28" cy="40"/>
                        </a:xfrm>
                        <a:custGeom>
                          <a:avLst/>
                          <a:gdLst>
                            <a:gd name="T0" fmla="*/ 26 w 21600"/>
                            <a:gd name="T1" fmla="*/ 0 h 29649"/>
                            <a:gd name="T2" fmla="*/ 0 w 21600"/>
                            <a:gd name="T3" fmla="*/ 40 h 29649"/>
                            <a:gd name="T4" fmla="*/ 0 w 21600"/>
                            <a:gd name="T5" fmla="*/ 11 h 29649"/>
                            <a:gd name="T6" fmla="*/ 0 60000 65536"/>
                            <a:gd name="T7" fmla="*/ 0 60000 65536"/>
                            <a:gd name="T8" fmla="*/ 0 60000 65536"/>
                          </a:gdLst>
                          <a:ahLst/>
                          <a:cxnLst>
                            <a:cxn ang="T6">
                              <a:pos x="T0" y="T1"/>
                            </a:cxn>
                            <a:cxn ang="T7">
                              <a:pos x="T2" y="T3"/>
                            </a:cxn>
                            <a:cxn ang="T8">
                              <a:pos x="T4" y="T5"/>
                            </a:cxn>
                          </a:cxnLst>
                          <a:rect l="0" t="0" r="r" b="b"/>
                          <a:pathLst>
                            <a:path w="21600" h="29649" fill="none" extrusionOk="0">
                              <a:moveTo>
                                <a:pt x="20044" y="-1"/>
                              </a:moveTo>
                              <a:cubicBezTo>
                                <a:pt x="21071" y="2559"/>
                                <a:pt x="21600" y="5291"/>
                                <a:pt x="21600" y="8049"/>
                              </a:cubicBezTo>
                              <a:cubicBezTo>
                                <a:pt x="21600" y="19978"/>
                                <a:pt x="11929" y="29648"/>
                                <a:pt x="0" y="29649"/>
                              </a:cubicBezTo>
                            </a:path>
                            <a:path w="21600" h="29649" stroke="0" extrusionOk="0">
                              <a:moveTo>
                                <a:pt x="20044" y="-1"/>
                              </a:moveTo>
                              <a:cubicBezTo>
                                <a:pt x="21071" y="2559"/>
                                <a:pt x="21600" y="5291"/>
                                <a:pt x="21600" y="8049"/>
                              </a:cubicBezTo>
                              <a:cubicBezTo>
                                <a:pt x="21600" y="19978"/>
                                <a:pt x="11929" y="29648"/>
                                <a:pt x="0" y="29649"/>
                              </a:cubicBezTo>
                              <a:lnTo>
                                <a:pt x="0" y="8049"/>
                              </a:lnTo>
                              <a:lnTo>
                                <a:pt x="20044" y="-1"/>
                              </a:lnTo>
                              <a:close/>
                            </a:path>
                          </a:pathLst>
                        </a:custGeom>
                        <a:noFill/>
                        <a:ln w="127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107" name="Arc 237"/>
                        <p:cNvSpPr>
                          <a:spLocks/>
                        </p:cNvSpPr>
                        <p:nvPr/>
                      </p:nvSpPr>
                      <p:spPr bwMode="auto">
                        <a:xfrm>
                          <a:off x="2767" y="2969"/>
                          <a:ext cx="53" cy="77"/>
                        </a:xfrm>
                        <a:custGeom>
                          <a:avLst/>
                          <a:gdLst>
                            <a:gd name="T0" fmla="*/ 49 w 21600"/>
                            <a:gd name="T1" fmla="*/ 0 h 29319"/>
                            <a:gd name="T2" fmla="*/ 1 w 21600"/>
                            <a:gd name="T3" fmla="*/ 77 h 29319"/>
                            <a:gd name="T4" fmla="*/ 0 w 21600"/>
                            <a:gd name="T5" fmla="*/ 20 h 29319"/>
                            <a:gd name="T6" fmla="*/ 0 60000 65536"/>
                            <a:gd name="T7" fmla="*/ 0 60000 65536"/>
                            <a:gd name="T8" fmla="*/ 0 60000 65536"/>
                          </a:gdLst>
                          <a:ahLst/>
                          <a:cxnLst>
                            <a:cxn ang="T6">
                              <a:pos x="T0" y="T1"/>
                            </a:cxn>
                            <a:cxn ang="T7">
                              <a:pos x="T2" y="T3"/>
                            </a:cxn>
                            <a:cxn ang="T8">
                              <a:pos x="T4" y="T5"/>
                            </a:cxn>
                          </a:cxnLst>
                          <a:rect l="0" t="0" r="r" b="b"/>
                          <a:pathLst>
                            <a:path w="21600" h="29319" fill="none" extrusionOk="0">
                              <a:moveTo>
                                <a:pt x="20172" y="-1"/>
                              </a:moveTo>
                              <a:cubicBezTo>
                                <a:pt x="21116" y="2465"/>
                                <a:pt x="21600" y="5083"/>
                                <a:pt x="21600" y="7723"/>
                              </a:cubicBezTo>
                              <a:cubicBezTo>
                                <a:pt x="21600" y="19489"/>
                                <a:pt x="12182" y="29090"/>
                                <a:pt x="418" y="29318"/>
                              </a:cubicBezTo>
                            </a:path>
                            <a:path w="21600" h="29319" stroke="0" extrusionOk="0">
                              <a:moveTo>
                                <a:pt x="20172" y="-1"/>
                              </a:moveTo>
                              <a:cubicBezTo>
                                <a:pt x="21116" y="2465"/>
                                <a:pt x="21600" y="5083"/>
                                <a:pt x="21600" y="7723"/>
                              </a:cubicBezTo>
                              <a:cubicBezTo>
                                <a:pt x="21600" y="19489"/>
                                <a:pt x="12182" y="29090"/>
                                <a:pt x="418" y="29318"/>
                              </a:cubicBezTo>
                              <a:lnTo>
                                <a:pt x="0" y="7723"/>
                              </a:lnTo>
                              <a:lnTo>
                                <a:pt x="20172" y="-1"/>
                              </a:lnTo>
                              <a:close/>
                            </a:path>
                          </a:pathLst>
                        </a:custGeom>
                        <a:noFill/>
                        <a:ln w="127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108" name="Arc 238"/>
                        <p:cNvSpPr>
                          <a:spLocks/>
                        </p:cNvSpPr>
                        <p:nvPr/>
                      </p:nvSpPr>
                      <p:spPr bwMode="auto">
                        <a:xfrm>
                          <a:off x="2726" y="2924"/>
                          <a:ext cx="80" cy="114"/>
                        </a:xfrm>
                        <a:custGeom>
                          <a:avLst/>
                          <a:gdLst>
                            <a:gd name="T0" fmla="*/ 75 w 21600"/>
                            <a:gd name="T1" fmla="*/ 0 h 29378"/>
                            <a:gd name="T2" fmla="*/ 1 w 21600"/>
                            <a:gd name="T3" fmla="*/ 114 h 29378"/>
                            <a:gd name="T4" fmla="*/ 0 w 21600"/>
                            <a:gd name="T5" fmla="*/ 30 h 29378"/>
                            <a:gd name="T6" fmla="*/ 0 60000 65536"/>
                            <a:gd name="T7" fmla="*/ 0 60000 65536"/>
                            <a:gd name="T8" fmla="*/ 0 60000 65536"/>
                          </a:gdLst>
                          <a:ahLst/>
                          <a:cxnLst>
                            <a:cxn ang="T6">
                              <a:pos x="T0" y="T1"/>
                            </a:cxn>
                            <a:cxn ang="T7">
                              <a:pos x="T2" y="T3"/>
                            </a:cxn>
                            <a:cxn ang="T8">
                              <a:pos x="T4" y="T5"/>
                            </a:cxn>
                          </a:cxnLst>
                          <a:rect l="0" t="0" r="r" b="b"/>
                          <a:pathLst>
                            <a:path w="21600" h="29378" fill="none" extrusionOk="0">
                              <a:moveTo>
                                <a:pt x="20150" y="-1"/>
                              </a:moveTo>
                              <a:cubicBezTo>
                                <a:pt x="21108" y="2481"/>
                                <a:pt x="21600" y="5119"/>
                                <a:pt x="21600" y="7780"/>
                              </a:cubicBezTo>
                              <a:cubicBezTo>
                                <a:pt x="21600" y="19602"/>
                                <a:pt x="12094" y="29228"/>
                                <a:pt x="273" y="29378"/>
                              </a:cubicBezTo>
                            </a:path>
                            <a:path w="21600" h="29378" stroke="0" extrusionOk="0">
                              <a:moveTo>
                                <a:pt x="20150" y="-1"/>
                              </a:moveTo>
                              <a:cubicBezTo>
                                <a:pt x="21108" y="2481"/>
                                <a:pt x="21600" y="5119"/>
                                <a:pt x="21600" y="7780"/>
                              </a:cubicBezTo>
                              <a:cubicBezTo>
                                <a:pt x="21600" y="19602"/>
                                <a:pt x="12094" y="29228"/>
                                <a:pt x="273" y="29378"/>
                              </a:cubicBezTo>
                              <a:lnTo>
                                <a:pt x="0" y="7780"/>
                              </a:lnTo>
                              <a:lnTo>
                                <a:pt x="20150" y="-1"/>
                              </a:lnTo>
                              <a:close/>
                            </a:path>
                          </a:pathLst>
                        </a:custGeom>
                        <a:noFill/>
                        <a:ln w="127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grpSp>
                </p:grpSp>
              </p:grpSp>
              <p:grpSp>
                <p:nvGrpSpPr>
                  <p:cNvPr id="67" name="Group 66"/>
                  <p:cNvGrpSpPr>
                    <a:grpSpLocks/>
                  </p:cNvGrpSpPr>
                  <p:nvPr/>
                </p:nvGrpSpPr>
                <p:grpSpPr bwMode="auto">
                  <a:xfrm>
                    <a:off x="2700" y="2878"/>
                    <a:ext cx="326" cy="363"/>
                    <a:chOff x="2700" y="2878"/>
                    <a:chExt cx="326" cy="363"/>
                  </a:xfrm>
                </p:grpSpPr>
                <p:grpSp>
                  <p:nvGrpSpPr>
                    <p:cNvPr id="68" name="Group 67"/>
                    <p:cNvGrpSpPr>
                      <a:grpSpLocks/>
                    </p:cNvGrpSpPr>
                    <p:nvPr/>
                  </p:nvGrpSpPr>
                  <p:grpSpPr bwMode="auto">
                    <a:xfrm>
                      <a:off x="2890" y="2965"/>
                      <a:ext cx="136" cy="125"/>
                      <a:chOff x="2890" y="2965"/>
                      <a:chExt cx="136" cy="125"/>
                    </a:xfrm>
                  </p:grpSpPr>
                  <p:sp>
                    <p:nvSpPr>
                      <p:cNvPr id="93" name="Arc 241"/>
                      <p:cNvSpPr>
                        <a:spLocks/>
                      </p:cNvSpPr>
                      <p:nvPr/>
                    </p:nvSpPr>
                    <p:spPr bwMode="auto">
                      <a:xfrm>
                        <a:off x="2890" y="3029"/>
                        <a:ext cx="30" cy="42"/>
                      </a:xfrm>
                      <a:custGeom>
                        <a:avLst/>
                        <a:gdLst>
                          <a:gd name="T0" fmla="*/ 19 w 21600"/>
                          <a:gd name="T1" fmla="*/ 42 h 29422"/>
                          <a:gd name="T2" fmla="*/ 3 w 21600"/>
                          <a:gd name="T3" fmla="*/ 0 h 29422"/>
                          <a:gd name="T4" fmla="*/ 30 w 21600"/>
                          <a:gd name="T5" fmla="*/ 13 h 29422"/>
                          <a:gd name="T6" fmla="*/ 0 60000 65536"/>
                          <a:gd name="T7" fmla="*/ 0 60000 65536"/>
                          <a:gd name="T8" fmla="*/ 0 60000 65536"/>
                        </a:gdLst>
                        <a:ahLst/>
                        <a:cxnLst>
                          <a:cxn ang="T6">
                            <a:pos x="T0" y="T1"/>
                          </a:cxn>
                          <a:cxn ang="T7">
                            <a:pos x="T2" y="T3"/>
                          </a:cxn>
                          <a:cxn ang="T8">
                            <a:pos x="T4" y="T5"/>
                          </a:cxn>
                        </a:cxnLst>
                        <a:rect l="0" t="0" r="r" b="b"/>
                        <a:pathLst>
                          <a:path w="21600" h="29422" fill="none" extrusionOk="0">
                            <a:moveTo>
                              <a:pt x="13475" y="29421"/>
                            </a:moveTo>
                            <a:cubicBezTo>
                              <a:pt x="5328" y="26114"/>
                              <a:pt x="0" y="18199"/>
                              <a:pt x="0" y="9408"/>
                            </a:cubicBezTo>
                            <a:cubicBezTo>
                              <a:pt x="-1" y="6149"/>
                              <a:pt x="737" y="2933"/>
                              <a:pt x="2156" y="-1"/>
                            </a:cubicBezTo>
                          </a:path>
                          <a:path w="21600" h="29422" stroke="0" extrusionOk="0">
                            <a:moveTo>
                              <a:pt x="13475" y="29421"/>
                            </a:moveTo>
                            <a:cubicBezTo>
                              <a:pt x="5328" y="26114"/>
                              <a:pt x="0" y="18199"/>
                              <a:pt x="0" y="9408"/>
                            </a:cubicBezTo>
                            <a:cubicBezTo>
                              <a:pt x="-1" y="6149"/>
                              <a:pt x="737" y="2933"/>
                              <a:pt x="2156" y="-1"/>
                            </a:cubicBezTo>
                            <a:lnTo>
                              <a:pt x="21600" y="9408"/>
                            </a:lnTo>
                            <a:lnTo>
                              <a:pt x="13475" y="29421"/>
                            </a:lnTo>
                            <a:close/>
                          </a:path>
                        </a:pathLst>
                      </a:custGeom>
                      <a:noFill/>
                      <a:ln w="127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94" name="Arc 242"/>
                      <p:cNvSpPr>
                        <a:spLocks/>
                      </p:cNvSpPr>
                      <p:nvPr/>
                    </p:nvSpPr>
                    <p:spPr bwMode="auto">
                      <a:xfrm>
                        <a:off x="2913" y="3000"/>
                        <a:ext cx="58" cy="81"/>
                      </a:xfrm>
                      <a:custGeom>
                        <a:avLst/>
                        <a:gdLst>
                          <a:gd name="T0" fmla="*/ 36 w 21600"/>
                          <a:gd name="T1" fmla="*/ 81 h 29247"/>
                          <a:gd name="T2" fmla="*/ 6 w 21600"/>
                          <a:gd name="T3" fmla="*/ 0 h 29247"/>
                          <a:gd name="T4" fmla="*/ 58 w 21600"/>
                          <a:gd name="T5" fmla="*/ 26 h 29247"/>
                          <a:gd name="T6" fmla="*/ 0 60000 65536"/>
                          <a:gd name="T7" fmla="*/ 0 60000 65536"/>
                          <a:gd name="T8" fmla="*/ 0 60000 65536"/>
                        </a:gdLst>
                        <a:ahLst/>
                        <a:cxnLst>
                          <a:cxn ang="T6">
                            <a:pos x="T0" y="T1"/>
                          </a:cxn>
                          <a:cxn ang="T7">
                            <a:pos x="T2" y="T3"/>
                          </a:cxn>
                          <a:cxn ang="T8">
                            <a:pos x="T4" y="T5"/>
                          </a:cxn>
                        </a:cxnLst>
                        <a:rect l="0" t="0" r="r" b="b"/>
                        <a:pathLst>
                          <a:path w="21600" h="29247" fill="none" extrusionOk="0">
                            <a:moveTo>
                              <a:pt x="13270" y="29247"/>
                            </a:moveTo>
                            <a:cubicBezTo>
                              <a:pt x="5233" y="25888"/>
                              <a:pt x="0" y="18029"/>
                              <a:pt x="0" y="9318"/>
                            </a:cubicBezTo>
                            <a:cubicBezTo>
                              <a:pt x="-1" y="6093"/>
                              <a:pt x="722" y="2909"/>
                              <a:pt x="2113" y="0"/>
                            </a:cubicBezTo>
                          </a:path>
                          <a:path w="21600" h="29247" stroke="0" extrusionOk="0">
                            <a:moveTo>
                              <a:pt x="13270" y="29247"/>
                            </a:moveTo>
                            <a:cubicBezTo>
                              <a:pt x="5233" y="25888"/>
                              <a:pt x="0" y="18029"/>
                              <a:pt x="0" y="9318"/>
                            </a:cubicBezTo>
                            <a:cubicBezTo>
                              <a:pt x="-1" y="6093"/>
                              <a:pt x="722" y="2909"/>
                              <a:pt x="2113" y="0"/>
                            </a:cubicBezTo>
                            <a:lnTo>
                              <a:pt x="21600" y="9318"/>
                            </a:lnTo>
                            <a:lnTo>
                              <a:pt x="13270" y="29247"/>
                            </a:lnTo>
                            <a:close/>
                          </a:path>
                        </a:pathLst>
                      </a:custGeom>
                      <a:noFill/>
                      <a:ln w="127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95" name="Arc 243"/>
                      <p:cNvSpPr>
                        <a:spLocks/>
                      </p:cNvSpPr>
                      <p:nvPr/>
                    </p:nvSpPr>
                    <p:spPr bwMode="auto">
                      <a:xfrm>
                        <a:off x="2939" y="2965"/>
                        <a:ext cx="87" cy="125"/>
                      </a:xfrm>
                      <a:custGeom>
                        <a:avLst/>
                        <a:gdLst>
                          <a:gd name="T0" fmla="*/ 55 w 21600"/>
                          <a:gd name="T1" fmla="*/ 125 h 29421"/>
                          <a:gd name="T2" fmla="*/ 9 w 21600"/>
                          <a:gd name="T3" fmla="*/ 0 h 29421"/>
                          <a:gd name="T4" fmla="*/ 87 w 21600"/>
                          <a:gd name="T5" fmla="*/ 40 h 29421"/>
                          <a:gd name="T6" fmla="*/ 0 60000 65536"/>
                          <a:gd name="T7" fmla="*/ 0 60000 65536"/>
                          <a:gd name="T8" fmla="*/ 0 60000 65536"/>
                        </a:gdLst>
                        <a:ahLst/>
                        <a:cxnLst>
                          <a:cxn ang="T6">
                            <a:pos x="T0" y="T1"/>
                          </a:cxn>
                          <a:cxn ang="T7">
                            <a:pos x="T2" y="T3"/>
                          </a:cxn>
                          <a:cxn ang="T8">
                            <a:pos x="T4" y="T5"/>
                          </a:cxn>
                        </a:cxnLst>
                        <a:rect l="0" t="0" r="r" b="b"/>
                        <a:pathLst>
                          <a:path w="21600" h="29421" fill="none" extrusionOk="0">
                            <a:moveTo>
                              <a:pt x="13567" y="29420"/>
                            </a:moveTo>
                            <a:cubicBezTo>
                              <a:pt x="5372" y="26137"/>
                              <a:pt x="0" y="18198"/>
                              <a:pt x="0" y="9370"/>
                            </a:cubicBezTo>
                            <a:cubicBezTo>
                              <a:pt x="-1" y="6125"/>
                              <a:pt x="730" y="2923"/>
                              <a:pt x="2138" y="0"/>
                            </a:cubicBezTo>
                          </a:path>
                          <a:path w="21600" h="29421" stroke="0" extrusionOk="0">
                            <a:moveTo>
                              <a:pt x="13567" y="29420"/>
                            </a:moveTo>
                            <a:cubicBezTo>
                              <a:pt x="5372" y="26137"/>
                              <a:pt x="0" y="18198"/>
                              <a:pt x="0" y="9370"/>
                            </a:cubicBezTo>
                            <a:cubicBezTo>
                              <a:pt x="-1" y="6125"/>
                              <a:pt x="730" y="2923"/>
                              <a:pt x="2138" y="0"/>
                            </a:cubicBezTo>
                            <a:lnTo>
                              <a:pt x="21600" y="9370"/>
                            </a:lnTo>
                            <a:lnTo>
                              <a:pt x="13567" y="29420"/>
                            </a:lnTo>
                            <a:close/>
                          </a:path>
                        </a:pathLst>
                      </a:custGeom>
                      <a:noFill/>
                      <a:ln w="127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grpSp>
                <p:grpSp>
                  <p:nvGrpSpPr>
                    <p:cNvPr id="69" name="Group 68"/>
                    <p:cNvGrpSpPr>
                      <a:grpSpLocks/>
                    </p:cNvGrpSpPr>
                    <p:nvPr/>
                  </p:nvGrpSpPr>
                  <p:grpSpPr bwMode="auto">
                    <a:xfrm>
                      <a:off x="2773" y="3100"/>
                      <a:ext cx="135" cy="141"/>
                      <a:chOff x="2773" y="3100"/>
                      <a:chExt cx="135" cy="141"/>
                    </a:xfrm>
                  </p:grpSpPr>
                  <p:sp>
                    <p:nvSpPr>
                      <p:cNvPr id="90" name="Arc 245"/>
                      <p:cNvSpPr>
                        <a:spLocks/>
                      </p:cNvSpPr>
                      <p:nvPr/>
                    </p:nvSpPr>
                    <p:spPr bwMode="auto">
                      <a:xfrm>
                        <a:off x="2830" y="3100"/>
                        <a:ext cx="47" cy="31"/>
                      </a:xfrm>
                      <a:custGeom>
                        <a:avLst/>
                        <a:gdLst>
                          <a:gd name="T0" fmla="*/ 0 w 33547"/>
                          <a:gd name="T1" fmla="*/ 9 h 21600"/>
                          <a:gd name="T2" fmla="*/ 47 w 33547"/>
                          <a:gd name="T3" fmla="*/ 15 h 21600"/>
                          <a:gd name="T4" fmla="*/ 21 w 33547"/>
                          <a:gd name="T5" fmla="*/ 31 h 21600"/>
                          <a:gd name="T6" fmla="*/ 0 60000 65536"/>
                          <a:gd name="T7" fmla="*/ 0 60000 65536"/>
                          <a:gd name="T8" fmla="*/ 0 60000 65536"/>
                        </a:gdLst>
                        <a:ahLst/>
                        <a:cxnLst>
                          <a:cxn ang="T6">
                            <a:pos x="T0" y="T1"/>
                          </a:cxn>
                          <a:cxn ang="T7">
                            <a:pos x="T2" y="T3"/>
                          </a:cxn>
                          <a:cxn ang="T8">
                            <a:pos x="T4" y="T5"/>
                          </a:cxn>
                        </a:cxnLst>
                        <a:rect l="0" t="0" r="r" b="b"/>
                        <a:pathLst>
                          <a:path w="33547" h="21600" fill="none" extrusionOk="0">
                            <a:moveTo>
                              <a:pt x="-1" y="6237"/>
                            </a:moveTo>
                            <a:cubicBezTo>
                              <a:pt x="4043" y="2241"/>
                              <a:pt x="9498" y="-1"/>
                              <a:pt x="15184" y="0"/>
                            </a:cubicBezTo>
                            <a:cubicBezTo>
                              <a:pt x="22662" y="0"/>
                              <a:pt x="29609" y="3868"/>
                              <a:pt x="33547" y="10226"/>
                            </a:cubicBezTo>
                          </a:path>
                          <a:path w="33547" h="21600" stroke="0" extrusionOk="0">
                            <a:moveTo>
                              <a:pt x="-1" y="6237"/>
                            </a:moveTo>
                            <a:cubicBezTo>
                              <a:pt x="4043" y="2241"/>
                              <a:pt x="9498" y="-1"/>
                              <a:pt x="15184" y="0"/>
                            </a:cubicBezTo>
                            <a:cubicBezTo>
                              <a:pt x="22662" y="0"/>
                              <a:pt x="29609" y="3868"/>
                              <a:pt x="33547" y="10226"/>
                            </a:cubicBezTo>
                            <a:lnTo>
                              <a:pt x="15184" y="21600"/>
                            </a:lnTo>
                            <a:lnTo>
                              <a:pt x="-1" y="6237"/>
                            </a:lnTo>
                            <a:close/>
                          </a:path>
                        </a:pathLst>
                      </a:custGeom>
                      <a:noFill/>
                      <a:ln w="127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91" name="Arc 246"/>
                      <p:cNvSpPr>
                        <a:spLocks/>
                      </p:cNvSpPr>
                      <p:nvPr/>
                    </p:nvSpPr>
                    <p:spPr bwMode="auto">
                      <a:xfrm>
                        <a:off x="2799" y="3127"/>
                        <a:ext cx="95" cy="65"/>
                      </a:xfrm>
                      <a:custGeom>
                        <a:avLst/>
                        <a:gdLst>
                          <a:gd name="T0" fmla="*/ 0 w 33488"/>
                          <a:gd name="T1" fmla="*/ 18 h 21600"/>
                          <a:gd name="T2" fmla="*/ 95 w 33488"/>
                          <a:gd name="T3" fmla="*/ 31 h 21600"/>
                          <a:gd name="T4" fmla="*/ 43 w 33488"/>
                          <a:gd name="T5" fmla="*/ 65 h 21600"/>
                          <a:gd name="T6" fmla="*/ 0 60000 65536"/>
                          <a:gd name="T7" fmla="*/ 0 60000 65536"/>
                          <a:gd name="T8" fmla="*/ 0 60000 65536"/>
                        </a:gdLst>
                        <a:ahLst/>
                        <a:cxnLst>
                          <a:cxn ang="T6">
                            <a:pos x="T0" y="T1"/>
                          </a:cxn>
                          <a:cxn ang="T7">
                            <a:pos x="T2" y="T3"/>
                          </a:cxn>
                          <a:cxn ang="T8">
                            <a:pos x="T4" y="T5"/>
                          </a:cxn>
                        </a:cxnLst>
                        <a:rect l="0" t="0" r="r" b="b"/>
                        <a:pathLst>
                          <a:path w="33488" h="21600" fill="none" extrusionOk="0">
                            <a:moveTo>
                              <a:pt x="-1" y="6133"/>
                            </a:moveTo>
                            <a:cubicBezTo>
                              <a:pt x="4033" y="2201"/>
                              <a:pt x="9444" y="-1"/>
                              <a:pt x="15078" y="0"/>
                            </a:cubicBezTo>
                            <a:cubicBezTo>
                              <a:pt x="22588" y="0"/>
                              <a:pt x="29560" y="3901"/>
                              <a:pt x="33488" y="10302"/>
                            </a:cubicBezTo>
                          </a:path>
                          <a:path w="33488" h="21600" stroke="0" extrusionOk="0">
                            <a:moveTo>
                              <a:pt x="-1" y="6133"/>
                            </a:moveTo>
                            <a:cubicBezTo>
                              <a:pt x="4033" y="2201"/>
                              <a:pt x="9444" y="-1"/>
                              <a:pt x="15078" y="0"/>
                            </a:cubicBezTo>
                            <a:cubicBezTo>
                              <a:pt x="22588" y="0"/>
                              <a:pt x="29560" y="3901"/>
                              <a:pt x="33488" y="10302"/>
                            </a:cubicBezTo>
                            <a:lnTo>
                              <a:pt x="15078" y="21600"/>
                            </a:lnTo>
                            <a:lnTo>
                              <a:pt x="-1" y="6133"/>
                            </a:lnTo>
                            <a:close/>
                          </a:path>
                        </a:pathLst>
                      </a:custGeom>
                      <a:noFill/>
                      <a:ln w="127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92" name="Arc 247"/>
                      <p:cNvSpPr>
                        <a:spLocks/>
                      </p:cNvSpPr>
                      <p:nvPr/>
                    </p:nvSpPr>
                    <p:spPr bwMode="auto">
                      <a:xfrm>
                        <a:off x="2773" y="3149"/>
                        <a:ext cx="135" cy="92"/>
                      </a:xfrm>
                      <a:custGeom>
                        <a:avLst/>
                        <a:gdLst>
                          <a:gd name="T0" fmla="*/ 0 w 33745"/>
                          <a:gd name="T1" fmla="*/ 27 h 21600"/>
                          <a:gd name="T2" fmla="*/ 135 w 33745"/>
                          <a:gd name="T3" fmla="*/ 44 h 21600"/>
                          <a:gd name="T4" fmla="*/ 61 w 33745"/>
                          <a:gd name="T5" fmla="*/ 92 h 21600"/>
                          <a:gd name="T6" fmla="*/ 0 60000 65536"/>
                          <a:gd name="T7" fmla="*/ 0 60000 65536"/>
                          <a:gd name="T8" fmla="*/ 0 60000 65536"/>
                        </a:gdLst>
                        <a:ahLst/>
                        <a:cxnLst>
                          <a:cxn ang="T6">
                            <a:pos x="T0" y="T1"/>
                          </a:cxn>
                          <a:cxn ang="T7">
                            <a:pos x="T2" y="T3"/>
                          </a:cxn>
                          <a:cxn ang="T8">
                            <a:pos x="T4" y="T5"/>
                          </a:cxn>
                        </a:cxnLst>
                        <a:rect l="0" t="0" r="r" b="b"/>
                        <a:pathLst>
                          <a:path w="33745" h="21600" fill="none" extrusionOk="0">
                            <a:moveTo>
                              <a:pt x="-1" y="6319"/>
                            </a:moveTo>
                            <a:cubicBezTo>
                              <a:pt x="4050" y="2273"/>
                              <a:pt x="9541" y="-1"/>
                              <a:pt x="15267" y="0"/>
                            </a:cubicBezTo>
                            <a:cubicBezTo>
                              <a:pt x="22823" y="0"/>
                              <a:pt x="29831" y="3949"/>
                              <a:pt x="33744" y="10414"/>
                            </a:cubicBezTo>
                          </a:path>
                          <a:path w="33745" h="21600" stroke="0" extrusionOk="0">
                            <a:moveTo>
                              <a:pt x="-1" y="6319"/>
                            </a:moveTo>
                            <a:cubicBezTo>
                              <a:pt x="4050" y="2273"/>
                              <a:pt x="9541" y="-1"/>
                              <a:pt x="15267" y="0"/>
                            </a:cubicBezTo>
                            <a:cubicBezTo>
                              <a:pt x="22823" y="0"/>
                              <a:pt x="29831" y="3949"/>
                              <a:pt x="33744" y="10414"/>
                            </a:cubicBezTo>
                            <a:lnTo>
                              <a:pt x="15267" y="21600"/>
                            </a:lnTo>
                            <a:lnTo>
                              <a:pt x="-1" y="6319"/>
                            </a:lnTo>
                            <a:close/>
                          </a:path>
                        </a:pathLst>
                      </a:custGeom>
                      <a:noFill/>
                      <a:ln w="127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grpSp>
                <p:grpSp>
                  <p:nvGrpSpPr>
                    <p:cNvPr id="70" name="Group 69"/>
                    <p:cNvGrpSpPr>
                      <a:grpSpLocks/>
                    </p:cNvGrpSpPr>
                    <p:nvPr/>
                  </p:nvGrpSpPr>
                  <p:grpSpPr bwMode="auto">
                    <a:xfrm>
                      <a:off x="2700" y="2878"/>
                      <a:ext cx="293" cy="316"/>
                      <a:chOff x="2700" y="2878"/>
                      <a:chExt cx="293" cy="316"/>
                    </a:xfrm>
                  </p:grpSpPr>
                  <p:sp>
                    <p:nvSpPr>
                      <p:cNvPr id="71" name="Line 249"/>
                      <p:cNvSpPr>
                        <a:spLocks noChangeShapeType="1"/>
                      </p:cNvSpPr>
                      <p:nvPr/>
                    </p:nvSpPr>
                    <p:spPr bwMode="auto">
                      <a:xfrm flipH="1">
                        <a:off x="2760" y="2962"/>
                        <a:ext cx="190" cy="21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72" name="Line 250"/>
                      <p:cNvSpPr>
                        <a:spLocks noChangeShapeType="1"/>
                      </p:cNvSpPr>
                      <p:nvPr/>
                    </p:nvSpPr>
                    <p:spPr bwMode="auto">
                      <a:xfrm>
                        <a:off x="2723" y="3041"/>
                        <a:ext cx="270" cy="4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73" name="Line 251"/>
                      <p:cNvSpPr>
                        <a:spLocks noChangeShapeType="1"/>
                      </p:cNvSpPr>
                      <p:nvPr/>
                    </p:nvSpPr>
                    <p:spPr bwMode="auto">
                      <a:xfrm>
                        <a:off x="2803" y="2918"/>
                        <a:ext cx="107" cy="276"/>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grpSp>
                    <p:nvGrpSpPr>
                      <p:cNvPr id="74" name="Group 73"/>
                      <p:cNvGrpSpPr>
                        <a:grpSpLocks/>
                      </p:cNvGrpSpPr>
                      <p:nvPr/>
                    </p:nvGrpSpPr>
                    <p:grpSpPr bwMode="auto">
                      <a:xfrm>
                        <a:off x="2807" y="2878"/>
                        <a:ext cx="136" cy="153"/>
                        <a:chOff x="2807" y="2878"/>
                        <a:chExt cx="136" cy="153"/>
                      </a:xfrm>
                    </p:grpSpPr>
                    <p:sp>
                      <p:nvSpPr>
                        <p:cNvPr id="87" name="Arc 253"/>
                        <p:cNvSpPr>
                          <a:spLocks/>
                        </p:cNvSpPr>
                        <p:nvPr/>
                      </p:nvSpPr>
                      <p:spPr bwMode="auto">
                        <a:xfrm>
                          <a:off x="2842" y="2997"/>
                          <a:ext cx="47" cy="34"/>
                        </a:xfrm>
                        <a:custGeom>
                          <a:avLst/>
                          <a:gdLst>
                            <a:gd name="T0" fmla="*/ 47 w 31341"/>
                            <a:gd name="T1" fmla="*/ 29 h 21600"/>
                            <a:gd name="T2" fmla="*/ 0 w 31341"/>
                            <a:gd name="T3" fmla="*/ 12 h 21600"/>
                            <a:gd name="T4" fmla="*/ 30 w 31341"/>
                            <a:gd name="T5" fmla="*/ 0 h 21600"/>
                            <a:gd name="T6" fmla="*/ 0 60000 65536"/>
                            <a:gd name="T7" fmla="*/ 0 60000 65536"/>
                            <a:gd name="T8" fmla="*/ 0 60000 65536"/>
                          </a:gdLst>
                          <a:ahLst/>
                          <a:cxnLst>
                            <a:cxn ang="T6">
                              <a:pos x="T0" y="T1"/>
                            </a:cxn>
                            <a:cxn ang="T7">
                              <a:pos x="T2" y="T3"/>
                            </a:cxn>
                            <a:cxn ang="T8">
                              <a:pos x="T4" y="T5"/>
                            </a:cxn>
                          </a:cxnLst>
                          <a:rect l="0" t="0" r="r" b="b"/>
                          <a:pathLst>
                            <a:path w="31341" h="21600" fill="none" extrusionOk="0">
                              <a:moveTo>
                                <a:pt x="31340" y="18539"/>
                              </a:moveTo>
                              <a:cubicBezTo>
                                <a:pt x="27990" y="20542"/>
                                <a:pt x="24160" y="21599"/>
                                <a:pt x="20258" y="21600"/>
                              </a:cubicBezTo>
                              <a:cubicBezTo>
                                <a:pt x="11219" y="21600"/>
                                <a:pt x="3136" y="15972"/>
                                <a:pt x="0" y="7495"/>
                              </a:cubicBezTo>
                            </a:path>
                            <a:path w="31341" h="21600" stroke="0" extrusionOk="0">
                              <a:moveTo>
                                <a:pt x="31340" y="18539"/>
                              </a:moveTo>
                              <a:cubicBezTo>
                                <a:pt x="27990" y="20542"/>
                                <a:pt x="24160" y="21599"/>
                                <a:pt x="20258" y="21600"/>
                              </a:cubicBezTo>
                              <a:cubicBezTo>
                                <a:pt x="11219" y="21600"/>
                                <a:pt x="3136" y="15972"/>
                                <a:pt x="0" y="7495"/>
                              </a:cubicBezTo>
                              <a:lnTo>
                                <a:pt x="20258" y="0"/>
                              </a:lnTo>
                              <a:lnTo>
                                <a:pt x="31340" y="18539"/>
                              </a:lnTo>
                              <a:close/>
                            </a:path>
                          </a:pathLst>
                        </a:custGeom>
                        <a:noFill/>
                        <a:ln w="127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88" name="Arc 254"/>
                        <p:cNvSpPr>
                          <a:spLocks/>
                        </p:cNvSpPr>
                        <p:nvPr/>
                      </p:nvSpPr>
                      <p:spPr bwMode="auto">
                        <a:xfrm>
                          <a:off x="2823" y="2943"/>
                          <a:ext cx="92" cy="62"/>
                        </a:xfrm>
                        <a:custGeom>
                          <a:avLst/>
                          <a:gdLst>
                            <a:gd name="T0" fmla="*/ 92 w 31884"/>
                            <a:gd name="T1" fmla="*/ 52 h 21600"/>
                            <a:gd name="T2" fmla="*/ 0 w 31884"/>
                            <a:gd name="T3" fmla="*/ 21 h 21600"/>
                            <a:gd name="T4" fmla="*/ 59 w 31884"/>
                            <a:gd name="T5" fmla="*/ 0 h 21600"/>
                            <a:gd name="T6" fmla="*/ 0 60000 65536"/>
                            <a:gd name="T7" fmla="*/ 0 60000 65536"/>
                            <a:gd name="T8" fmla="*/ 0 60000 65536"/>
                          </a:gdLst>
                          <a:ahLst/>
                          <a:cxnLst>
                            <a:cxn ang="T6">
                              <a:pos x="T0" y="T1"/>
                            </a:cxn>
                            <a:cxn ang="T7">
                              <a:pos x="T2" y="T3"/>
                            </a:cxn>
                            <a:cxn ang="T8">
                              <a:pos x="T4" y="T5"/>
                            </a:cxn>
                          </a:cxnLst>
                          <a:rect l="0" t="0" r="r" b="b"/>
                          <a:pathLst>
                            <a:path w="31884" h="21600" fill="none" extrusionOk="0">
                              <a:moveTo>
                                <a:pt x="31883" y="18237"/>
                              </a:moveTo>
                              <a:cubicBezTo>
                                <a:pt x="28422" y="20433"/>
                                <a:pt x="24408" y="21599"/>
                                <a:pt x="20310" y="21600"/>
                              </a:cubicBezTo>
                              <a:cubicBezTo>
                                <a:pt x="11216" y="21600"/>
                                <a:pt x="3096" y="15904"/>
                                <a:pt x="0" y="7353"/>
                              </a:cubicBezTo>
                            </a:path>
                            <a:path w="31884" h="21600" stroke="0" extrusionOk="0">
                              <a:moveTo>
                                <a:pt x="31883" y="18237"/>
                              </a:moveTo>
                              <a:cubicBezTo>
                                <a:pt x="28422" y="20433"/>
                                <a:pt x="24408" y="21599"/>
                                <a:pt x="20310" y="21600"/>
                              </a:cubicBezTo>
                              <a:cubicBezTo>
                                <a:pt x="11216" y="21600"/>
                                <a:pt x="3096" y="15904"/>
                                <a:pt x="0" y="7353"/>
                              </a:cubicBezTo>
                              <a:lnTo>
                                <a:pt x="20310" y="0"/>
                              </a:lnTo>
                              <a:lnTo>
                                <a:pt x="31883" y="18237"/>
                              </a:lnTo>
                              <a:close/>
                            </a:path>
                          </a:pathLst>
                        </a:custGeom>
                        <a:noFill/>
                        <a:ln w="127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89" name="Arc 255"/>
                        <p:cNvSpPr>
                          <a:spLocks/>
                        </p:cNvSpPr>
                        <p:nvPr/>
                      </p:nvSpPr>
                      <p:spPr bwMode="auto">
                        <a:xfrm>
                          <a:off x="2807" y="2878"/>
                          <a:ext cx="136" cy="98"/>
                        </a:xfrm>
                        <a:custGeom>
                          <a:avLst/>
                          <a:gdLst>
                            <a:gd name="T0" fmla="*/ 136 w 31034"/>
                            <a:gd name="T1" fmla="*/ 82 h 21600"/>
                            <a:gd name="T2" fmla="*/ 0 w 31034"/>
                            <a:gd name="T3" fmla="*/ 44 h 21600"/>
                            <a:gd name="T4" fmla="*/ 85 w 31034"/>
                            <a:gd name="T5" fmla="*/ 0 h 21600"/>
                            <a:gd name="T6" fmla="*/ 0 60000 65536"/>
                            <a:gd name="T7" fmla="*/ 0 60000 65536"/>
                            <a:gd name="T8" fmla="*/ 0 60000 65536"/>
                          </a:gdLst>
                          <a:ahLst/>
                          <a:cxnLst>
                            <a:cxn ang="T6">
                              <a:pos x="T0" y="T1"/>
                            </a:cxn>
                            <a:cxn ang="T7">
                              <a:pos x="T2" y="T3"/>
                            </a:cxn>
                            <a:cxn ang="T8">
                              <a:pos x="T4" y="T5"/>
                            </a:cxn>
                          </a:cxnLst>
                          <a:rect l="0" t="0" r="r" b="b"/>
                          <a:pathLst>
                            <a:path w="31034" h="21600" fill="none" extrusionOk="0">
                              <a:moveTo>
                                <a:pt x="31033" y="18151"/>
                              </a:moveTo>
                              <a:cubicBezTo>
                                <a:pt x="27543" y="20402"/>
                                <a:pt x="23478" y="21599"/>
                                <a:pt x="19326" y="21600"/>
                              </a:cubicBezTo>
                              <a:cubicBezTo>
                                <a:pt x="11139" y="21600"/>
                                <a:pt x="3656" y="16971"/>
                                <a:pt x="-1" y="9647"/>
                              </a:cubicBezTo>
                            </a:path>
                            <a:path w="31034" h="21600" stroke="0" extrusionOk="0">
                              <a:moveTo>
                                <a:pt x="31033" y="18151"/>
                              </a:moveTo>
                              <a:cubicBezTo>
                                <a:pt x="27543" y="20402"/>
                                <a:pt x="23478" y="21599"/>
                                <a:pt x="19326" y="21600"/>
                              </a:cubicBezTo>
                              <a:cubicBezTo>
                                <a:pt x="11139" y="21600"/>
                                <a:pt x="3656" y="16971"/>
                                <a:pt x="-1" y="9647"/>
                              </a:cubicBezTo>
                              <a:lnTo>
                                <a:pt x="19326" y="0"/>
                              </a:lnTo>
                              <a:lnTo>
                                <a:pt x="31033" y="18151"/>
                              </a:lnTo>
                              <a:close/>
                            </a:path>
                          </a:pathLst>
                        </a:custGeom>
                        <a:noFill/>
                        <a:ln w="127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grpSp>
                  <p:grpSp>
                    <p:nvGrpSpPr>
                      <p:cNvPr id="75" name="Group 74"/>
                      <p:cNvGrpSpPr>
                        <a:grpSpLocks/>
                      </p:cNvGrpSpPr>
                      <p:nvPr/>
                    </p:nvGrpSpPr>
                    <p:grpSpPr bwMode="auto">
                      <a:xfrm>
                        <a:off x="2883" y="3078"/>
                        <a:ext cx="107" cy="115"/>
                        <a:chOff x="2883" y="3078"/>
                        <a:chExt cx="107" cy="115"/>
                      </a:xfrm>
                    </p:grpSpPr>
                    <p:sp>
                      <p:nvSpPr>
                        <p:cNvPr id="84" name="Arc 257"/>
                        <p:cNvSpPr>
                          <a:spLocks/>
                        </p:cNvSpPr>
                        <p:nvPr/>
                      </p:nvSpPr>
                      <p:spPr bwMode="auto">
                        <a:xfrm>
                          <a:off x="2883" y="3078"/>
                          <a:ext cx="28" cy="37"/>
                        </a:xfrm>
                        <a:custGeom>
                          <a:avLst/>
                          <a:gdLst>
                            <a:gd name="T0" fmla="*/ 1 w 21600"/>
                            <a:gd name="T1" fmla="*/ 37 h 26748"/>
                            <a:gd name="T2" fmla="*/ 27 w 21600"/>
                            <a:gd name="T3" fmla="*/ 0 h 26748"/>
                            <a:gd name="T4" fmla="*/ 28 w 21600"/>
                            <a:gd name="T5" fmla="*/ 30 h 26748"/>
                            <a:gd name="T6" fmla="*/ 0 60000 65536"/>
                            <a:gd name="T7" fmla="*/ 0 60000 65536"/>
                            <a:gd name="T8" fmla="*/ 0 60000 65536"/>
                          </a:gdLst>
                          <a:ahLst/>
                          <a:cxnLst>
                            <a:cxn ang="T6">
                              <a:pos x="T0" y="T1"/>
                            </a:cxn>
                            <a:cxn ang="T7">
                              <a:pos x="T2" y="T3"/>
                            </a:cxn>
                            <a:cxn ang="T8">
                              <a:pos x="T4" y="T5"/>
                            </a:cxn>
                          </a:cxnLst>
                          <a:rect l="0" t="0" r="r" b="b"/>
                          <a:pathLst>
                            <a:path w="21600" h="26748" fill="none" extrusionOk="0">
                              <a:moveTo>
                                <a:pt x="625" y="26748"/>
                              </a:moveTo>
                              <a:cubicBezTo>
                                <a:pt x="210" y="25059"/>
                                <a:pt x="0" y="23326"/>
                                <a:pt x="0" y="21587"/>
                              </a:cubicBezTo>
                              <a:cubicBezTo>
                                <a:pt x="-1" y="9952"/>
                                <a:pt x="9214" y="408"/>
                                <a:pt x="20842" y="0"/>
                              </a:cubicBezTo>
                            </a:path>
                            <a:path w="21600" h="26748" stroke="0" extrusionOk="0">
                              <a:moveTo>
                                <a:pt x="625" y="26748"/>
                              </a:moveTo>
                              <a:cubicBezTo>
                                <a:pt x="210" y="25059"/>
                                <a:pt x="0" y="23326"/>
                                <a:pt x="0" y="21587"/>
                              </a:cubicBezTo>
                              <a:cubicBezTo>
                                <a:pt x="-1" y="9952"/>
                                <a:pt x="9214" y="408"/>
                                <a:pt x="20842" y="0"/>
                              </a:cubicBezTo>
                              <a:lnTo>
                                <a:pt x="21600" y="21587"/>
                              </a:lnTo>
                              <a:lnTo>
                                <a:pt x="625" y="26748"/>
                              </a:lnTo>
                              <a:close/>
                            </a:path>
                          </a:pathLst>
                        </a:custGeom>
                        <a:noFill/>
                        <a:ln w="127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85" name="Arc 258"/>
                        <p:cNvSpPr>
                          <a:spLocks/>
                        </p:cNvSpPr>
                        <p:nvPr/>
                      </p:nvSpPr>
                      <p:spPr bwMode="auto">
                        <a:xfrm>
                          <a:off x="2897" y="3084"/>
                          <a:ext cx="51" cy="66"/>
                        </a:xfrm>
                        <a:custGeom>
                          <a:avLst/>
                          <a:gdLst>
                            <a:gd name="T0" fmla="*/ 1 w 21600"/>
                            <a:gd name="T1" fmla="*/ 66 h 26371"/>
                            <a:gd name="T2" fmla="*/ 50 w 21600"/>
                            <a:gd name="T3" fmla="*/ 0 h 26371"/>
                            <a:gd name="T4" fmla="*/ 51 w 21600"/>
                            <a:gd name="T5" fmla="*/ 54 h 26371"/>
                            <a:gd name="T6" fmla="*/ 0 60000 65536"/>
                            <a:gd name="T7" fmla="*/ 0 60000 65536"/>
                            <a:gd name="T8" fmla="*/ 0 60000 65536"/>
                          </a:gdLst>
                          <a:ahLst/>
                          <a:cxnLst>
                            <a:cxn ang="T6">
                              <a:pos x="T0" y="T1"/>
                            </a:cxn>
                            <a:cxn ang="T7">
                              <a:pos x="T2" y="T3"/>
                            </a:cxn>
                            <a:cxn ang="T8">
                              <a:pos x="T4" y="T5"/>
                            </a:cxn>
                          </a:cxnLst>
                          <a:rect l="0" t="0" r="r" b="b"/>
                          <a:pathLst>
                            <a:path w="21600" h="26371" fill="none" extrusionOk="0">
                              <a:moveTo>
                                <a:pt x="534" y="26370"/>
                              </a:moveTo>
                              <a:cubicBezTo>
                                <a:pt x="179" y="24804"/>
                                <a:pt x="0" y="23202"/>
                                <a:pt x="0" y="21596"/>
                              </a:cubicBezTo>
                              <a:cubicBezTo>
                                <a:pt x="-1" y="9831"/>
                                <a:pt x="9414" y="230"/>
                                <a:pt x="21177" y="0"/>
                              </a:cubicBezTo>
                            </a:path>
                            <a:path w="21600" h="26371" stroke="0" extrusionOk="0">
                              <a:moveTo>
                                <a:pt x="534" y="26370"/>
                              </a:moveTo>
                              <a:cubicBezTo>
                                <a:pt x="179" y="24804"/>
                                <a:pt x="0" y="23202"/>
                                <a:pt x="0" y="21596"/>
                              </a:cubicBezTo>
                              <a:cubicBezTo>
                                <a:pt x="-1" y="9831"/>
                                <a:pt x="9414" y="230"/>
                                <a:pt x="21177" y="0"/>
                              </a:cubicBezTo>
                              <a:lnTo>
                                <a:pt x="21600" y="21596"/>
                              </a:lnTo>
                              <a:lnTo>
                                <a:pt x="534" y="26370"/>
                              </a:lnTo>
                              <a:close/>
                            </a:path>
                          </a:pathLst>
                        </a:custGeom>
                        <a:noFill/>
                        <a:ln w="127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86" name="Arc 259"/>
                        <p:cNvSpPr>
                          <a:spLocks/>
                        </p:cNvSpPr>
                        <p:nvPr/>
                      </p:nvSpPr>
                      <p:spPr bwMode="auto">
                        <a:xfrm>
                          <a:off x="2913" y="3094"/>
                          <a:ext cx="77" cy="99"/>
                        </a:xfrm>
                        <a:custGeom>
                          <a:avLst/>
                          <a:gdLst>
                            <a:gd name="T0" fmla="*/ 2 w 21600"/>
                            <a:gd name="T1" fmla="*/ 99 h 27000"/>
                            <a:gd name="T2" fmla="*/ 76 w 21600"/>
                            <a:gd name="T3" fmla="*/ 0 h 27000"/>
                            <a:gd name="T4" fmla="*/ 77 w 21600"/>
                            <a:gd name="T5" fmla="*/ 79 h 27000"/>
                            <a:gd name="T6" fmla="*/ 0 60000 65536"/>
                            <a:gd name="T7" fmla="*/ 0 60000 65536"/>
                            <a:gd name="T8" fmla="*/ 0 60000 65536"/>
                          </a:gdLst>
                          <a:ahLst/>
                          <a:cxnLst>
                            <a:cxn ang="T6">
                              <a:pos x="T0" y="T1"/>
                            </a:cxn>
                            <a:cxn ang="T7">
                              <a:pos x="T2" y="T3"/>
                            </a:cxn>
                            <a:cxn ang="T8">
                              <a:pos x="T4" y="T5"/>
                            </a:cxn>
                          </a:cxnLst>
                          <a:rect l="0" t="0" r="r" b="b"/>
                          <a:pathLst>
                            <a:path w="21600" h="27000" fill="none" extrusionOk="0">
                              <a:moveTo>
                                <a:pt x="686" y="26999"/>
                              </a:moveTo>
                              <a:cubicBezTo>
                                <a:pt x="230" y="25235"/>
                                <a:pt x="0" y="23420"/>
                                <a:pt x="0" y="21598"/>
                              </a:cubicBezTo>
                              <a:cubicBezTo>
                                <a:pt x="-1" y="9777"/>
                                <a:pt x="9501" y="152"/>
                                <a:pt x="21320" y="-1"/>
                              </a:cubicBezTo>
                            </a:path>
                            <a:path w="21600" h="27000" stroke="0" extrusionOk="0">
                              <a:moveTo>
                                <a:pt x="686" y="26999"/>
                              </a:moveTo>
                              <a:cubicBezTo>
                                <a:pt x="230" y="25235"/>
                                <a:pt x="0" y="23420"/>
                                <a:pt x="0" y="21598"/>
                              </a:cubicBezTo>
                              <a:cubicBezTo>
                                <a:pt x="-1" y="9777"/>
                                <a:pt x="9501" y="152"/>
                                <a:pt x="21320" y="-1"/>
                              </a:cubicBezTo>
                              <a:lnTo>
                                <a:pt x="21600" y="21598"/>
                              </a:lnTo>
                              <a:lnTo>
                                <a:pt x="686" y="26999"/>
                              </a:lnTo>
                              <a:close/>
                            </a:path>
                          </a:pathLst>
                        </a:custGeom>
                        <a:noFill/>
                        <a:ln w="127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grpSp>
                  <p:grpSp>
                    <p:nvGrpSpPr>
                      <p:cNvPr id="76" name="Group 75"/>
                      <p:cNvGrpSpPr>
                        <a:grpSpLocks/>
                      </p:cNvGrpSpPr>
                      <p:nvPr/>
                    </p:nvGrpSpPr>
                    <p:grpSpPr bwMode="auto">
                      <a:xfrm>
                        <a:off x="2700" y="3042"/>
                        <a:ext cx="130" cy="135"/>
                        <a:chOff x="2700" y="3042"/>
                        <a:chExt cx="130" cy="135"/>
                      </a:xfrm>
                    </p:grpSpPr>
                    <p:sp>
                      <p:nvSpPr>
                        <p:cNvPr id="81" name="Arc 261"/>
                        <p:cNvSpPr>
                          <a:spLocks/>
                        </p:cNvSpPr>
                        <p:nvPr/>
                      </p:nvSpPr>
                      <p:spPr bwMode="auto">
                        <a:xfrm>
                          <a:off x="2802" y="3059"/>
                          <a:ext cx="28" cy="45"/>
                        </a:xfrm>
                        <a:custGeom>
                          <a:avLst/>
                          <a:gdLst>
                            <a:gd name="T0" fmla="*/ 7 w 21600"/>
                            <a:gd name="T1" fmla="*/ 0 h 33368"/>
                            <a:gd name="T2" fmla="*/ 23 w 21600"/>
                            <a:gd name="T3" fmla="*/ 45 h 33368"/>
                            <a:gd name="T4" fmla="*/ 0 w 21600"/>
                            <a:gd name="T5" fmla="*/ 28 h 33368"/>
                            <a:gd name="T6" fmla="*/ 0 60000 65536"/>
                            <a:gd name="T7" fmla="*/ 0 60000 65536"/>
                            <a:gd name="T8" fmla="*/ 0 60000 65536"/>
                          </a:gdLst>
                          <a:ahLst/>
                          <a:cxnLst>
                            <a:cxn ang="T6">
                              <a:pos x="T0" y="T1"/>
                            </a:cxn>
                            <a:cxn ang="T7">
                              <a:pos x="T2" y="T3"/>
                            </a:cxn>
                            <a:cxn ang="T8">
                              <a:pos x="T4" y="T5"/>
                            </a:cxn>
                          </a:cxnLst>
                          <a:rect l="0" t="0" r="r" b="b"/>
                          <a:pathLst>
                            <a:path w="21600" h="33368" fill="none" extrusionOk="0">
                              <a:moveTo>
                                <a:pt x="5239" y="-1"/>
                              </a:moveTo>
                              <a:cubicBezTo>
                                <a:pt x="14854" y="2403"/>
                                <a:pt x="21600" y="11043"/>
                                <a:pt x="21600" y="20955"/>
                              </a:cubicBezTo>
                              <a:cubicBezTo>
                                <a:pt x="21600" y="25397"/>
                                <a:pt x="20230" y="29732"/>
                                <a:pt x="17677" y="33368"/>
                              </a:cubicBezTo>
                            </a:path>
                            <a:path w="21600" h="33368" stroke="0" extrusionOk="0">
                              <a:moveTo>
                                <a:pt x="5239" y="-1"/>
                              </a:moveTo>
                              <a:cubicBezTo>
                                <a:pt x="14854" y="2403"/>
                                <a:pt x="21600" y="11043"/>
                                <a:pt x="21600" y="20955"/>
                              </a:cubicBezTo>
                              <a:cubicBezTo>
                                <a:pt x="21600" y="25397"/>
                                <a:pt x="20230" y="29732"/>
                                <a:pt x="17677" y="33368"/>
                              </a:cubicBezTo>
                              <a:lnTo>
                                <a:pt x="0" y="20955"/>
                              </a:lnTo>
                              <a:lnTo>
                                <a:pt x="5239" y="-1"/>
                              </a:lnTo>
                              <a:close/>
                            </a:path>
                          </a:pathLst>
                        </a:custGeom>
                        <a:noFill/>
                        <a:ln w="127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82" name="Arc 262"/>
                        <p:cNvSpPr>
                          <a:spLocks/>
                        </p:cNvSpPr>
                        <p:nvPr/>
                      </p:nvSpPr>
                      <p:spPr bwMode="auto">
                        <a:xfrm>
                          <a:off x="2747" y="3050"/>
                          <a:ext cx="57" cy="94"/>
                        </a:xfrm>
                        <a:custGeom>
                          <a:avLst/>
                          <a:gdLst>
                            <a:gd name="T0" fmla="*/ 15 w 21600"/>
                            <a:gd name="T1" fmla="*/ 0 h 34178"/>
                            <a:gd name="T2" fmla="*/ 45 w 21600"/>
                            <a:gd name="T3" fmla="*/ 94 h 34178"/>
                            <a:gd name="T4" fmla="*/ 0 w 21600"/>
                            <a:gd name="T5" fmla="*/ 57 h 34178"/>
                            <a:gd name="T6" fmla="*/ 0 60000 65536"/>
                            <a:gd name="T7" fmla="*/ 0 60000 65536"/>
                            <a:gd name="T8" fmla="*/ 0 60000 65536"/>
                          </a:gdLst>
                          <a:ahLst/>
                          <a:cxnLst>
                            <a:cxn ang="T6">
                              <a:pos x="T0" y="T1"/>
                            </a:cxn>
                            <a:cxn ang="T7">
                              <a:pos x="T2" y="T3"/>
                            </a:cxn>
                            <a:cxn ang="T8">
                              <a:pos x="T4" y="T5"/>
                            </a:cxn>
                          </a:cxnLst>
                          <a:rect l="0" t="0" r="r" b="b"/>
                          <a:pathLst>
                            <a:path w="21600" h="34178" fill="none" extrusionOk="0">
                              <a:moveTo>
                                <a:pt x="5630" y="-1"/>
                              </a:moveTo>
                              <a:cubicBezTo>
                                <a:pt x="15053" y="2543"/>
                                <a:pt x="21600" y="11091"/>
                                <a:pt x="21600" y="20853"/>
                              </a:cubicBezTo>
                              <a:cubicBezTo>
                                <a:pt x="21600" y="25684"/>
                                <a:pt x="19980" y="30375"/>
                                <a:pt x="17000" y="34178"/>
                              </a:cubicBezTo>
                            </a:path>
                            <a:path w="21600" h="34178" stroke="0" extrusionOk="0">
                              <a:moveTo>
                                <a:pt x="5630" y="-1"/>
                              </a:moveTo>
                              <a:cubicBezTo>
                                <a:pt x="15053" y="2543"/>
                                <a:pt x="21600" y="11091"/>
                                <a:pt x="21600" y="20853"/>
                              </a:cubicBezTo>
                              <a:cubicBezTo>
                                <a:pt x="21600" y="25684"/>
                                <a:pt x="19980" y="30375"/>
                                <a:pt x="17000" y="34178"/>
                              </a:cubicBezTo>
                              <a:lnTo>
                                <a:pt x="0" y="20853"/>
                              </a:lnTo>
                              <a:lnTo>
                                <a:pt x="5630" y="-1"/>
                              </a:lnTo>
                              <a:close/>
                            </a:path>
                          </a:pathLst>
                        </a:custGeom>
                        <a:noFill/>
                        <a:ln w="127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83" name="Arc 263"/>
                        <p:cNvSpPr>
                          <a:spLocks/>
                        </p:cNvSpPr>
                        <p:nvPr/>
                      </p:nvSpPr>
                      <p:spPr bwMode="auto">
                        <a:xfrm>
                          <a:off x="2700" y="3042"/>
                          <a:ext cx="82" cy="135"/>
                        </a:xfrm>
                        <a:custGeom>
                          <a:avLst/>
                          <a:gdLst>
                            <a:gd name="T0" fmla="*/ 22 w 21600"/>
                            <a:gd name="T1" fmla="*/ 0 h 34292"/>
                            <a:gd name="T2" fmla="*/ 64 w 21600"/>
                            <a:gd name="T3" fmla="*/ 135 h 34292"/>
                            <a:gd name="T4" fmla="*/ 0 w 21600"/>
                            <a:gd name="T5" fmla="*/ 82 h 34292"/>
                            <a:gd name="T6" fmla="*/ 0 60000 65536"/>
                            <a:gd name="T7" fmla="*/ 0 60000 65536"/>
                            <a:gd name="T8" fmla="*/ 0 60000 65536"/>
                          </a:gdLst>
                          <a:ahLst/>
                          <a:cxnLst>
                            <a:cxn ang="T6">
                              <a:pos x="T0" y="T1"/>
                            </a:cxn>
                            <a:cxn ang="T7">
                              <a:pos x="T2" y="T3"/>
                            </a:cxn>
                            <a:cxn ang="T8">
                              <a:pos x="T4" y="T5"/>
                            </a:cxn>
                          </a:cxnLst>
                          <a:rect l="0" t="0" r="r" b="b"/>
                          <a:pathLst>
                            <a:path w="21600" h="34292" fill="none" extrusionOk="0">
                              <a:moveTo>
                                <a:pt x="5787" y="-1"/>
                              </a:moveTo>
                              <a:cubicBezTo>
                                <a:pt x="15133" y="2598"/>
                                <a:pt x="21600" y="11109"/>
                                <a:pt x="21600" y="20810"/>
                              </a:cubicBezTo>
                              <a:cubicBezTo>
                                <a:pt x="21600" y="25709"/>
                                <a:pt x="19934" y="30463"/>
                                <a:pt x="16875" y="34291"/>
                              </a:cubicBezTo>
                            </a:path>
                            <a:path w="21600" h="34292" stroke="0" extrusionOk="0">
                              <a:moveTo>
                                <a:pt x="5787" y="-1"/>
                              </a:moveTo>
                              <a:cubicBezTo>
                                <a:pt x="15133" y="2598"/>
                                <a:pt x="21600" y="11109"/>
                                <a:pt x="21600" y="20810"/>
                              </a:cubicBezTo>
                              <a:cubicBezTo>
                                <a:pt x="21600" y="25709"/>
                                <a:pt x="19934" y="30463"/>
                                <a:pt x="16875" y="34291"/>
                              </a:cubicBezTo>
                              <a:lnTo>
                                <a:pt x="0" y="20810"/>
                              </a:lnTo>
                              <a:lnTo>
                                <a:pt x="5787" y="-1"/>
                              </a:lnTo>
                              <a:close/>
                            </a:path>
                          </a:pathLst>
                        </a:custGeom>
                        <a:noFill/>
                        <a:ln w="127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grpSp>
                  <p:grpSp>
                    <p:nvGrpSpPr>
                      <p:cNvPr id="77" name="Group 76"/>
                      <p:cNvGrpSpPr>
                        <a:grpSpLocks/>
                      </p:cNvGrpSpPr>
                      <p:nvPr/>
                    </p:nvGrpSpPr>
                    <p:grpSpPr bwMode="auto">
                      <a:xfrm>
                        <a:off x="2724" y="2924"/>
                        <a:ext cx="112" cy="129"/>
                        <a:chOff x="2724" y="2924"/>
                        <a:chExt cx="112" cy="129"/>
                      </a:xfrm>
                    </p:grpSpPr>
                    <p:sp>
                      <p:nvSpPr>
                        <p:cNvPr id="78" name="Arc 265"/>
                        <p:cNvSpPr>
                          <a:spLocks/>
                        </p:cNvSpPr>
                        <p:nvPr/>
                      </p:nvSpPr>
                      <p:spPr bwMode="auto">
                        <a:xfrm>
                          <a:off x="2808" y="3012"/>
                          <a:ext cx="28" cy="41"/>
                        </a:xfrm>
                        <a:custGeom>
                          <a:avLst/>
                          <a:gdLst>
                            <a:gd name="T0" fmla="*/ 26 w 21600"/>
                            <a:gd name="T1" fmla="*/ 0 h 29533"/>
                            <a:gd name="T2" fmla="*/ 0 w 21600"/>
                            <a:gd name="T3" fmla="*/ 41 h 29533"/>
                            <a:gd name="T4" fmla="*/ 0 w 21600"/>
                            <a:gd name="T5" fmla="*/ 11 h 29533"/>
                            <a:gd name="T6" fmla="*/ 0 60000 65536"/>
                            <a:gd name="T7" fmla="*/ 0 60000 65536"/>
                            <a:gd name="T8" fmla="*/ 0 60000 65536"/>
                          </a:gdLst>
                          <a:ahLst/>
                          <a:cxnLst>
                            <a:cxn ang="T6">
                              <a:pos x="T0" y="T1"/>
                            </a:cxn>
                            <a:cxn ang="T7">
                              <a:pos x="T2" y="T3"/>
                            </a:cxn>
                            <a:cxn ang="T8">
                              <a:pos x="T4" y="T5"/>
                            </a:cxn>
                          </a:cxnLst>
                          <a:rect l="0" t="0" r="r" b="b"/>
                          <a:pathLst>
                            <a:path w="21600" h="29533" fill="none" extrusionOk="0">
                              <a:moveTo>
                                <a:pt x="20090" y="-1"/>
                              </a:moveTo>
                              <a:cubicBezTo>
                                <a:pt x="21087" y="2525"/>
                                <a:pt x="21600" y="5217"/>
                                <a:pt x="21600" y="7933"/>
                              </a:cubicBezTo>
                              <a:cubicBezTo>
                                <a:pt x="21600" y="19862"/>
                                <a:pt x="11929" y="29532"/>
                                <a:pt x="0" y="29533"/>
                              </a:cubicBezTo>
                            </a:path>
                            <a:path w="21600" h="29533" stroke="0" extrusionOk="0">
                              <a:moveTo>
                                <a:pt x="20090" y="-1"/>
                              </a:moveTo>
                              <a:cubicBezTo>
                                <a:pt x="21087" y="2525"/>
                                <a:pt x="21600" y="5217"/>
                                <a:pt x="21600" y="7933"/>
                              </a:cubicBezTo>
                              <a:cubicBezTo>
                                <a:pt x="21600" y="19862"/>
                                <a:pt x="11929" y="29532"/>
                                <a:pt x="0" y="29533"/>
                              </a:cubicBezTo>
                              <a:lnTo>
                                <a:pt x="0" y="7933"/>
                              </a:lnTo>
                              <a:lnTo>
                                <a:pt x="20090" y="-1"/>
                              </a:lnTo>
                              <a:close/>
                            </a:path>
                          </a:pathLst>
                        </a:custGeom>
                        <a:noFill/>
                        <a:ln w="127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79" name="Arc 266"/>
                        <p:cNvSpPr>
                          <a:spLocks/>
                        </p:cNvSpPr>
                        <p:nvPr/>
                      </p:nvSpPr>
                      <p:spPr bwMode="auto">
                        <a:xfrm>
                          <a:off x="2766" y="2967"/>
                          <a:ext cx="54" cy="79"/>
                        </a:xfrm>
                        <a:custGeom>
                          <a:avLst/>
                          <a:gdLst>
                            <a:gd name="T0" fmla="*/ 50 w 21600"/>
                            <a:gd name="T1" fmla="*/ 0 h 29526"/>
                            <a:gd name="T2" fmla="*/ 0 w 21600"/>
                            <a:gd name="T3" fmla="*/ 79 h 29526"/>
                            <a:gd name="T4" fmla="*/ 0 w 21600"/>
                            <a:gd name="T5" fmla="*/ 21 h 29526"/>
                            <a:gd name="T6" fmla="*/ 0 60000 65536"/>
                            <a:gd name="T7" fmla="*/ 0 60000 65536"/>
                            <a:gd name="T8" fmla="*/ 0 60000 65536"/>
                          </a:gdLst>
                          <a:ahLst/>
                          <a:cxnLst>
                            <a:cxn ang="T6">
                              <a:pos x="T0" y="T1"/>
                            </a:cxn>
                            <a:cxn ang="T7">
                              <a:pos x="T2" y="T3"/>
                            </a:cxn>
                            <a:cxn ang="T8">
                              <a:pos x="T4" y="T5"/>
                            </a:cxn>
                          </a:cxnLst>
                          <a:rect l="0" t="0" r="r" b="b"/>
                          <a:pathLst>
                            <a:path w="21600" h="29526" fill="none" extrusionOk="0">
                              <a:moveTo>
                                <a:pt x="20093" y="-1"/>
                              </a:moveTo>
                              <a:cubicBezTo>
                                <a:pt x="21088" y="2523"/>
                                <a:pt x="21600" y="5212"/>
                                <a:pt x="21600" y="7926"/>
                              </a:cubicBezTo>
                              <a:cubicBezTo>
                                <a:pt x="21600" y="19855"/>
                                <a:pt x="11929" y="29525"/>
                                <a:pt x="0" y="29526"/>
                              </a:cubicBezTo>
                            </a:path>
                            <a:path w="21600" h="29526" stroke="0" extrusionOk="0">
                              <a:moveTo>
                                <a:pt x="20093" y="-1"/>
                              </a:moveTo>
                              <a:cubicBezTo>
                                <a:pt x="21088" y="2523"/>
                                <a:pt x="21600" y="5212"/>
                                <a:pt x="21600" y="7926"/>
                              </a:cubicBezTo>
                              <a:cubicBezTo>
                                <a:pt x="21600" y="19855"/>
                                <a:pt x="11929" y="29525"/>
                                <a:pt x="0" y="29526"/>
                              </a:cubicBezTo>
                              <a:lnTo>
                                <a:pt x="0" y="7926"/>
                              </a:lnTo>
                              <a:lnTo>
                                <a:pt x="20093" y="-1"/>
                              </a:lnTo>
                              <a:close/>
                            </a:path>
                          </a:pathLst>
                        </a:custGeom>
                        <a:noFill/>
                        <a:ln w="127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80" name="Arc 267"/>
                        <p:cNvSpPr>
                          <a:spLocks/>
                        </p:cNvSpPr>
                        <p:nvPr/>
                      </p:nvSpPr>
                      <p:spPr bwMode="auto">
                        <a:xfrm>
                          <a:off x="2724" y="2924"/>
                          <a:ext cx="79" cy="114"/>
                        </a:xfrm>
                        <a:custGeom>
                          <a:avLst/>
                          <a:gdLst>
                            <a:gd name="T0" fmla="*/ 74 w 21600"/>
                            <a:gd name="T1" fmla="*/ 0 h 29248"/>
                            <a:gd name="T2" fmla="*/ 2 w 21600"/>
                            <a:gd name="T3" fmla="*/ 114 h 29248"/>
                            <a:gd name="T4" fmla="*/ 0 w 21600"/>
                            <a:gd name="T5" fmla="*/ 30 h 29248"/>
                            <a:gd name="T6" fmla="*/ 0 60000 65536"/>
                            <a:gd name="T7" fmla="*/ 0 60000 65536"/>
                            <a:gd name="T8" fmla="*/ 0 60000 65536"/>
                          </a:gdLst>
                          <a:ahLst/>
                          <a:cxnLst>
                            <a:cxn ang="T6">
                              <a:pos x="T0" y="T1"/>
                            </a:cxn>
                            <a:cxn ang="T7">
                              <a:pos x="T2" y="T3"/>
                            </a:cxn>
                            <a:cxn ang="T8">
                              <a:pos x="T4" y="T5"/>
                            </a:cxn>
                          </a:cxnLst>
                          <a:rect l="0" t="0" r="r" b="b"/>
                          <a:pathLst>
                            <a:path w="21600" h="29248" fill="none" extrusionOk="0">
                              <a:moveTo>
                                <a:pt x="20198" y="-1"/>
                              </a:moveTo>
                              <a:cubicBezTo>
                                <a:pt x="21124" y="2445"/>
                                <a:pt x="21600" y="5039"/>
                                <a:pt x="21600" y="7655"/>
                              </a:cubicBezTo>
                              <a:cubicBezTo>
                                <a:pt x="21600" y="19367"/>
                                <a:pt x="12265" y="28945"/>
                                <a:pt x="556" y="29247"/>
                              </a:cubicBezTo>
                            </a:path>
                            <a:path w="21600" h="29248" stroke="0" extrusionOk="0">
                              <a:moveTo>
                                <a:pt x="20198" y="-1"/>
                              </a:moveTo>
                              <a:cubicBezTo>
                                <a:pt x="21124" y="2445"/>
                                <a:pt x="21600" y="5039"/>
                                <a:pt x="21600" y="7655"/>
                              </a:cubicBezTo>
                              <a:cubicBezTo>
                                <a:pt x="21600" y="19367"/>
                                <a:pt x="12265" y="28945"/>
                                <a:pt x="556" y="29247"/>
                              </a:cubicBezTo>
                              <a:lnTo>
                                <a:pt x="0" y="7655"/>
                              </a:lnTo>
                              <a:lnTo>
                                <a:pt x="20198" y="-1"/>
                              </a:lnTo>
                              <a:close/>
                            </a:path>
                          </a:pathLst>
                        </a:custGeom>
                        <a:noFill/>
                        <a:ln w="127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grpSp>
                </p:grpSp>
              </p:grpSp>
            </p:grpSp>
          </p:grpSp>
        </p:grpSp>
        <p:grpSp>
          <p:nvGrpSpPr>
            <p:cNvPr id="8" name="Group 7"/>
            <p:cNvGrpSpPr>
              <a:grpSpLocks/>
            </p:cNvGrpSpPr>
            <p:nvPr/>
          </p:nvGrpSpPr>
          <p:grpSpPr bwMode="auto">
            <a:xfrm>
              <a:off x="1980" y="3456"/>
              <a:ext cx="598" cy="189"/>
              <a:chOff x="2330" y="3421"/>
              <a:chExt cx="1334" cy="422"/>
            </a:xfrm>
          </p:grpSpPr>
          <p:sp>
            <p:nvSpPr>
              <p:cNvPr id="53" name="Oval 52"/>
              <p:cNvSpPr>
                <a:spLocks noChangeArrowheads="1"/>
              </p:cNvSpPr>
              <p:nvPr/>
            </p:nvSpPr>
            <p:spPr bwMode="auto">
              <a:xfrm>
                <a:off x="2334" y="3421"/>
                <a:ext cx="1326" cy="418"/>
              </a:xfrm>
              <a:prstGeom prst="ellipse">
                <a:avLst/>
              </a:prstGeom>
              <a:solidFill>
                <a:schemeClr val="bg1"/>
              </a:solidFill>
              <a:ln w="12700">
                <a:solidFill>
                  <a:schemeClr val="bg2"/>
                </a:solidFill>
                <a:round/>
                <a:headEnd/>
                <a:tailEnd/>
              </a:ln>
              <a:effectLst>
                <a:outerShdw dist="107763" dir="2700000" algn="ctr" rotWithShape="0">
                  <a:schemeClr val="bg2"/>
                </a:outerShdw>
              </a:effec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54" name="Line 142"/>
              <p:cNvSpPr>
                <a:spLocks noChangeShapeType="1"/>
              </p:cNvSpPr>
              <p:nvPr/>
            </p:nvSpPr>
            <p:spPr bwMode="auto">
              <a:xfrm>
                <a:off x="2330" y="3618"/>
                <a:ext cx="1334" cy="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55" name="Line 143"/>
              <p:cNvSpPr>
                <a:spLocks noChangeShapeType="1"/>
              </p:cNvSpPr>
              <p:nvPr/>
            </p:nvSpPr>
            <p:spPr bwMode="auto">
              <a:xfrm flipH="1">
                <a:off x="2919" y="3425"/>
                <a:ext cx="116" cy="418"/>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56" name="Line 144"/>
              <p:cNvSpPr>
                <a:spLocks noChangeShapeType="1"/>
              </p:cNvSpPr>
              <p:nvPr/>
            </p:nvSpPr>
            <p:spPr bwMode="auto">
              <a:xfrm flipV="1">
                <a:off x="2571" y="3457"/>
                <a:ext cx="776" cy="333"/>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57" name="Line 145"/>
              <p:cNvSpPr>
                <a:spLocks noChangeShapeType="1"/>
              </p:cNvSpPr>
              <p:nvPr/>
            </p:nvSpPr>
            <p:spPr bwMode="auto">
              <a:xfrm>
                <a:off x="2664" y="3440"/>
                <a:ext cx="713" cy="357"/>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58" name="Oval 57"/>
              <p:cNvSpPr>
                <a:spLocks noChangeArrowheads="1"/>
              </p:cNvSpPr>
              <p:nvPr/>
            </p:nvSpPr>
            <p:spPr bwMode="auto">
              <a:xfrm>
                <a:off x="2636" y="3553"/>
                <a:ext cx="745" cy="147"/>
              </a:xfrm>
              <a:prstGeom prst="ellipse">
                <a:avLst/>
              </a:prstGeom>
              <a:solidFill>
                <a:schemeClr val="folHlink"/>
              </a:solidFill>
              <a:ln w="127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grpSp>
        <p:grpSp>
          <p:nvGrpSpPr>
            <p:cNvPr id="9" name="Group 8"/>
            <p:cNvGrpSpPr>
              <a:grpSpLocks/>
            </p:cNvGrpSpPr>
            <p:nvPr/>
          </p:nvGrpSpPr>
          <p:grpSpPr bwMode="auto">
            <a:xfrm>
              <a:off x="1500" y="3123"/>
              <a:ext cx="598" cy="189"/>
              <a:chOff x="2330" y="3421"/>
              <a:chExt cx="1334" cy="422"/>
            </a:xfrm>
          </p:grpSpPr>
          <p:sp>
            <p:nvSpPr>
              <p:cNvPr id="47" name="Oval 46"/>
              <p:cNvSpPr>
                <a:spLocks noChangeArrowheads="1"/>
              </p:cNvSpPr>
              <p:nvPr/>
            </p:nvSpPr>
            <p:spPr bwMode="auto">
              <a:xfrm>
                <a:off x="2334" y="3421"/>
                <a:ext cx="1326" cy="418"/>
              </a:xfrm>
              <a:prstGeom prst="ellipse">
                <a:avLst/>
              </a:prstGeom>
              <a:solidFill>
                <a:schemeClr val="bg1"/>
              </a:solidFill>
              <a:ln w="12700">
                <a:solidFill>
                  <a:schemeClr val="bg2"/>
                </a:solidFill>
                <a:round/>
                <a:headEnd/>
                <a:tailEnd/>
              </a:ln>
              <a:effectLst>
                <a:outerShdw dist="107763" dir="2700000" algn="ctr" rotWithShape="0">
                  <a:schemeClr val="bg2"/>
                </a:outerShdw>
              </a:effec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48" name="Line 149"/>
              <p:cNvSpPr>
                <a:spLocks noChangeShapeType="1"/>
              </p:cNvSpPr>
              <p:nvPr/>
            </p:nvSpPr>
            <p:spPr bwMode="auto">
              <a:xfrm>
                <a:off x="2330" y="3618"/>
                <a:ext cx="1334" cy="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49" name="Line 150"/>
              <p:cNvSpPr>
                <a:spLocks noChangeShapeType="1"/>
              </p:cNvSpPr>
              <p:nvPr/>
            </p:nvSpPr>
            <p:spPr bwMode="auto">
              <a:xfrm flipH="1">
                <a:off x="2919" y="3425"/>
                <a:ext cx="116" cy="418"/>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50" name="Line 151"/>
              <p:cNvSpPr>
                <a:spLocks noChangeShapeType="1"/>
              </p:cNvSpPr>
              <p:nvPr/>
            </p:nvSpPr>
            <p:spPr bwMode="auto">
              <a:xfrm flipV="1">
                <a:off x="2571" y="3457"/>
                <a:ext cx="776" cy="333"/>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51" name="Line 152"/>
              <p:cNvSpPr>
                <a:spLocks noChangeShapeType="1"/>
              </p:cNvSpPr>
              <p:nvPr/>
            </p:nvSpPr>
            <p:spPr bwMode="auto">
              <a:xfrm>
                <a:off x="2664" y="3440"/>
                <a:ext cx="713" cy="357"/>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52" name="Oval 51"/>
              <p:cNvSpPr>
                <a:spLocks noChangeArrowheads="1"/>
              </p:cNvSpPr>
              <p:nvPr/>
            </p:nvSpPr>
            <p:spPr bwMode="auto">
              <a:xfrm>
                <a:off x="2636" y="3553"/>
                <a:ext cx="745" cy="147"/>
              </a:xfrm>
              <a:prstGeom prst="ellipse">
                <a:avLst/>
              </a:prstGeom>
              <a:solidFill>
                <a:schemeClr val="folHlink"/>
              </a:solidFill>
              <a:ln w="127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grpSp>
        <p:grpSp>
          <p:nvGrpSpPr>
            <p:cNvPr id="10" name="Group 9"/>
            <p:cNvGrpSpPr>
              <a:grpSpLocks/>
            </p:cNvGrpSpPr>
            <p:nvPr/>
          </p:nvGrpSpPr>
          <p:grpSpPr bwMode="auto">
            <a:xfrm>
              <a:off x="2172" y="2835"/>
              <a:ext cx="598" cy="189"/>
              <a:chOff x="2330" y="3421"/>
              <a:chExt cx="1334" cy="422"/>
            </a:xfrm>
          </p:grpSpPr>
          <p:sp>
            <p:nvSpPr>
              <p:cNvPr id="41" name="Oval 40"/>
              <p:cNvSpPr>
                <a:spLocks noChangeArrowheads="1"/>
              </p:cNvSpPr>
              <p:nvPr/>
            </p:nvSpPr>
            <p:spPr bwMode="auto">
              <a:xfrm>
                <a:off x="2334" y="3421"/>
                <a:ext cx="1326" cy="418"/>
              </a:xfrm>
              <a:prstGeom prst="ellipse">
                <a:avLst/>
              </a:prstGeom>
              <a:solidFill>
                <a:schemeClr val="bg1"/>
              </a:solidFill>
              <a:ln w="12700">
                <a:solidFill>
                  <a:schemeClr val="bg2"/>
                </a:solidFill>
                <a:round/>
                <a:headEnd/>
                <a:tailEnd/>
              </a:ln>
              <a:effectLst>
                <a:outerShdw dist="107763" dir="2700000" algn="ctr" rotWithShape="0">
                  <a:schemeClr val="bg2"/>
                </a:outerShdw>
              </a:effec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42" name="Line 156"/>
              <p:cNvSpPr>
                <a:spLocks noChangeShapeType="1"/>
              </p:cNvSpPr>
              <p:nvPr/>
            </p:nvSpPr>
            <p:spPr bwMode="auto">
              <a:xfrm>
                <a:off x="2330" y="3618"/>
                <a:ext cx="1334" cy="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43" name="Line 157"/>
              <p:cNvSpPr>
                <a:spLocks noChangeShapeType="1"/>
              </p:cNvSpPr>
              <p:nvPr/>
            </p:nvSpPr>
            <p:spPr bwMode="auto">
              <a:xfrm flipH="1">
                <a:off x="2919" y="3425"/>
                <a:ext cx="116" cy="418"/>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44" name="Line 158"/>
              <p:cNvSpPr>
                <a:spLocks noChangeShapeType="1"/>
              </p:cNvSpPr>
              <p:nvPr/>
            </p:nvSpPr>
            <p:spPr bwMode="auto">
              <a:xfrm flipV="1">
                <a:off x="2571" y="3457"/>
                <a:ext cx="776" cy="333"/>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45" name="Line 159"/>
              <p:cNvSpPr>
                <a:spLocks noChangeShapeType="1"/>
              </p:cNvSpPr>
              <p:nvPr/>
            </p:nvSpPr>
            <p:spPr bwMode="auto">
              <a:xfrm>
                <a:off x="2664" y="3440"/>
                <a:ext cx="713" cy="357"/>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46" name="Oval 45"/>
              <p:cNvSpPr>
                <a:spLocks noChangeArrowheads="1"/>
              </p:cNvSpPr>
              <p:nvPr/>
            </p:nvSpPr>
            <p:spPr bwMode="auto">
              <a:xfrm>
                <a:off x="2636" y="3553"/>
                <a:ext cx="745" cy="147"/>
              </a:xfrm>
              <a:prstGeom prst="ellipse">
                <a:avLst/>
              </a:prstGeom>
              <a:solidFill>
                <a:schemeClr val="folHlink"/>
              </a:solidFill>
              <a:ln w="127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grpSp>
        <p:grpSp>
          <p:nvGrpSpPr>
            <p:cNvPr id="11" name="Group 10"/>
            <p:cNvGrpSpPr>
              <a:grpSpLocks/>
            </p:cNvGrpSpPr>
            <p:nvPr/>
          </p:nvGrpSpPr>
          <p:grpSpPr bwMode="auto">
            <a:xfrm>
              <a:off x="2283" y="2688"/>
              <a:ext cx="393" cy="247"/>
              <a:chOff x="4828" y="818"/>
              <a:chExt cx="333" cy="210"/>
            </a:xfrm>
          </p:grpSpPr>
          <p:grpSp>
            <p:nvGrpSpPr>
              <p:cNvPr id="35" name="Group 34"/>
              <p:cNvGrpSpPr>
                <a:grpSpLocks/>
              </p:cNvGrpSpPr>
              <p:nvPr/>
            </p:nvGrpSpPr>
            <p:grpSpPr bwMode="auto">
              <a:xfrm>
                <a:off x="4842" y="839"/>
                <a:ext cx="319" cy="189"/>
                <a:chOff x="4842" y="839"/>
                <a:chExt cx="319" cy="189"/>
              </a:xfrm>
            </p:grpSpPr>
            <p:sp>
              <p:nvSpPr>
                <p:cNvPr id="39" name="Freeform 38"/>
                <p:cNvSpPr>
                  <a:spLocks/>
                </p:cNvSpPr>
                <p:nvPr/>
              </p:nvSpPr>
              <p:spPr bwMode="auto">
                <a:xfrm>
                  <a:off x="4842" y="847"/>
                  <a:ext cx="319" cy="181"/>
                </a:xfrm>
                <a:custGeom>
                  <a:avLst/>
                  <a:gdLst>
                    <a:gd name="T0" fmla="*/ 202 w 319"/>
                    <a:gd name="T1" fmla="*/ 0 h 181"/>
                    <a:gd name="T2" fmla="*/ 318 w 319"/>
                    <a:gd name="T3" fmla="*/ 25 h 181"/>
                    <a:gd name="T4" fmla="*/ 318 w 319"/>
                    <a:gd name="T5" fmla="*/ 102 h 181"/>
                    <a:gd name="T6" fmla="*/ 260 w 319"/>
                    <a:gd name="T7" fmla="*/ 102 h 181"/>
                    <a:gd name="T8" fmla="*/ 318 w 319"/>
                    <a:gd name="T9" fmla="*/ 102 h 181"/>
                    <a:gd name="T10" fmla="*/ 318 w 319"/>
                    <a:gd name="T11" fmla="*/ 180 h 181"/>
                    <a:gd name="T12" fmla="*/ 173 w 319"/>
                    <a:gd name="T13" fmla="*/ 180 h 181"/>
                    <a:gd name="T14" fmla="*/ 173 w 319"/>
                    <a:gd name="T15" fmla="*/ 180 h 181"/>
                    <a:gd name="T16" fmla="*/ 202 w 319"/>
                    <a:gd name="T17" fmla="*/ 154 h 181"/>
                    <a:gd name="T18" fmla="*/ 144 w 319"/>
                    <a:gd name="T19" fmla="*/ 128 h 181"/>
                    <a:gd name="T20" fmla="*/ 115 w 319"/>
                    <a:gd name="T21" fmla="*/ 128 h 181"/>
                    <a:gd name="T22" fmla="*/ 86 w 319"/>
                    <a:gd name="T23" fmla="*/ 180 h 181"/>
                    <a:gd name="T24" fmla="*/ 0 w 319"/>
                    <a:gd name="T25" fmla="*/ 180 h 181"/>
                    <a:gd name="T26" fmla="*/ 57 w 319"/>
                    <a:gd name="T27" fmla="*/ 51 h 181"/>
                    <a:gd name="T28" fmla="*/ 115 w 319"/>
                    <a:gd name="T29" fmla="*/ 51 h 181"/>
                    <a:gd name="T30" fmla="*/ 115 w 319"/>
                    <a:gd name="T31" fmla="*/ 77 h 181"/>
                    <a:gd name="T32" fmla="*/ 231 w 319"/>
                    <a:gd name="T33" fmla="*/ 128 h 181"/>
                    <a:gd name="T34" fmla="*/ 231 w 319"/>
                    <a:gd name="T35" fmla="*/ 154 h 181"/>
                    <a:gd name="T36" fmla="*/ 231 w 319"/>
                    <a:gd name="T37" fmla="*/ 154 h 181"/>
                    <a:gd name="T38" fmla="*/ 231 w 319"/>
                    <a:gd name="T39" fmla="*/ 128 h 181"/>
                    <a:gd name="T40" fmla="*/ 202 w 319"/>
                    <a:gd name="T41" fmla="*/ 102 h 181"/>
                    <a:gd name="T42" fmla="*/ 260 w 319"/>
                    <a:gd name="T43" fmla="*/ 102 h 181"/>
                    <a:gd name="T44" fmla="*/ 202 w 319"/>
                    <a:gd name="T45" fmla="*/ 102 h 181"/>
                    <a:gd name="T46" fmla="*/ 202 w 319"/>
                    <a:gd name="T47" fmla="*/ 25 h 181"/>
                    <a:gd name="T48" fmla="*/ 202 w 319"/>
                    <a:gd name="T49" fmla="*/ 102 h 181"/>
                    <a:gd name="T50" fmla="*/ 202 w 319"/>
                    <a:gd name="T51" fmla="*/ 25 h 181"/>
                    <a:gd name="T52" fmla="*/ 202 w 319"/>
                    <a:gd name="T53" fmla="*/ 0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19" h="181">
                      <a:moveTo>
                        <a:pt x="202" y="0"/>
                      </a:moveTo>
                      <a:lnTo>
                        <a:pt x="318" y="25"/>
                      </a:lnTo>
                      <a:lnTo>
                        <a:pt x="318" y="102"/>
                      </a:lnTo>
                      <a:lnTo>
                        <a:pt x="260" y="102"/>
                      </a:lnTo>
                      <a:lnTo>
                        <a:pt x="318" y="102"/>
                      </a:lnTo>
                      <a:lnTo>
                        <a:pt x="318" y="180"/>
                      </a:lnTo>
                      <a:lnTo>
                        <a:pt x="173" y="180"/>
                      </a:lnTo>
                      <a:lnTo>
                        <a:pt x="202" y="154"/>
                      </a:lnTo>
                      <a:lnTo>
                        <a:pt x="144" y="128"/>
                      </a:lnTo>
                      <a:lnTo>
                        <a:pt x="115" y="128"/>
                      </a:lnTo>
                      <a:lnTo>
                        <a:pt x="86" y="180"/>
                      </a:lnTo>
                      <a:lnTo>
                        <a:pt x="0" y="180"/>
                      </a:lnTo>
                      <a:lnTo>
                        <a:pt x="57" y="51"/>
                      </a:lnTo>
                      <a:lnTo>
                        <a:pt x="115" y="51"/>
                      </a:lnTo>
                      <a:lnTo>
                        <a:pt x="115" y="77"/>
                      </a:lnTo>
                      <a:lnTo>
                        <a:pt x="231" y="128"/>
                      </a:lnTo>
                      <a:lnTo>
                        <a:pt x="231" y="154"/>
                      </a:lnTo>
                      <a:lnTo>
                        <a:pt x="231" y="128"/>
                      </a:lnTo>
                      <a:lnTo>
                        <a:pt x="202" y="102"/>
                      </a:lnTo>
                      <a:lnTo>
                        <a:pt x="260" y="102"/>
                      </a:lnTo>
                      <a:lnTo>
                        <a:pt x="202" y="102"/>
                      </a:lnTo>
                      <a:lnTo>
                        <a:pt x="202" y="25"/>
                      </a:lnTo>
                      <a:lnTo>
                        <a:pt x="202" y="102"/>
                      </a:lnTo>
                      <a:lnTo>
                        <a:pt x="202" y="25"/>
                      </a:lnTo>
                      <a:lnTo>
                        <a:pt x="202" y="0"/>
                      </a:lnTo>
                    </a:path>
                  </a:pathLst>
                </a:custGeom>
                <a:solidFill>
                  <a:schemeClr val="bg2"/>
                </a:solidFill>
                <a:ln w="12700" cap="rnd" cmpd="sng">
                  <a:solidFill>
                    <a:srgbClr val="003C55"/>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40" name="Oval 39"/>
                <p:cNvSpPr>
                  <a:spLocks noChangeArrowheads="1"/>
                </p:cNvSpPr>
                <p:nvPr/>
              </p:nvSpPr>
              <p:spPr bwMode="auto">
                <a:xfrm>
                  <a:off x="4914" y="839"/>
                  <a:ext cx="49" cy="43"/>
                </a:xfrm>
                <a:prstGeom prst="ellipse">
                  <a:avLst/>
                </a:prstGeom>
                <a:solidFill>
                  <a:schemeClr val="bg2"/>
                </a:solidFill>
                <a:ln w="12700">
                  <a:solidFill>
                    <a:srgbClr val="003C5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grpSp>
          <p:grpSp>
            <p:nvGrpSpPr>
              <p:cNvPr id="36" name="Group 35"/>
              <p:cNvGrpSpPr>
                <a:grpSpLocks/>
              </p:cNvGrpSpPr>
              <p:nvPr/>
            </p:nvGrpSpPr>
            <p:grpSpPr bwMode="auto">
              <a:xfrm>
                <a:off x="4828" y="818"/>
                <a:ext cx="319" cy="189"/>
                <a:chOff x="4828" y="818"/>
                <a:chExt cx="319" cy="189"/>
              </a:xfrm>
            </p:grpSpPr>
            <p:sp>
              <p:nvSpPr>
                <p:cNvPr id="37" name="Freeform 36"/>
                <p:cNvSpPr>
                  <a:spLocks/>
                </p:cNvSpPr>
                <p:nvPr/>
              </p:nvSpPr>
              <p:spPr bwMode="auto">
                <a:xfrm>
                  <a:off x="4828" y="827"/>
                  <a:ext cx="319" cy="180"/>
                </a:xfrm>
                <a:custGeom>
                  <a:avLst/>
                  <a:gdLst>
                    <a:gd name="T0" fmla="*/ 202 w 319"/>
                    <a:gd name="T1" fmla="*/ 0 h 180"/>
                    <a:gd name="T2" fmla="*/ 318 w 319"/>
                    <a:gd name="T3" fmla="*/ 25 h 180"/>
                    <a:gd name="T4" fmla="*/ 318 w 319"/>
                    <a:gd name="T5" fmla="*/ 102 h 180"/>
                    <a:gd name="T6" fmla="*/ 260 w 319"/>
                    <a:gd name="T7" fmla="*/ 102 h 180"/>
                    <a:gd name="T8" fmla="*/ 318 w 319"/>
                    <a:gd name="T9" fmla="*/ 102 h 180"/>
                    <a:gd name="T10" fmla="*/ 318 w 319"/>
                    <a:gd name="T11" fmla="*/ 179 h 180"/>
                    <a:gd name="T12" fmla="*/ 173 w 319"/>
                    <a:gd name="T13" fmla="*/ 179 h 180"/>
                    <a:gd name="T14" fmla="*/ 173 w 319"/>
                    <a:gd name="T15" fmla="*/ 179 h 180"/>
                    <a:gd name="T16" fmla="*/ 202 w 319"/>
                    <a:gd name="T17" fmla="*/ 153 h 180"/>
                    <a:gd name="T18" fmla="*/ 144 w 319"/>
                    <a:gd name="T19" fmla="*/ 127 h 180"/>
                    <a:gd name="T20" fmla="*/ 115 w 319"/>
                    <a:gd name="T21" fmla="*/ 127 h 180"/>
                    <a:gd name="T22" fmla="*/ 86 w 319"/>
                    <a:gd name="T23" fmla="*/ 179 h 180"/>
                    <a:gd name="T24" fmla="*/ 0 w 319"/>
                    <a:gd name="T25" fmla="*/ 179 h 180"/>
                    <a:gd name="T26" fmla="*/ 57 w 319"/>
                    <a:gd name="T27" fmla="*/ 51 h 180"/>
                    <a:gd name="T28" fmla="*/ 115 w 319"/>
                    <a:gd name="T29" fmla="*/ 51 h 180"/>
                    <a:gd name="T30" fmla="*/ 115 w 319"/>
                    <a:gd name="T31" fmla="*/ 76 h 180"/>
                    <a:gd name="T32" fmla="*/ 231 w 319"/>
                    <a:gd name="T33" fmla="*/ 127 h 180"/>
                    <a:gd name="T34" fmla="*/ 231 w 319"/>
                    <a:gd name="T35" fmla="*/ 153 h 180"/>
                    <a:gd name="T36" fmla="*/ 231 w 319"/>
                    <a:gd name="T37" fmla="*/ 153 h 180"/>
                    <a:gd name="T38" fmla="*/ 231 w 319"/>
                    <a:gd name="T39" fmla="*/ 127 h 180"/>
                    <a:gd name="T40" fmla="*/ 202 w 319"/>
                    <a:gd name="T41" fmla="*/ 102 h 180"/>
                    <a:gd name="T42" fmla="*/ 260 w 319"/>
                    <a:gd name="T43" fmla="*/ 102 h 180"/>
                    <a:gd name="T44" fmla="*/ 202 w 319"/>
                    <a:gd name="T45" fmla="*/ 102 h 180"/>
                    <a:gd name="T46" fmla="*/ 202 w 319"/>
                    <a:gd name="T47" fmla="*/ 25 h 180"/>
                    <a:gd name="T48" fmla="*/ 202 w 319"/>
                    <a:gd name="T49" fmla="*/ 102 h 180"/>
                    <a:gd name="T50" fmla="*/ 202 w 319"/>
                    <a:gd name="T51" fmla="*/ 25 h 180"/>
                    <a:gd name="T52" fmla="*/ 202 w 319"/>
                    <a:gd name="T53" fmla="*/ 0 h 18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19" h="180">
                      <a:moveTo>
                        <a:pt x="202" y="0"/>
                      </a:moveTo>
                      <a:lnTo>
                        <a:pt x="318" y="25"/>
                      </a:lnTo>
                      <a:lnTo>
                        <a:pt x="318" y="102"/>
                      </a:lnTo>
                      <a:lnTo>
                        <a:pt x="260" y="102"/>
                      </a:lnTo>
                      <a:lnTo>
                        <a:pt x="318" y="102"/>
                      </a:lnTo>
                      <a:lnTo>
                        <a:pt x="318" y="179"/>
                      </a:lnTo>
                      <a:lnTo>
                        <a:pt x="173" y="179"/>
                      </a:lnTo>
                      <a:lnTo>
                        <a:pt x="202" y="153"/>
                      </a:lnTo>
                      <a:lnTo>
                        <a:pt x="144" y="127"/>
                      </a:lnTo>
                      <a:lnTo>
                        <a:pt x="115" y="127"/>
                      </a:lnTo>
                      <a:lnTo>
                        <a:pt x="86" y="179"/>
                      </a:lnTo>
                      <a:lnTo>
                        <a:pt x="0" y="179"/>
                      </a:lnTo>
                      <a:lnTo>
                        <a:pt x="57" y="51"/>
                      </a:lnTo>
                      <a:lnTo>
                        <a:pt x="115" y="51"/>
                      </a:lnTo>
                      <a:lnTo>
                        <a:pt x="115" y="76"/>
                      </a:lnTo>
                      <a:lnTo>
                        <a:pt x="231" y="127"/>
                      </a:lnTo>
                      <a:lnTo>
                        <a:pt x="231" y="153"/>
                      </a:lnTo>
                      <a:lnTo>
                        <a:pt x="231" y="127"/>
                      </a:lnTo>
                      <a:lnTo>
                        <a:pt x="202" y="102"/>
                      </a:lnTo>
                      <a:lnTo>
                        <a:pt x="260" y="102"/>
                      </a:lnTo>
                      <a:lnTo>
                        <a:pt x="202" y="102"/>
                      </a:lnTo>
                      <a:lnTo>
                        <a:pt x="202" y="25"/>
                      </a:lnTo>
                      <a:lnTo>
                        <a:pt x="202" y="102"/>
                      </a:lnTo>
                      <a:lnTo>
                        <a:pt x="202" y="25"/>
                      </a:lnTo>
                      <a:lnTo>
                        <a:pt x="202" y="0"/>
                      </a:lnTo>
                    </a:path>
                  </a:pathLst>
                </a:custGeom>
                <a:solidFill>
                  <a:srgbClr val="618FFD"/>
                </a:solidFill>
                <a:ln w="12700" cap="rnd" cmpd="sng">
                  <a:solidFill>
                    <a:schemeClr val="tx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38" name="Oval 37"/>
                <p:cNvSpPr>
                  <a:spLocks noChangeArrowheads="1"/>
                </p:cNvSpPr>
                <p:nvPr/>
              </p:nvSpPr>
              <p:spPr bwMode="auto">
                <a:xfrm>
                  <a:off x="4899" y="818"/>
                  <a:ext cx="50" cy="43"/>
                </a:xfrm>
                <a:prstGeom prst="ellipse">
                  <a:avLst/>
                </a:prstGeom>
                <a:solidFill>
                  <a:srgbClr val="618FFD"/>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grpSp>
        </p:grpSp>
        <p:grpSp>
          <p:nvGrpSpPr>
            <p:cNvPr id="12" name="Group 11"/>
            <p:cNvGrpSpPr>
              <a:grpSpLocks/>
            </p:cNvGrpSpPr>
            <p:nvPr/>
          </p:nvGrpSpPr>
          <p:grpSpPr bwMode="auto">
            <a:xfrm>
              <a:off x="1513" y="2979"/>
              <a:ext cx="393" cy="247"/>
              <a:chOff x="4332" y="946"/>
              <a:chExt cx="333" cy="210"/>
            </a:xfrm>
          </p:grpSpPr>
          <p:grpSp>
            <p:nvGrpSpPr>
              <p:cNvPr id="29" name="Group 28"/>
              <p:cNvGrpSpPr>
                <a:grpSpLocks/>
              </p:cNvGrpSpPr>
              <p:nvPr/>
            </p:nvGrpSpPr>
            <p:grpSpPr bwMode="auto">
              <a:xfrm>
                <a:off x="4346" y="967"/>
                <a:ext cx="319" cy="189"/>
                <a:chOff x="4346" y="967"/>
                <a:chExt cx="319" cy="189"/>
              </a:xfrm>
            </p:grpSpPr>
            <p:sp>
              <p:nvSpPr>
                <p:cNvPr id="33" name="Freeform 32"/>
                <p:cNvSpPr>
                  <a:spLocks/>
                </p:cNvSpPr>
                <p:nvPr/>
              </p:nvSpPr>
              <p:spPr bwMode="auto">
                <a:xfrm>
                  <a:off x="4346" y="975"/>
                  <a:ext cx="319" cy="181"/>
                </a:xfrm>
                <a:custGeom>
                  <a:avLst/>
                  <a:gdLst>
                    <a:gd name="T0" fmla="*/ 202 w 319"/>
                    <a:gd name="T1" fmla="*/ 0 h 181"/>
                    <a:gd name="T2" fmla="*/ 318 w 319"/>
                    <a:gd name="T3" fmla="*/ 25 h 181"/>
                    <a:gd name="T4" fmla="*/ 318 w 319"/>
                    <a:gd name="T5" fmla="*/ 102 h 181"/>
                    <a:gd name="T6" fmla="*/ 260 w 319"/>
                    <a:gd name="T7" fmla="*/ 102 h 181"/>
                    <a:gd name="T8" fmla="*/ 318 w 319"/>
                    <a:gd name="T9" fmla="*/ 102 h 181"/>
                    <a:gd name="T10" fmla="*/ 318 w 319"/>
                    <a:gd name="T11" fmla="*/ 180 h 181"/>
                    <a:gd name="T12" fmla="*/ 173 w 319"/>
                    <a:gd name="T13" fmla="*/ 180 h 181"/>
                    <a:gd name="T14" fmla="*/ 173 w 319"/>
                    <a:gd name="T15" fmla="*/ 180 h 181"/>
                    <a:gd name="T16" fmla="*/ 202 w 319"/>
                    <a:gd name="T17" fmla="*/ 154 h 181"/>
                    <a:gd name="T18" fmla="*/ 144 w 319"/>
                    <a:gd name="T19" fmla="*/ 128 h 181"/>
                    <a:gd name="T20" fmla="*/ 115 w 319"/>
                    <a:gd name="T21" fmla="*/ 128 h 181"/>
                    <a:gd name="T22" fmla="*/ 86 w 319"/>
                    <a:gd name="T23" fmla="*/ 180 h 181"/>
                    <a:gd name="T24" fmla="*/ 0 w 319"/>
                    <a:gd name="T25" fmla="*/ 180 h 181"/>
                    <a:gd name="T26" fmla="*/ 57 w 319"/>
                    <a:gd name="T27" fmla="*/ 51 h 181"/>
                    <a:gd name="T28" fmla="*/ 115 w 319"/>
                    <a:gd name="T29" fmla="*/ 51 h 181"/>
                    <a:gd name="T30" fmla="*/ 115 w 319"/>
                    <a:gd name="T31" fmla="*/ 77 h 181"/>
                    <a:gd name="T32" fmla="*/ 231 w 319"/>
                    <a:gd name="T33" fmla="*/ 128 h 181"/>
                    <a:gd name="T34" fmla="*/ 231 w 319"/>
                    <a:gd name="T35" fmla="*/ 154 h 181"/>
                    <a:gd name="T36" fmla="*/ 231 w 319"/>
                    <a:gd name="T37" fmla="*/ 154 h 181"/>
                    <a:gd name="T38" fmla="*/ 231 w 319"/>
                    <a:gd name="T39" fmla="*/ 128 h 181"/>
                    <a:gd name="T40" fmla="*/ 202 w 319"/>
                    <a:gd name="T41" fmla="*/ 102 h 181"/>
                    <a:gd name="T42" fmla="*/ 260 w 319"/>
                    <a:gd name="T43" fmla="*/ 102 h 181"/>
                    <a:gd name="T44" fmla="*/ 202 w 319"/>
                    <a:gd name="T45" fmla="*/ 102 h 181"/>
                    <a:gd name="T46" fmla="*/ 202 w 319"/>
                    <a:gd name="T47" fmla="*/ 25 h 181"/>
                    <a:gd name="T48" fmla="*/ 202 w 319"/>
                    <a:gd name="T49" fmla="*/ 102 h 181"/>
                    <a:gd name="T50" fmla="*/ 202 w 319"/>
                    <a:gd name="T51" fmla="*/ 25 h 181"/>
                    <a:gd name="T52" fmla="*/ 202 w 319"/>
                    <a:gd name="T53" fmla="*/ 0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19" h="181">
                      <a:moveTo>
                        <a:pt x="202" y="0"/>
                      </a:moveTo>
                      <a:lnTo>
                        <a:pt x="318" y="25"/>
                      </a:lnTo>
                      <a:lnTo>
                        <a:pt x="318" y="102"/>
                      </a:lnTo>
                      <a:lnTo>
                        <a:pt x="260" y="102"/>
                      </a:lnTo>
                      <a:lnTo>
                        <a:pt x="318" y="102"/>
                      </a:lnTo>
                      <a:lnTo>
                        <a:pt x="318" y="180"/>
                      </a:lnTo>
                      <a:lnTo>
                        <a:pt x="173" y="180"/>
                      </a:lnTo>
                      <a:lnTo>
                        <a:pt x="202" y="154"/>
                      </a:lnTo>
                      <a:lnTo>
                        <a:pt x="144" y="128"/>
                      </a:lnTo>
                      <a:lnTo>
                        <a:pt x="115" y="128"/>
                      </a:lnTo>
                      <a:lnTo>
                        <a:pt x="86" y="180"/>
                      </a:lnTo>
                      <a:lnTo>
                        <a:pt x="0" y="180"/>
                      </a:lnTo>
                      <a:lnTo>
                        <a:pt x="57" y="51"/>
                      </a:lnTo>
                      <a:lnTo>
                        <a:pt x="115" y="51"/>
                      </a:lnTo>
                      <a:lnTo>
                        <a:pt x="115" y="77"/>
                      </a:lnTo>
                      <a:lnTo>
                        <a:pt x="231" y="128"/>
                      </a:lnTo>
                      <a:lnTo>
                        <a:pt x="231" y="154"/>
                      </a:lnTo>
                      <a:lnTo>
                        <a:pt x="231" y="128"/>
                      </a:lnTo>
                      <a:lnTo>
                        <a:pt x="202" y="102"/>
                      </a:lnTo>
                      <a:lnTo>
                        <a:pt x="260" y="102"/>
                      </a:lnTo>
                      <a:lnTo>
                        <a:pt x="202" y="102"/>
                      </a:lnTo>
                      <a:lnTo>
                        <a:pt x="202" y="25"/>
                      </a:lnTo>
                      <a:lnTo>
                        <a:pt x="202" y="102"/>
                      </a:lnTo>
                      <a:lnTo>
                        <a:pt x="202" y="25"/>
                      </a:lnTo>
                      <a:lnTo>
                        <a:pt x="202" y="0"/>
                      </a:lnTo>
                    </a:path>
                  </a:pathLst>
                </a:custGeom>
                <a:solidFill>
                  <a:schemeClr val="bg2"/>
                </a:solidFill>
                <a:ln w="12700" cap="rnd" cmpd="sng">
                  <a:solidFill>
                    <a:srgbClr val="003C55"/>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34" name="Oval 33"/>
                <p:cNvSpPr>
                  <a:spLocks noChangeArrowheads="1"/>
                </p:cNvSpPr>
                <p:nvPr/>
              </p:nvSpPr>
              <p:spPr bwMode="auto">
                <a:xfrm>
                  <a:off x="4418" y="967"/>
                  <a:ext cx="49" cy="43"/>
                </a:xfrm>
                <a:prstGeom prst="ellipse">
                  <a:avLst/>
                </a:prstGeom>
                <a:solidFill>
                  <a:schemeClr val="bg2"/>
                </a:solidFill>
                <a:ln w="12700">
                  <a:solidFill>
                    <a:srgbClr val="003C5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grpSp>
          <p:grpSp>
            <p:nvGrpSpPr>
              <p:cNvPr id="30" name="Group 29"/>
              <p:cNvGrpSpPr>
                <a:grpSpLocks/>
              </p:cNvGrpSpPr>
              <p:nvPr/>
            </p:nvGrpSpPr>
            <p:grpSpPr bwMode="auto">
              <a:xfrm>
                <a:off x="4332" y="946"/>
                <a:ext cx="319" cy="189"/>
                <a:chOff x="4332" y="946"/>
                <a:chExt cx="319" cy="189"/>
              </a:xfrm>
            </p:grpSpPr>
            <p:sp>
              <p:nvSpPr>
                <p:cNvPr id="31" name="Freeform 30"/>
                <p:cNvSpPr>
                  <a:spLocks/>
                </p:cNvSpPr>
                <p:nvPr/>
              </p:nvSpPr>
              <p:spPr bwMode="auto">
                <a:xfrm>
                  <a:off x="4332" y="955"/>
                  <a:ext cx="319" cy="180"/>
                </a:xfrm>
                <a:custGeom>
                  <a:avLst/>
                  <a:gdLst>
                    <a:gd name="T0" fmla="*/ 202 w 319"/>
                    <a:gd name="T1" fmla="*/ 0 h 180"/>
                    <a:gd name="T2" fmla="*/ 318 w 319"/>
                    <a:gd name="T3" fmla="*/ 25 h 180"/>
                    <a:gd name="T4" fmla="*/ 318 w 319"/>
                    <a:gd name="T5" fmla="*/ 102 h 180"/>
                    <a:gd name="T6" fmla="*/ 260 w 319"/>
                    <a:gd name="T7" fmla="*/ 102 h 180"/>
                    <a:gd name="T8" fmla="*/ 318 w 319"/>
                    <a:gd name="T9" fmla="*/ 102 h 180"/>
                    <a:gd name="T10" fmla="*/ 318 w 319"/>
                    <a:gd name="T11" fmla="*/ 179 h 180"/>
                    <a:gd name="T12" fmla="*/ 173 w 319"/>
                    <a:gd name="T13" fmla="*/ 179 h 180"/>
                    <a:gd name="T14" fmla="*/ 173 w 319"/>
                    <a:gd name="T15" fmla="*/ 179 h 180"/>
                    <a:gd name="T16" fmla="*/ 202 w 319"/>
                    <a:gd name="T17" fmla="*/ 153 h 180"/>
                    <a:gd name="T18" fmla="*/ 144 w 319"/>
                    <a:gd name="T19" fmla="*/ 127 h 180"/>
                    <a:gd name="T20" fmla="*/ 115 w 319"/>
                    <a:gd name="T21" fmla="*/ 127 h 180"/>
                    <a:gd name="T22" fmla="*/ 86 w 319"/>
                    <a:gd name="T23" fmla="*/ 179 h 180"/>
                    <a:gd name="T24" fmla="*/ 0 w 319"/>
                    <a:gd name="T25" fmla="*/ 179 h 180"/>
                    <a:gd name="T26" fmla="*/ 57 w 319"/>
                    <a:gd name="T27" fmla="*/ 51 h 180"/>
                    <a:gd name="T28" fmla="*/ 115 w 319"/>
                    <a:gd name="T29" fmla="*/ 51 h 180"/>
                    <a:gd name="T30" fmla="*/ 115 w 319"/>
                    <a:gd name="T31" fmla="*/ 76 h 180"/>
                    <a:gd name="T32" fmla="*/ 231 w 319"/>
                    <a:gd name="T33" fmla="*/ 127 h 180"/>
                    <a:gd name="T34" fmla="*/ 231 w 319"/>
                    <a:gd name="T35" fmla="*/ 153 h 180"/>
                    <a:gd name="T36" fmla="*/ 231 w 319"/>
                    <a:gd name="T37" fmla="*/ 153 h 180"/>
                    <a:gd name="T38" fmla="*/ 231 w 319"/>
                    <a:gd name="T39" fmla="*/ 127 h 180"/>
                    <a:gd name="T40" fmla="*/ 202 w 319"/>
                    <a:gd name="T41" fmla="*/ 102 h 180"/>
                    <a:gd name="T42" fmla="*/ 260 w 319"/>
                    <a:gd name="T43" fmla="*/ 102 h 180"/>
                    <a:gd name="T44" fmla="*/ 202 w 319"/>
                    <a:gd name="T45" fmla="*/ 102 h 180"/>
                    <a:gd name="T46" fmla="*/ 202 w 319"/>
                    <a:gd name="T47" fmla="*/ 25 h 180"/>
                    <a:gd name="T48" fmla="*/ 202 w 319"/>
                    <a:gd name="T49" fmla="*/ 102 h 180"/>
                    <a:gd name="T50" fmla="*/ 202 w 319"/>
                    <a:gd name="T51" fmla="*/ 25 h 180"/>
                    <a:gd name="T52" fmla="*/ 202 w 319"/>
                    <a:gd name="T53" fmla="*/ 0 h 18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19" h="180">
                      <a:moveTo>
                        <a:pt x="202" y="0"/>
                      </a:moveTo>
                      <a:lnTo>
                        <a:pt x="318" y="25"/>
                      </a:lnTo>
                      <a:lnTo>
                        <a:pt x="318" y="102"/>
                      </a:lnTo>
                      <a:lnTo>
                        <a:pt x="260" y="102"/>
                      </a:lnTo>
                      <a:lnTo>
                        <a:pt x="318" y="102"/>
                      </a:lnTo>
                      <a:lnTo>
                        <a:pt x="318" y="179"/>
                      </a:lnTo>
                      <a:lnTo>
                        <a:pt x="173" y="179"/>
                      </a:lnTo>
                      <a:lnTo>
                        <a:pt x="202" y="153"/>
                      </a:lnTo>
                      <a:lnTo>
                        <a:pt x="144" y="127"/>
                      </a:lnTo>
                      <a:lnTo>
                        <a:pt x="115" y="127"/>
                      </a:lnTo>
                      <a:lnTo>
                        <a:pt x="86" y="179"/>
                      </a:lnTo>
                      <a:lnTo>
                        <a:pt x="0" y="179"/>
                      </a:lnTo>
                      <a:lnTo>
                        <a:pt x="57" y="51"/>
                      </a:lnTo>
                      <a:lnTo>
                        <a:pt x="115" y="51"/>
                      </a:lnTo>
                      <a:lnTo>
                        <a:pt x="115" y="76"/>
                      </a:lnTo>
                      <a:lnTo>
                        <a:pt x="231" y="127"/>
                      </a:lnTo>
                      <a:lnTo>
                        <a:pt x="231" y="153"/>
                      </a:lnTo>
                      <a:lnTo>
                        <a:pt x="231" y="127"/>
                      </a:lnTo>
                      <a:lnTo>
                        <a:pt x="202" y="102"/>
                      </a:lnTo>
                      <a:lnTo>
                        <a:pt x="260" y="102"/>
                      </a:lnTo>
                      <a:lnTo>
                        <a:pt x="202" y="102"/>
                      </a:lnTo>
                      <a:lnTo>
                        <a:pt x="202" y="25"/>
                      </a:lnTo>
                      <a:lnTo>
                        <a:pt x="202" y="102"/>
                      </a:lnTo>
                      <a:lnTo>
                        <a:pt x="202" y="25"/>
                      </a:lnTo>
                      <a:lnTo>
                        <a:pt x="202" y="0"/>
                      </a:lnTo>
                    </a:path>
                  </a:pathLst>
                </a:custGeom>
                <a:solidFill>
                  <a:srgbClr val="FF99CC"/>
                </a:solidFill>
                <a:ln w="12700" cap="rnd" cmpd="sng">
                  <a:solidFill>
                    <a:schemeClr val="tx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32" name="Oval 31"/>
                <p:cNvSpPr>
                  <a:spLocks noChangeArrowheads="1"/>
                </p:cNvSpPr>
                <p:nvPr/>
              </p:nvSpPr>
              <p:spPr bwMode="auto">
                <a:xfrm>
                  <a:off x="4403" y="946"/>
                  <a:ext cx="50" cy="43"/>
                </a:xfrm>
                <a:prstGeom prst="ellipse">
                  <a:avLst/>
                </a:prstGeom>
                <a:solidFill>
                  <a:srgbClr val="FF99CC"/>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grpSp>
        </p:grpSp>
        <p:grpSp>
          <p:nvGrpSpPr>
            <p:cNvPr id="13" name="Group 12"/>
            <p:cNvGrpSpPr>
              <a:grpSpLocks/>
            </p:cNvGrpSpPr>
            <p:nvPr/>
          </p:nvGrpSpPr>
          <p:grpSpPr bwMode="auto">
            <a:xfrm>
              <a:off x="2137" y="3312"/>
              <a:ext cx="393" cy="247"/>
              <a:chOff x="4052" y="1386"/>
              <a:chExt cx="333" cy="210"/>
            </a:xfrm>
          </p:grpSpPr>
          <p:grpSp>
            <p:nvGrpSpPr>
              <p:cNvPr id="23" name="Group 22"/>
              <p:cNvGrpSpPr>
                <a:grpSpLocks/>
              </p:cNvGrpSpPr>
              <p:nvPr/>
            </p:nvGrpSpPr>
            <p:grpSpPr bwMode="auto">
              <a:xfrm>
                <a:off x="4066" y="1407"/>
                <a:ext cx="319" cy="189"/>
                <a:chOff x="4066" y="1407"/>
                <a:chExt cx="319" cy="189"/>
              </a:xfrm>
            </p:grpSpPr>
            <p:sp>
              <p:nvSpPr>
                <p:cNvPr id="27" name="Freeform 26"/>
                <p:cNvSpPr>
                  <a:spLocks/>
                </p:cNvSpPr>
                <p:nvPr/>
              </p:nvSpPr>
              <p:spPr bwMode="auto">
                <a:xfrm>
                  <a:off x="4066" y="1415"/>
                  <a:ext cx="319" cy="181"/>
                </a:xfrm>
                <a:custGeom>
                  <a:avLst/>
                  <a:gdLst>
                    <a:gd name="T0" fmla="*/ 202 w 319"/>
                    <a:gd name="T1" fmla="*/ 0 h 181"/>
                    <a:gd name="T2" fmla="*/ 318 w 319"/>
                    <a:gd name="T3" fmla="*/ 25 h 181"/>
                    <a:gd name="T4" fmla="*/ 318 w 319"/>
                    <a:gd name="T5" fmla="*/ 102 h 181"/>
                    <a:gd name="T6" fmla="*/ 260 w 319"/>
                    <a:gd name="T7" fmla="*/ 102 h 181"/>
                    <a:gd name="T8" fmla="*/ 318 w 319"/>
                    <a:gd name="T9" fmla="*/ 102 h 181"/>
                    <a:gd name="T10" fmla="*/ 318 w 319"/>
                    <a:gd name="T11" fmla="*/ 180 h 181"/>
                    <a:gd name="T12" fmla="*/ 173 w 319"/>
                    <a:gd name="T13" fmla="*/ 180 h 181"/>
                    <a:gd name="T14" fmla="*/ 173 w 319"/>
                    <a:gd name="T15" fmla="*/ 180 h 181"/>
                    <a:gd name="T16" fmla="*/ 202 w 319"/>
                    <a:gd name="T17" fmla="*/ 154 h 181"/>
                    <a:gd name="T18" fmla="*/ 144 w 319"/>
                    <a:gd name="T19" fmla="*/ 128 h 181"/>
                    <a:gd name="T20" fmla="*/ 115 w 319"/>
                    <a:gd name="T21" fmla="*/ 128 h 181"/>
                    <a:gd name="T22" fmla="*/ 86 w 319"/>
                    <a:gd name="T23" fmla="*/ 180 h 181"/>
                    <a:gd name="T24" fmla="*/ 0 w 319"/>
                    <a:gd name="T25" fmla="*/ 180 h 181"/>
                    <a:gd name="T26" fmla="*/ 57 w 319"/>
                    <a:gd name="T27" fmla="*/ 51 h 181"/>
                    <a:gd name="T28" fmla="*/ 115 w 319"/>
                    <a:gd name="T29" fmla="*/ 51 h 181"/>
                    <a:gd name="T30" fmla="*/ 115 w 319"/>
                    <a:gd name="T31" fmla="*/ 77 h 181"/>
                    <a:gd name="T32" fmla="*/ 231 w 319"/>
                    <a:gd name="T33" fmla="*/ 128 h 181"/>
                    <a:gd name="T34" fmla="*/ 231 w 319"/>
                    <a:gd name="T35" fmla="*/ 154 h 181"/>
                    <a:gd name="T36" fmla="*/ 231 w 319"/>
                    <a:gd name="T37" fmla="*/ 154 h 181"/>
                    <a:gd name="T38" fmla="*/ 231 w 319"/>
                    <a:gd name="T39" fmla="*/ 128 h 181"/>
                    <a:gd name="T40" fmla="*/ 202 w 319"/>
                    <a:gd name="T41" fmla="*/ 102 h 181"/>
                    <a:gd name="T42" fmla="*/ 260 w 319"/>
                    <a:gd name="T43" fmla="*/ 102 h 181"/>
                    <a:gd name="T44" fmla="*/ 202 w 319"/>
                    <a:gd name="T45" fmla="*/ 102 h 181"/>
                    <a:gd name="T46" fmla="*/ 202 w 319"/>
                    <a:gd name="T47" fmla="*/ 25 h 181"/>
                    <a:gd name="T48" fmla="*/ 202 w 319"/>
                    <a:gd name="T49" fmla="*/ 102 h 181"/>
                    <a:gd name="T50" fmla="*/ 202 w 319"/>
                    <a:gd name="T51" fmla="*/ 25 h 181"/>
                    <a:gd name="T52" fmla="*/ 202 w 319"/>
                    <a:gd name="T53" fmla="*/ 0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19" h="181">
                      <a:moveTo>
                        <a:pt x="202" y="0"/>
                      </a:moveTo>
                      <a:lnTo>
                        <a:pt x="318" y="25"/>
                      </a:lnTo>
                      <a:lnTo>
                        <a:pt x="318" y="102"/>
                      </a:lnTo>
                      <a:lnTo>
                        <a:pt x="260" y="102"/>
                      </a:lnTo>
                      <a:lnTo>
                        <a:pt x="318" y="102"/>
                      </a:lnTo>
                      <a:lnTo>
                        <a:pt x="318" y="180"/>
                      </a:lnTo>
                      <a:lnTo>
                        <a:pt x="173" y="180"/>
                      </a:lnTo>
                      <a:lnTo>
                        <a:pt x="202" y="154"/>
                      </a:lnTo>
                      <a:lnTo>
                        <a:pt x="144" y="128"/>
                      </a:lnTo>
                      <a:lnTo>
                        <a:pt x="115" y="128"/>
                      </a:lnTo>
                      <a:lnTo>
                        <a:pt x="86" y="180"/>
                      </a:lnTo>
                      <a:lnTo>
                        <a:pt x="0" y="180"/>
                      </a:lnTo>
                      <a:lnTo>
                        <a:pt x="57" y="51"/>
                      </a:lnTo>
                      <a:lnTo>
                        <a:pt x="115" y="51"/>
                      </a:lnTo>
                      <a:lnTo>
                        <a:pt x="115" y="77"/>
                      </a:lnTo>
                      <a:lnTo>
                        <a:pt x="231" y="128"/>
                      </a:lnTo>
                      <a:lnTo>
                        <a:pt x="231" y="154"/>
                      </a:lnTo>
                      <a:lnTo>
                        <a:pt x="231" y="128"/>
                      </a:lnTo>
                      <a:lnTo>
                        <a:pt x="202" y="102"/>
                      </a:lnTo>
                      <a:lnTo>
                        <a:pt x="260" y="102"/>
                      </a:lnTo>
                      <a:lnTo>
                        <a:pt x="202" y="102"/>
                      </a:lnTo>
                      <a:lnTo>
                        <a:pt x="202" y="25"/>
                      </a:lnTo>
                      <a:lnTo>
                        <a:pt x="202" y="102"/>
                      </a:lnTo>
                      <a:lnTo>
                        <a:pt x="202" y="25"/>
                      </a:lnTo>
                      <a:lnTo>
                        <a:pt x="202" y="0"/>
                      </a:lnTo>
                    </a:path>
                  </a:pathLst>
                </a:custGeom>
                <a:solidFill>
                  <a:schemeClr val="bg2"/>
                </a:solidFill>
                <a:ln w="12700" cap="rnd" cmpd="sng">
                  <a:solidFill>
                    <a:srgbClr val="003C55"/>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28" name="Oval 27"/>
                <p:cNvSpPr>
                  <a:spLocks noChangeArrowheads="1"/>
                </p:cNvSpPr>
                <p:nvPr/>
              </p:nvSpPr>
              <p:spPr bwMode="auto">
                <a:xfrm>
                  <a:off x="4138" y="1407"/>
                  <a:ext cx="49" cy="43"/>
                </a:xfrm>
                <a:prstGeom prst="ellipse">
                  <a:avLst/>
                </a:prstGeom>
                <a:solidFill>
                  <a:schemeClr val="bg2"/>
                </a:solidFill>
                <a:ln w="12700">
                  <a:solidFill>
                    <a:srgbClr val="003C5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grpSp>
          <p:grpSp>
            <p:nvGrpSpPr>
              <p:cNvPr id="24" name="Group 23"/>
              <p:cNvGrpSpPr>
                <a:grpSpLocks/>
              </p:cNvGrpSpPr>
              <p:nvPr/>
            </p:nvGrpSpPr>
            <p:grpSpPr bwMode="auto">
              <a:xfrm>
                <a:off x="4052" y="1386"/>
                <a:ext cx="319" cy="189"/>
                <a:chOff x="4052" y="1386"/>
                <a:chExt cx="319" cy="189"/>
              </a:xfrm>
            </p:grpSpPr>
            <p:sp>
              <p:nvSpPr>
                <p:cNvPr id="25" name="Freeform 24"/>
                <p:cNvSpPr>
                  <a:spLocks/>
                </p:cNvSpPr>
                <p:nvPr/>
              </p:nvSpPr>
              <p:spPr bwMode="auto">
                <a:xfrm>
                  <a:off x="4052" y="1395"/>
                  <a:ext cx="319" cy="180"/>
                </a:xfrm>
                <a:custGeom>
                  <a:avLst/>
                  <a:gdLst>
                    <a:gd name="T0" fmla="*/ 202 w 319"/>
                    <a:gd name="T1" fmla="*/ 0 h 180"/>
                    <a:gd name="T2" fmla="*/ 318 w 319"/>
                    <a:gd name="T3" fmla="*/ 25 h 180"/>
                    <a:gd name="T4" fmla="*/ 318 w 319"/>
                    <a:gd name="T5" fmla="*/ 102 h 180"/>
                    <a:gd name="T6" fmla="*/ 260 w 319"/>
                    <a:gd name="T7" fmla="*/ 102 h 180"/>
                    <a:gd name="T8" fmla="*/ 318 w 319"/>
                    <a:gd name="T9" fmla="*/ 102 h 180"/>
                    <a:gd name="T10" fmla="*/ 318 w 319"/>
                    <a:gd name="T11" fmla="*/ 179 h 180"/>
                    <a:gd name="T12" fmla="*/ 173 w 319"/>
                    <a:gd name="T13" fmla="*/ 179 h 180"/>
                    <a:gd name="T14" fmla="*/ 173 w 319"/>
                    <a:gd name="T15" fmla="*/ 179 h 180"/>
                    <a:gd name="T16" fmla="*/ 202 w 319"/>
                    <a:gd name="T17" fmla="*/ 153 h 180"/>
                    <a:gd name="T18" fmla="*/ 144 w 319"/>
                    <a:gd name="T19" fmla="*/ 127 h 180"/>
                    <a:gd name="T20" fmla="*/ 115 w 319"/>
                    <a:gd name="T21" fmla="*/ 127 h 180"/>
                    <a:gd name="T22" fmla="*/ 86 w 319"/>
                    <a:gd name="T23" fmla="*/ 179 h 180"/>
                    <a:gd name="T24" fmla="*/ 0 w 319"/>
                    <a:gd name="T25" fmla="*/ 179 h 180"/>
                    <a:gd name="T26" fmla="*/ 57 w 319"/>
                    <a:gd name="T27" fmla="*/ 51 h 180"/>
                    <a:gd name="T28" fmla="*/ 115 w 319"/>
                    <a:gd name="T29" fmla="*/ 51 h 180"/>
                    <a:gd name="T30" fmla="*/ 115 w 319"/>
                    <a:gd name="T31" fmla="*/ 76 h 180"/>
                    <a:gd name="T32" fmla="*/ 231 w 319"/>
                    <a:gd name="T33" fmla="*/ 127 h 180"/>
                    <a:gd name="T34" fmla="*/ 231 w 319"/>
                    <a:gd name="T35" fmla="*/ 153 h 180"/>
                    <a:gd name="T36" fmla="*/ 231 w 319"/>
                    <a:gd name="T37" fmla="*/ 153 h 180"/>
                    <a:gd name="T38" fmla="*/ 231 w 319"/>
                    <a:gd name="T39" fmla="*/ 127 h 180"/>
                    <a:gd name="T40" fmla="*/ 202 w 319"/>
                    <a:gd name="T41" fmla="*/ 102 h 180"/>
                    <a:gd name="T42" fmla="*/ 260 w 319"/>
                    <a:gd name="T43" fmla="*/ 102 h 180"/>
                    <a:gd name="T44" fmla="*/ 202 w 319"/>
                    <a:gd name="T45" fmla="*/ 102 h 180"/>
                    <a:gd name="T46" fmla="*/ 202 w 319"/>
                    <a:gd name="T47" fmla="*/ 25 h 180"/>
                    <a:gd name="T48" fmla="*/ 202 w 319"/>
                    <a:gd name="T49" fmla="*/ 102 h 180"/>
                    <a:gd name="T50" fmla="*/ 202 w 319"/>
                    <a:gd name="T51" fmla="*/ 25 h 180"/>
                    <a:gd name="T52" fmla="*/ 202 w 319"/>
                    <a:gd name="T53" fmla="*/ 0 h 18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19" h="180">
                      <a:moveTo>
                        <a:pt x="202" y="0"/>
                      </a:moveTo>
                      <a:lnTo>
                        <a:pt x="318" y="25"/>
                      </a:lnTo>
                      <a:lnTo>
                        <a:pt x="318" y="102"/>
                      </a:lnTo>
                      <a:lnTo>
                        <a:pt x="260" y="102"/>
                      </a:lnTo>
                      <a:lnTo>
                        <a:pt x="318" y="102"/>
                      </a:lnTo>
                      <a:lnTo>
                        <a:pt x="318" y="179"/>
                      </a:lnTo>
                      <a:lnTo>
                        <a:pt x="173" y="179"/>
                      </a:lnTo>
                      <a:lnTo>
                        <a:pt x="202" y="153"/>
                      </a:lnTo>
                      <a:lnTo>
                        <a:pt x="144" y="127"/>
                      </a:lnTo>
                      <a:lnTo>
                        <a:pt x="115" y="127"/>
                      </a:lnTo>
                      <a:lnTo>
                        <a:pt x="86" y="179"/>
                      </a:lnTo>
                      <a:lnTo>
                        <a:pt x="0" y="179"/>
                      </a:lnTo>
                      <a:lnTo>
                        <a:pt x="57" y="51"/>
                      </a:lnTo>
                      <a:lnTo>
                        <a:pt x="115" y="51"/>
                      </a:lnTo>
                      <a:lnTo>
                        <a:pt x="115" y="76"/>
                      </a:lnTo>
                      <a:lnTo>
                        <a:pt x="231" y="127"/>
                      </a:lnTo>
                      <a:lnTo>
                        <a:pt x="231" y="153"/>
                      </a:lnTo>
                      <a:lnTo>
                        <a:pt x="231" y="127"/>
                      </a:lnTo>
                      <a:lnTo>
                        <a:pt x="202" y="102"/>
                      </a:lnTo>
                      <a:lnTo>
                        <a:pt x="260" y="102"/>
                      </a:lnTo>
                      <a:lnTo>
                        <a:pt x="202" y="102"/>
                      </a:lnTo>
                      <a:lnTo>
                        <a:pt x="202" y="25"/>
                      </a:lnTo>
                      <a:lnTo>
                        <a:pt x="202" y="102"/>
                      </a:lnTo>
                      <a:lnTo>
                        <a:pt x="202" y="25"/>
                      </a:lnTo>
                      <a:lnTo>
                        <a:pt x="202" y="0"/>
                      </a:lnTo>
                    </a:path>
                  </a:pathLst>
                </a:custGeom>
                <a:solidFill>
                  <a:srgbClr val="99FF33"/>
                </a:solidFill>
                <a:ln w="12700" cap="rnd" cmpd="sng">
                  <a:solidFill>
                    <a:schemeClr val="tx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26" name="Oval 25"/>
                <p:cNvSpPr>
                  <a:spLocks noChangeArrowheads="1"/>
                </p:cNvSpPr>
                <p:nvPr/>
              </p:nvSpPr>
              <p:spPr bwMode="auto">
                <a:xfrm>
                  <a:off x="4123" y="1386"/>
                  <a:ext cx="50" cy="43"/>
                </a:xfrm>
                <a:prstGeom prst="ellipse">
                  <a:avLst/>
                </a:prstGeom>
                <a:solidFill>
                  <a:srgbClr val="99FF33"/>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grpSp>
        </p:grpSp>
        <p:sp>
          <p:nvSpPr>
            <p:cNvPr id="14" name="Line 58"/>
            <p:cNvSpPr>
              <a:spLocks noChangeShapeType="1"/>
            </p:cNvSpPr>
            <p:nvPr/>
          </p:nvSpPr>
          <p:spPr bwMode="auto">
            <a:xfrm>
              <a:off x="2652" y="2976"/>
              <a:ext cx="672" cy="144"/>
            </a:xfrm>
            <a:prstGeom prst="line">
              <a:avLst/>
            </a:prstGeom>
            <a:noFill/>
            <a:ln w="25400">
              <a:solidFill>
                <a:srgbClr val="6666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15" name="Line 59"/>
            <p:cNvSpPr>
              <a:spLocks noChangeShapeType="1"/>
            </p:cNvSpPr>
            <p:nvPr/>
          </p:nvSpPr>
          <p:spPr bwMode="auto">
            <a:xfrm>
              <a:off x="2076" y="3216"/>
              <a:ext cx="1248" cy="1"/>
            </a:xfrm>
            <a:prstGeom prst="line">
              <a:avLst/>
            </a:prstGeom>
            <a:noFill/>
            <a:ln w="25400">
              <a:solidFill>
                <a:srgbClr val="FF99CC"/>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16" name="Line 60"/>
            <p:cNvSpPr>
              <a:spLocks noChangeShapeType="1"/>
            </p:cNvSpPr>
            <p:nvPr/>
          </p:nvSpPr>
          <p:spPr bwMode="auto">
            <a:xfrm flipV="1">
              <a:off x="2604" y="3312"/>
              <a:ext cx="720" cy="244"/>
            </a:xfrm>
            <a:prstGeom prst="line">
              <a:avLst/>
            </a:prstGeom>
            <a:noFill/>
            <a:ln w="25400">
              <a:solidFill>
                <a:srgbClr val="99FF33"/>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17" name="Text Box 161"/>
            <p:cNvSpPr txBox="1">
              <a:spLocks noChangeArrowheads="1"/>
            </p:cNvSpPr>
            <p:nvPr/>
          </p:nvSpPr>
          <p:spPr bwMode="auto">
            <a:xfrm>
              <a:off x="1356" y="3312"/>
              <a:ext cx="76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pPr eaLnBrk="1" hangingPunct="1">
                <a:spcBef>
                  <a:spcPct val="50000"/>
                </a:spcBef>
              </a:pPr>
              <a:r>
                <a:rPr lang="en-US" sz="1600" b="1" dirty="0" smtClean="0"/>
                <a:t>User A</a:t>
              </a:r>
              <a:endParaRPr lang="en-US" sz="1600" dirty="0"/>
            </a:p>
          </p:txBody>
        </p:sp>
        <p:sp>
          <p:nvSpPr>
            <p:cNvPr id="18" name="Text Box 164"/>
            <p:cNvSpPr txBox="1">
              <a:spLocks noChangeArrowheads="1"/>
            </p:cNvSpPr>
            <p:nvPr/>
          </p:nvSpPr>
          <p:spPr bwMode="auto">
            <a:xfrm>
              <a:off x="1644" y="2688"/>
              <a:ext cx="76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pPr eaLnBrk="1" hangingPunct="1">
                <a:spcBef>
                  <a:spcPct val="50000"/>
                </a:spcBef>
              </a:pPr>
              <a:r>
                <a:rPr lang="en-US" sz="1600" b="1" dirty="0" smtClean="0"/>
                <a:t>User B</a:t>
              </a:r>
              <a:endParaRPr lang="en-US" sz="1600" dirty="0"/>
            </a:p>
          </p:txBody>
        </p:sp>
        <p:grpSp>
          <p:nvGrpSpPr>
            <p:cNvPr id="19" name="Group 18"/>
            <p:cNvGrpSpPr>
              <a:grpSpLocks/>
            </p:cNvGrpSpPr>
            <p:nvPr/>
          </p:nvGrpSpPr>
          <p:grpSpPr bwMode="auto">
            <a:xfrm>
              <a:off x="3564" y="2862"/>
              <a:ext cx="903" cy="429"/>
              <a:chOff x="3564" y="2862"/>
              <a:chExt cx="903" cy="429"/>
            </a:xfrm>
          </p:grpSpPr>
          <p:sp>
            <p:nvSpPr>
              <p:cNvPr id="20" name="AutoShape 167"/>
              <p:cNvSpPr>
                <a:spLocks noChangeArrowheads="1"/>
              </p:cNvSpPr>
              <p:nvPr/>
            </p:nvSpPr>
            <p:spPr bwMode="auto">
              <a:xfrm>
                <a:off x="3564" y="2862"/>
                <a:ext cx="903" cy="402"/>
              </a:xfrm>
              <a:prstGeom prst="flowChartAlternateProcess">
                <a:avLst/>
              </a:prstGeom>
              <a:solidFill>
                <a:srgbClr val="DDDDDD">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endParaRPr lang="en-US"/>
              </a:p>
            </p:txBody>
          </p:sp>
          <p:sp>
            <p:nvSpPr>
              <p:cNvPr id="21" name="Rectangle 20"/>
              <p:cNvSpPr>
                <a:spLocks noChangeArrowheads="1"/>
              </p:cNvSpPr>
              <p:nvPr/>
            </p:nvSpPr>
            <p:spPr bwMode="auto">
              <a:xfrm>
                <a:off x="3739" y="2887"/>
                <a:ext cx="70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marL="0" algn="l" defTabSz="872722" rtl="0" eaLnBrk="1" latinLnBrk="0" hangingPunct="1">
                  <a:defRPr sz="1800" kern="1200">
                    <a:solidFill>
                      <a:schemeClr val="tx1"/>
                    </a:solidFill>
                    <a:latin typeface="+mn-lt"/>
                    <a:ea typeface="+mn-ea"/>
                    <a:cs typeface="+mn-cs"/>
                  </a:defRPr>
                </a:lvl1pPr>
                <a:lvl2pPr marL="436361" algn="l" defTabSz="872722" rtl="0" eaLnBrk="1" latinLnBrk="0" hangingPunct="1">
                  <a:defRPr sz="1800" kern="1200">
                    <a:solidFill>
                      <a:schemeClr val="tx1"/>
                    </a:solidFill>
                    <a:latin typeface="+mn-lt"/>
                    <a:ea typeface="+mn-ea"/>
                    <a:cs typeface="+mn-cs"/>
                  </a:defRPr>
                </a:lvl2pPr>
                <a:lvl3pPr marL="872722" algn="l" defTabSz="872722" rtl="0" eaLnBrk="1" latinLnBrk="0" hangingPunct="1">
                  <a:defRPr sz="1800" kern="1200">
                    <a:solidFill>
                      <a:schemeClr val="tx1"/>
                    </a:solidFill>
                    <a:latin typeface="+mn-lt"/>
                    <a:ea typeface="+mn-ea"/>
                    <a:cs typeface="+mn-cs"/>
                  </a:defRPr>
                </a:lvl3pPr>
                <a:lvl4pPr marL="1309083" algn="l" defTabSz="872722" rtl="0" eaLnBrk="1" latinLnBrk="0" hangingPunct="1">
                  <a:defRPr sz="1800" kern="1200">
                    <a:solidFill>
                      <a:schemeClr val="tx1"/>
                    </a:solidFill>
                    <a:latin typeface="+mn-lt"/>
                    <a:ea typeface="+mn-ea"/>
                    <a:cs typeface="+mn-cs"/>
                  </a:defRPr>
                </a:lvl4pPr>
                <a:lvl5pPr marL="1745445" algn="l" defTabSz="872722" rtl="0" eaLnBrk="1" latinLnBrk="0" hangingPunct="1">
                  <a:defRPr sz="1800" kern="1200">
                    <a:solidFill>
                      <a:schemeClr val="tx1"/>
                    </a:solidFill>
                    <a:latin typeface="+mn-lt"/>
                    <a:ea typeface="+mn-ea"/>
                    <a:cs typeface="+mn-cs"/>
                  </a:defRPr>
                </a:lvl5pPr>
                <a:lvl6pPr marL="2181806" algn="l" defTabSz="872722" rtl="0" eaLnBrk="1" latinLnBrk="0" hangingPunct="1">
                  <a:defRPr sz="1800" kern="1200">
                    <a:solidFill>
                      <a:schemeClr val="tx1"/>
                    </a:solidFill>
                    <a:latin typeface="+mn-lt"/>
                    <a:ea typeface="+mn-ea"/>
                    <a:cs typeface="+mn-cs"/>
                  </a:defRPr>
                </a:lvl6pPr>
                <a:lvl7pPr marL="2618167" algn="l" defTabSz="872722" rtl="0" eaLnBrk="1" latinLnBrk="0" hangingPunct="1">
                  <a:defRPr sz="1800" kern="1200">
                    <a:solidFill>
                      <a:schemeClr val="tx1"/>
                    </a:solidFill>
                    <a:latin typeface="+mn-lt"/>
                    <a:ea typeface="+mn-ea"/>
                    <a:cs typeface="+mn-cs"/>
                  </a:defRPr>
                </a:lvl7pPr>
                <a:lvl8pPr marL="3054529" algn="l" defTabSz="872722" rtl="0" eaLnBrk="1" latinLnBrk="0" hangingPunct="1">
                  <a:defRPr sz="1800" kern="1200">
                    <a:solidFill>
                      <a:schemeClr val="tx1"/>
                    </a:solidFill>
                    <a:latin typeface="+mn-lt"/>
                    <a:ea typeface="+mn-ea"/>
                    <a:cs typeface="+mn-cs"/>
                  </a:defRPr>
                </a:lvl8pPr>
                <a:lvl9pPr marL="3490890" algn="l" defTabSz="872722" rtl="0" eaLnBrk="1" latinLnBrk="0" hangingPunct="1">
                  <a:defRPr sz="1800" kern="1200">
                    <a:solidFill>
                      <a:schemeClr val="tx1"/>
                    </a:solidFill>
                    <a:latin typeface="+mn-lt"/>
                    <a:ea typeface="+mn-ea"/>
                    <a:cs typeface="+mn-cs"/>
                  </a:defRPr>
                </a:lvl9pPr>
              </a:lstStyle>
              <a:p>
                <a:r>
                  <a:rPr lang="en-US" b="1"/>
                  <a:t>Content </a:t>
                </a:r>
                <a:br>
                  <a:rPr lang="en-US" b="1"/>
                </a:br>
                <a:r>
                  <a:rPr lang="en-US" b="1"/>
                  <a:t>Server</a:t>
                </a:r>
              </a:p>
            </p:txBody>
          </p:sp>
          <p:pic>
            <p:nvPicPr>
              <p:cNvPr id="22" name="Picture 2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5" y="2893"/>
                <a:ext cx="203"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Tree>
    <p:extLst>
      <p:ext uri="{BB962C8B-B14F-4D97-AF65-F5344CB8AC3E}">
        <p14:creationId xmlns:p14="http://schemas.microsoft.com/office/powerpoint/2010/main" val="20381970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Users Authentication</a:t>
            </a:r>
          </a:p>
        </p:txBody>
      </p:sp>
      <p:sp>
        <p:nvSpPr>
          <p:cNvPr id="3" name="Content Placeholder 2"/>
          <p:cNvSpPr>
            <a:spLocks noGrp="1"/>
          </p:cNvSpPr>
          <p:nvPr>
            <p:ph idx="1"/>
          </p:nvPr>
        </p:nvSpPr>
        <p:spPr/>
        <p:txBody>
          <a:bodyPr/>
          <a:lstStyle/>
          <a:p>
            <a:pPr marL="0" indent="0">
              <a:buNone/>
            </a:pPr>
            <a:r>
              <a:rPr lang="en-US" altLang="en-US" sz="1600" dirty="0"/>
              <a:t>Process </a:t>
            </a:r>
            <a:r>
              <a:rPr lang="en-US" sz="1600" dirty="0"/>
              <a:t>by which a User (</a:t>
            </a:r>
            <a:r>
              <a:rPr lang="en-US" sz="1600" i="1" dirty="0" err="1"/>
              <a:t>dm_user</a:t>
            </a:r>
            <a:r>
              <a:rPr lang="en-US" sz="1600" dirty="0"/>
              <a:t>) is authenticated for Logging into an Application.</a:t>
            </a:r>
          </a:p>
          <a:p>
            <a:pPr marL="0" indent="0">
              <a:buNone/>
            </a:pPr>
            <a:endParaRPr lang="en-US" altLang="en-US" sz="1600" dirty="0"/>
          </a:p>
          <a:p>
            <a:pPr marL="0" indent="0">
              <a:buNone/>
            </a:pPr>
            <a:r>
              <a:rPr lang="en-US" altLang="en-US" sz="1600" dirty="0"/>
              <a:t>Types of Authentication:</a:t>
            </a:r>
          </a:p>
          <a:p>
            <a:pPr marL="0" indent="0">
              <a:buNone/>
            </a:pPr>
            <a:endParaRPr lang="en-US" altLang="en-US" sz="1600" dirty="0"/>
          </a:p>
          <a:p>
            <a:pPr>
              <a:lnSpc>
                <a:spcPct val="150000"/>
              </a:lnSpc>
              <a:spcBef>
                <a:spcPct val="50000"/>
              </a:spcBef>
              <a:buClr>
                <a:srgbClr val="223A64"/>
              </a:buClr>
              <a:buFont typeface="Wingdings" panose="05000000000000000000" pitchFamily="2" charset="2"/>
              <a:buChar char="q"/>
            </a:pPr>
            <a:r>
              <a:rPr lang="en-US" sz="1600" dirty="0"/>
              <a:t>OS (Operating System)</a:t>
            </a:r>
          </a:p>
          <a:p>
            <a:pPr>
              <a:lnSpc>
                <a:spcPct val="150000"/>
              </a:lnSpc>
              <a:spcBef>
                <a:spcPct val="50000"/>
              </a:spcBef>
              <a:buClr>
                <a:srgbClr val="223A64"/>
              </a:buClr>
              <a:buFont typeface="Wingdings" panose="05000000000000000000" pitchFamily="2" charset="2"/>
              <a:buChar char="q"/>
            </a:pPr>
            <a:r>
              <a:rPr lang="en-US" sz="1600" dirty="0"/>
              <a:t>LDAP (Lightweight Directory Access Protocol)</a:t>
            </a:r>
            <a:endParaRPr lang="en-US" altLang="en-US" sz="1600" dirty="0"/>
          </a:p>
          <a:p>
            <a:pPr>
              <a:lnSpc>
                <a:spcPct val="150000"/>
              </a:lnSpc>
              <a:spcBef>
                <a:spcPct val="50000"/>
              </a:spcBef>
              <a:buClr>
                <a:srgbClr val="223A64"/>
              </a:buClr>
              <a:buFont typeface="Wingdings" panose="05000000000000000000" pitchFamily="2" charset="2"/>
              <a:buChar char="q"/>
            </a:pPr>
            <a:r>
              <a:rPr lang="en-US" sz="1600" dirty="0"/>
              <a:t>Inline Password (Using </a:t>
            </a:r>
            <a:r>
              <a:rPr lang="en-US" sz="1600" i="1" dirty="0" err="1"/>
              <a:t>dm_user.user_password</a:t>
            </a:r>
            <a:r>
              <a:rPr lang="en-US" sz="1600" dirty="0"/>
              <a:t>)</a:t>
            </a:r>
          </a:p>
          <a:p>
            <a:pPr>
              <a:lnSpc>
                <a:spcPct val="150000"/>
              </a:lnSpc>
              <a:spcBef>
                <a:spcPct val="50000"/>
              </a:spcBef>
              <a:buClr>
                <a:srgbClr val="223A64"/>
              </a:buClr>
              <a:buFont typeface="Wingdings" panose="05000000000000000000" pitchFamily="2" charset="2"/>
              <a:buChar char="q"/>
            </a:pPr>
            <a:r>
              <a:rPr lang="en-US" sz="1600" dirty="0"/>
              <a:t>Authentication Plug-in (</a:t>
            </a:r>
            <a:r>
              <a:rPr lang="en-US" sz="1600" dirty="0" err="1"/>
              <a:t>Netegrity</a:t>
            </a:r>
            <a:r>
              <a:rPr lang="en-US" sz="1600" dirty="0"/>
              <a:t> </a:t>
            </a:r>
            <a:r>
              <a:rPr lang="en-US" sz="1600" dirty="0" err="1"/>
              <a:t>SiteMinder</a:t>
            </a:r>
            <a:r>
              <a:rPr lang="en-US" sz="1600" dirty="0"/>
              <a:t> and RSA Access Manager)</a:t>
            </a:r>
          </a:p>
        </p:txBody>
      </p:sp>
      <p:sp>
        <p:nvSpPr>
          <p:cNvPr id="4" name="Footer Placeholder 3"/>
          <p:cNvSpPr>
            <a:spLocks noGrp="1"/>
          </p:cNvSpPr>
          <p:nvPr>
            <p:ph type="ftr" sz="quarter" idx="11"/>
          </p:nvPr>
        </p:nvSpPr>
        <p:spPr/>
        <p:txBody>
          <a:bodyPr/>
          <a:lstStyle/>
          <a:p>
            <a:r>
              <a:rPr lang="en-US" smtClean="0"/>
              <a:t>| © Cognizant 2015</a:t>
            </a:r>
            <a:endParaRPr lang="en-US" dirty="0" smtClean="0"/>
          </a:p>
        </p:txBody>
      </p:sp>
      <p:sp>
        <p:nvSpPr>
          <p:cNvPr id="5" name="Slide Number Placeholder 4"/>
          <p:cNvSpPr>
            <a:spLocks noGrp="1"/>
          </p:cNvSpPr>
          <p:nvPr>
            <p:ph type="sldNum" sz="quarter" idx="12"/>
          </p:nvPr>
        </p:nvSpPr>
        <p:spPr/>
        <p:txBody>
          <a:bodyPr/>
          <a:lstStyle/>
          <a:p>
            <a:fld id="{D8ADAFF2-BF11-42B3-8CB9-F8B879C82B07}" type="slidenum">
              <a:rPr lang="en-US" smtClean="0"/>
              <a:pPr/>
              <a:t>7</a:t>
            </a:fld>
            <a:endParaRPr lang="en-US"/>
          </a:p>
        </p:txBody>
      </p:sp>
    </p:spTree>
    <p:extLst>
      <p:ext uri="{BB962C8B-B14F-4D97-AF65-F5344CB8AC3E}">
        <p14:creationId xmlns:p14="http://schemas.microsoft.com/office/powerpoint/2010/main" val="15168518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3" name="Content Placeholder 2"/>
          <p:cNvSpPr>
            <a:spLocks noGrp="1"/>
          </p:cNvSpPr>
          <p:nvPr>
            <p:ph idx="1"/>
          </p:nvPr>
        </p:nvSpPr>
        <p:spPr/>
        <p:txBody>
          <a:bodyPr/>
          <a:lstStyle/>
          <a:p>
            <a:pPr marL="0" indent="0">
              <a:buNone/>
            </a:pPr>
            <a:endParaRPr lang="en-US" sz="1600" dirty="0" smtClean="0"/>
          </a:p>
          <a:p>
            <a:pPr marL="285750" indent="-285750"/>
            <a:r>
              <a:rPr lang="en-US" sz="1600" dirty="0"/>
              <a:t>Authorization pertains to controlling access to functionality. </a:t>
            </a:r>
          </a:p>
          <a:p>
            <a:pPr marL="285750" indent="-285750"/>
            <a:endParaRPr lang="en-US" sz="1600" dirty="0"/>
          </a:p>
          <a:p>
            <a:pPr marL="285750" indent="-285750"/>
            <a:r>
              <a:rPr lang="en-US" sz="1600" dirty="0"/>
              <a:t>User-specific authorization can be enforced by the client applications as well as the Content Server. </a:t>
            </a:r>
          </a:p>
          <a:p>
            <a:pPr marL="285750" indent="-285750"/>
            <a:endParaRPr lang="en-US" sz="1600" dirty="0"/>
          </a:p>
          <a:p>
            <a:pPr marL="285750" indent="-285750"/>
            <a:r>
              <a:rPr lang="en-US" sz="1600" dirty="0"/>
              <a:t>Client applications utilize a user’s client capability to enforce access control for functionality within the client </a:t>
            </a:r>
            <a:r>
              <a:rPr lang="en-US" sz="1600" dirty="0" smtClean="0"/>
              <a:t>application.</a:t>
            </a:r>
            <a:endParaRPr lang="en-US" sz="1600" dirty="0"/>
          </a:p>
          <a:p>
            <a:pPr marL="285750" indent="-285750"/>
            <a:endParaRPr lang="en-US" sz="1600" dirty="0"/>
          </a:p>
          <a:p>
            <a:pPr marL="285750" indent="-285750"/>
            <a:r>
              <a:rPr lang="en-US" sz="1600" dirty="0"/>
              <a:t>On the other hand, Content Server utilizes basic and extended privileges to enforce access </a:t>
            </a:r>
            <a:r>
              <a:rPr lang="en-US" sz="1600" dirty="0" smtClean="0"/>
              <a:t>control.</a:t>
            </a:r>
            <a:endParaRPr lang="en-US" sz="1600" dirty="0"/>
          </a:p>
          <a:p>
            <a:pPr marL="0" indent="0">
              <a:buNone/>
            </a:pPr>
            <a:endParaRPr lang="en-US" sz="1400" dirty="0" smtClean="0">
              <a:solidFill>
                <a:srgbClr val="00718F"/>
              </a:solidFill>
              <a:ea typeface="Ebrima" panose="02000000000000000000" pitchFamily="2" charset="0"/>
            </a:endParaRPr>
          </a:p>
        </p:txBody>
      </p:sp>
      <p:sp>
        <p:nvSpPr>
          <p:cNvPr id="4" name="Footer Placeholder 3"/>
          <p:cNvSpPr>
            <a:spLocks noGrp="1"/>
          </p:cNvSpPr>
          <p:nvPr>
            <p:ph type="ftr" sz="quarter" idx="11"/>
          </p:nvPr>
        </p:nvSpPr>
        <p:spPr/>
        <p:txBody>
          <a:bodyPr/>
          <a:lstStyle/>
          <a:p>
            <a:r>
              <a:rPr lang="en-US" smtClean="0"/>
              <a:t>| © Cognizant 2015</a:t>
            </a:r>
            <a:endParaRPr lang="en-US" dirty="0" smtClean="0"/>
          </a:p>
        </p:txBody>
      </p:sp>
      <p:sp>
        <p:nvSpPr>
          <p:cNvPr id="5" name="Slide Number Placeholder 4"/>
          <p:cNvSpPr>
            <a:spLocks noGrp="1"/>
          </p:cNvSpPr>
          <p:nvPr>
            <p:ph type="sldNum" sz="quarter" idx="12"/>
          </p:nvPr>
        </p:nvSpPr>
        <p:spPr/>
        <p:txBody>
          <a:bodyPr/>
          <a:lstStyle/>
          <a:p>
            <a:fld id="{D8ADAFF2-BF11-42B3-8CB9-F8B879C82B07}" type="slidenum">
              <a:rPr lang="en-US" smtClean="0"/>
              <a:pPr/>
              <a:t>8</a:t>
            </a:fld>
            <a:endParaRPr lang="en-US"/>
          </a:p>
        </p:txBody>
      </p:sp>
    </p:spTree>
    <p:extLst>
      <p:ext uri="{BB962C8B-B14F-4D97-AF65-F5344CB8AC3E}">
        <p14:creationId xmlns:p14="http://schemas.microsoft.com/office/powerpoint/2010/main" val="2200727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Access Settings</a:t>
            </a:r>
            <a:endParaRPr lang="en-US" dirty="0"/>
          </a:p>
        </p:txBody>
      </p:sp>
      <p:sp>
        <p:nvSpPr>
          <p:cNvPr id="3" name="Content Placeholder 2"/>
          <p:cNvSpPr>
            <a:spLocks noGrp="1"/>
          </p:cNvSpPr>
          <p:nvPr>
            <p:ph idx="1"/>
          </p:nvPr>
        </p:nvSpPr>
        <p:spPr/>
        <p:txBody>
          <a:bodyPr/>
          <a:lstStyle/>
          <a:p>
            <a:pPr marL="0" indent="0">
              <a:buNone/>
            </a:pPr>
            <a:r>
              <a:rPr lang="en-US" sz="1600" dirty="0" smtClean="0"/>
              <a:t>When a user is created, the administrator determine the user’s level of access by setting the following properties.</a:t>
            </a:r>
          </a:p>
          <a:p>
            <a:pPr marL="0" indent="0">
              <a:buNone/>
            </a:pPr>
            <a:endParaRPr lang="en-US" sz="1600" dirty="0" smtClean="0"/>
          </a:p>
          <a:p>
            <a:pPr>
              <a:buFont typeface="Wingdings" panose="05000000000000000000" pitchFamily="2" charset="2"/>
              <a:buChar char="q"/>
            </a:pPr>
            <a:r>
              <a:rPr lang="en-US" sz="1600" b="1" dirty="0" smtClean="0"/>
              <a:t>Client Access: </a:t>
            </a:r>
          </a:p>
          <a:p>
            <a:pPr marL="0" indent="0">
              <a:buNone/>
            </a:pPr>
            <a:r>
              <a:rPr lang="en-US" sz="1600" dirty="0"/>
              <a:t> </a:t>
            </a:r>
            <a:r>
              <a:rPr lang="en-US" sz="1600" dirty="0" smtClean="0"/>
              <a:t>     Each user’s Client Capability settings determines the functionality available in a </a:t>
            </a:r>
          </a:p>
          <a:p>
            <a:pPr marL="0" indent="0">
              <a:buNone/>
            </a:pPr>
            <a:r>
              <a:rPr lang="en-US" sz="1600" dirty="0"/>
              <a:t> </a:t>
            </a:r>
            <a:r>
              <a:rPr lang="en-US" sz="1600" dirty="0" smtClean="0"/>
              <a:t>     client application.</a:t>
            </a:r>
          </a:p>
          <a:p>
            <a:pPr marL="0" indent="0">
              <a:buNone/>
            </a:pPr>
            <a:r>
              <a:rPr lang="en-US" sz="1600" dirty="0"/>
              <a:t> </a:t>
            </a:r>
            <a:r>
              <a:rPr lang="en-US" sz="1600" dirty="0" smtClean="0"/>
              <a:t>    - Enforced by specific client application.</a:t>
            </a:r>
          </a:p>
          <a:p>
            <a:pPr marL="0" indent="0">
              <a:buNone/>
            </a:pPr>
            <a:endParaRPr lang="en-US" sz="1600" dirty="0"/>
          </a:p>
          <a:p>
            <a:pPr>
              <a:buFont typeface="Wingdings" panose="05000000000000000000" pitchFamily="2" charset="2"/>
              <a:buChar char="q"/>
            </a:pPr>
            <a:r>
              <a:rPr lang="en-US" sz="1600" b="1" dirty="0" smtClean="0"/>
              <a:t>Repository Access:</a:t>
            </a:r>
          </a:p>
          <a:p>
            <a:pPr marL="0" indent="0">
              <a:buNone/>
            </a:pPr>
            <a:r>
              <a:rPr lang="en-US" sz="1600" dirty="0" smtClean="0"/>
              <a:t>      Each </a:t>
            </a:r>
            <a:r>
              <a:rPr lang="en-US" sz="1600" dirty="0"/>
              <a:t>user’s </a:t>
            </a:r>
            <a:r>
              <a:rPr lang="en-US" sz="1600" dirty="0" smtClean="0"/>
              <a:t>Privileges and Extended Privileges settings </a:t>
            </a:r>
            <a:r>
              <a:rPr lang="en-US" sz="1600" dirty="0"/>
              <a:t>determines </a:t>
            </a:r>
            <a:r>
              <a:rPr lang="en-US" sz="1600" dirty="0" smtClean="0"/>
              <a:t>what functionality</a:t>
            </a:r>
          </a:p>
          <a:p>
            <a:pPr marL="0" indent="0">
              <a:buNone/>
            </a:pPr>
            <a:r>
              <a:rPr lang="en-US" sz="1600" dirty="0"/>
              <a:t> </a:t>
            </a:r>
            <a:r>
              <a:rPr lang="en-US" sz="1600" dirty="0" smtClean="0"/>
              <a:t>     is available </a:t>
            </a:r>
            <a:r>
              <a:rPr lang="en-US" sz="1600" dirty="0"/>
              <a:t>in </a:t>
            </a:r>
            <a:r>
              <a:rPr lang="en-US" sz="1600" dirty="0" smtClean="0"/>
              <a:t>repository.</a:t>
            </a:r>
          </a:p>
          <a:p>
            <a:pPr marL="0" indent="0">
              <a:buNone/>
            </a:pPr>
            <a:r>
              <a:rPr lang="en-US" sz="1600" dirty="0"/>
              <a:t> </a:t>
            </a:r>
            <a:r>
              <a:rPr lang="en-US" sz="1600" dirty="0" smtClean="0"/>
              <a:t>    - Enforced by Content Server.</a:t>
            </a:r>
            <a:endParaRPr lang="en-US" sz="1600" dirty="0"/>
          </a:p>
          <a:p>
            <a:pPr marL="0" indent="0">
              <a:buNone/>
            </a:pPr>
            <a:endParaRPr lang="en-US" sz="1600" dirty="0" smtClean="0"/>
          </a:p>
          <a:p>
            <a:pPr marL="0" indent="0">
              <a:buNone/>
            </a:pPr>
            <a:endParaRPr lang="en-US" sz="1600" dirty="0" smtClean="0"/>
          </a:p>
          <a:p>
            <a:pPr marL="0" indent="0">
              <a:buNone/>
            </a:pPr>
            <a:endParaRPr lang="en-US" sz="1400" dirty="0" smtClean="0">
              <a:solidFill>
                <a:srgbClr val="00718F"/>
              </a:solidFill>
              <a:ea typeface="Ebrima" panose="02000000000000000000" pitchFamily="2" charset="0"/>
            </a:endParaRPr>
          </a:p>
        </p:txBody>
      </p:sp>
      <p:sp>
        <p:nvSpPr>
          <p:cNvPr id="4" name="Footer Placeholder 3"/>
          <p:cNvSpPr>
            <a:spLocks noGrp="1"/>
          </p:cNvSpPr>
          <p:nvPr>
            <p:ph type="ftr" sz="quarter" idx="11"/>
          </p:nvPr>
        </p:nvSpPr>
        <p:spPr/>
        <p:txBody>
          <a:bodyPr/>
          <a:lstStyle/>
          <a:p>
            <a:r>
              <a:rPr lang="en-US" smtClean="0"/>
              <a:t>| © Cognizant 2015</a:t>
            </a:r>
            <a:endParaRPr lang="en-US" dirty="0" smtClean="0"/>
          </a:p>
        </p:txBody>
      </p:sp>
      <p:sp>
        <p:nvSpPr>
          <p:cNvPr id="5" name="Slide Number Placeholder 4"/>
          <p:cNvSpPr>
            <a:spLocks noGrp="1"/>
          </p:cNvSpPr>
          <p:nvPr>
            <p:ph type="sldNum" sz="quarter" idx="12"/>
          </p:nvPr>
        </p:nvSpPr>
        <p:spPr/>
        <p:txBody>
          <a:bodyPr/>
          <a:lstStyle/>
          <a:p>
            <a:fld id="{D8ADAFF2-BF11-42B3-8CB9-F8B879C82B07}" type="slidenum">
              <a:rPr lang="en-US" smtClean="0"/>
              <a:pPr/>
              <a:t>9</a:t>
            </a:fld>
            <a:endParaRPr lang="en-US"/>
          </a:p>
        </p:txBody>
      </p:sp>
    </p:spTree>
    <p:extLst>
      <p:ext uri="{BB962C8B-B14F-4D97-AF65-F5344CB8AC3E}">
        <p14:creationId xmlns:p14="http://schemas.microsoft.com/office/powerpoint/2010/main" val="2034888780"/>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D8906D291A1594FB484B92D6C1AD3C4" ma:contentTypeVersion="7" ma:contentTypeDescription="Create a new document." ma:contentTypeScope="" ma:versionID="08a6e3752191a23bfe89027ef1c2f4ab">
  <xsd:schema xmlns:xsd="http://www.w3.org/2001/XMLSchema" xmlns:xs="http://www.w3.org/2001/XMLSchema" xmlns:p="http://schemas.microsoft.com/office/2006/metadata/properties" xmlns:ns2="aeff48cc-5d98-4eca-91f4-e535d34bde01" xmlns:ns3="a1eda141-7564-416b-b647-3a51fe7e06b7" targetNamespace="http://schemas.microsoft.com/office/2006/metadata/properties" ma:root="true" ma:fieldsID="99572bfcbb6d20b8b78e164029459b2e" ns2:_="" ns3:_="">
    <xsd:import namespace="aeff48cc-5d98-4eca-91f4-e535d34bde01"/>
    <xsd:import namespace="a1eda141-7564-416b-b647-3a51fe7e06b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ff48cc-5d98-4eca-91f4-e535d34bde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Length (seconds)" ma:internalName="MediaLengthInSeconds" ma:readOnly="true">
      <xsd:simpleType>
        <xsd:restriction base="dms:Unknow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1eda141-7564-416b-b647-3a51fe7e06b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A7544B86-C7AF-4CAE-B39F-F3AC4A4B22E5}"/>
</file>

<file path=customXml/itemProps2.xml><?xml version="1.0" encoding="utf-8"?>
<ds:datastoreItem xmlns:ds="http://schemas.openxmlformats.org/officeDocument/2006/customXml" ds:itemID="{4587111D-7DFB-442C-9FE3-44380E208E2D}">
  <ds:schemaRefs>
    <ds:schemaRef ds:uri="http://schemas.microsoft.com/sharepoint/v3/contenttype/forms"/>
  </ds:schemaRefs>
</ds:datastoreItem>
</file>

<file path=customXml/itemProps3.xml><?xml version="1.0" encoding="utf-8"?>
<ds:datastoreItem xmlns:ds="http://schemas.openxmlformats.org/officeDocument/2006/customXml" ds:itemID="{A7C481EB-8F30-4DBE-97E4-C47F16554C60}">
  <ds:schemaRefs>
    <ds:schemaRef ds:uri="http://purl.org/dc/dcmitype/"/>
    <ds:schemaRef ds:uri="http://purl.org/dc/elements/1.1/"/>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Theme_3</Template>
  <TotalTime>24028</TotalTime>
  <Words>2091</Words>
  <Application>Microsoft Office PowerPoint</Application>
  <PresentationFormat>On-screen Show (4:3)</PresentationFormat>
  <Paragraphs>448</Paragraphs>
  <Slides>45</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 Unicode MS</vt:lpstr>
      <vt:lpstr>Arial</vt:lpstr>
      <vt:lpstr>Arial Narrow</vt:lpstr>
      <vt:lpstr>Arial Rounded MT Bold</vt:lpstr>
      <vt:lpstr>Calibri</vt:lpstr>
      <vt:lpstr>Courier New</vt:lpstr>
      <vt:lpstr>Ebrima</vt:lpstr>
      <vt:lpstr>Wingdings</vt:lpstr>
      <vt:lpstr>Custom Design</vt:lpstr>
      <vt:lpstr>PowerPoint Presentation</vt:lpstr>
      <vt:lpstr>PowerPoint Presentation</vt:lpstr>
      <vt:lpstr>Agenda</vt:lpstr>
      <vt:lpstr>PowerPoint Presentation</vt:lpstr>
      <vt:lpstr>Documentum Users &amp; it’s Privileges</vt:lpstr>
      <vt:lpstr>User Overview</vt:lpstr>
      <vt:lpstr>Users Authentication</vt:lpstr>
      <vt:lpstr>Authorization</vt:lpstr>
      <vt:lpstr>User Access Settings</vt:lpstr>
      <vt:lpstr> Client Capability </vt:lpstr>
      <vt:lpstr> Client Capability(contd.) </vt:lpstr>
      <vt:lpstr> Client Capability(contd.) </vt:lpstr>
      <vt:lpstr>Basic Privileges</vt:lpstr>
      <vt:lpstr>Basic Privileges(contd.)</vt:lpstr>
      <vt:lpstr>Basic Privileges(contd.)</vt:lpstr>
      <vt:lpstr>Basic Privileges(contd.)</vt:lpstr>
      <vt:lpstr>Extended Privileges</vt:lpstr>
      <vt:lpstr>Extended Privileges(contd.)</vt:lpstr>
      <vt:lpstr>Requirement for creating a user</vt:lpstr>
      <vt:lpstr>Creating a user</vt:lpstr>
      <vt:lpstr>Creating a user(contd.)</vt:lpstr>
      <vt:lpstr>Useful Queries: Users</vt:lpstr>
      <vt:lpstr>Test Your Understanding</vt:lpstr>
      <vt:lpstr>Test Your Understanding</vt:lpstr>
      <vt:lpstr>Test Your Understanding</vt:lpstr>
      <vt:lpstr>Exercise</vt:lpstr>
      <vt:lpstr>PowerPoint Presentation</vt:lpstr>
      <vt:lpstr>Documentum Groups/Roles</vt:lpstr>
      <vt:lpstr>What is Group</vt:lpstr>
      <vt:lpstr>Why Group?</vt:lpstr>
      <vt:lpstr>Dynamic Group</vt:lpstr>
      <vt:lpstr>Requirements for creating a Group</vt:lpstr>
      <vt:lpstr>Creating a Group</vt:lpstr>
      <vt:lpstr>Creating a Group(contd.)</vt:lpstr>
      <vt:lpstr>What is Role</vt:lpstr>
      <vt:lpstr>Role Example</vt:lpstr>
      <vt:lpstr>Roles can form a hierarchy</vt:lpstr>
      <vt:lpstr>Kinds of Group</vt:lpstr>
      <vt:lpstr>Creating a Role</vt:lpstr>
      <vt:lpstr>Useful Queries: Groups and Roles</vt:lpstr>
      <vt:lpstr>Test Your Understanding</vt:lpstr>
      <vt:lpstr>Test Your Understanding</vt:lpstr>
      <vt:lpstr>Test Your Understanding</vt:lpstr>
      <vt:lpstr>Test Your Understanding</vt:lpstr>
      <vt:lpstr>Exercise</vt:lpstr>
    </vt:vector>
  </TitlesOfParts>
  <Company>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Content_Development_Template_Learner</dc:title>
  <dc:creator>AssetDevelopmentTeam@cognizant.com</dc:creator>
  <cp:lastModifiedBy>Mohan, GaneshKumar (Cognizant)</cp:lastModifiedBy>
  <cp:revision>713</cp:revision>
  <dcterms:created xsi:type="dcterms:W3CDTF">2011-06-15T11:24:59Z</dcterms:created>
  <dcterms:modified xsi:type="dcterms:W3CDTF">2018-04-12T08:11:17Z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0x010100AD8906D291A1594FB484B92D6C1AD3C4</vt:lpwstr>
  </property>
  <property fmtid="{D5CDD505-2E9C-101B-9397-08002B2CF9AE}" pid="3" name="_dlc_DocIdItemGuid">
    <vt:lpwstr>6889c3dc-e885-478b-af90-dc43bf895203</vt:lpwstr>
  </property>
</Properties>
</file>