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4"/>
  </p:sldMasterIdLst>
  <p:notesMasterIdLst>
    <p:notesMasterId r:id="rId64"/>
  </p:notesMasterIdLst>
  <p:handoutMasterIdLst>
    <p:handoutMasterId r:id="rId65"/>
  </p:handoutMasterIdLst>
  <p:sldIdLst>
    <p:sldId id="257" r:id="rId5"/>
    <p:sldId id="367" r:id="rId6"/>
    <p:sldId id="399" r:id="rId7"/>
    <p:sldId id="433" r:id="rId8"/>
    <p:sldId id="406" r:id="rId9"/>
    <p:sldId id="427" r:id="rId10"/>
    <p:sldId id="428" r:id="rId11"/>
    <p:sldId id="440" r:id="rId12"/>
    <p:sldId id="446" r:id="rId13"/>
    <p:sldId id="447" r:id="rId14"/>
    <p:sldId id="434" r:id="rId15"/>
    <p:sldId id="407" r:id="rId16"/>
    <p:sldId id="417" r:id="rId17"/>
    <p:sldId id="418" r:id="rId18"/>
    <p:sldId id="419" r:id="rId19"/>
    <p:sldId id="426" r:id="rId20"/>
    <p:sldId id="441" r:id="rId21"/>
    <p:sldId id="449" r:id="rId22"/>
    <p:sldId id="450" r:id="rId23"/>
    <p:sldId id="436" r:id="rId24"/>
    <p:sldId id="425" r:id="rId25"/>
    <p:sldId id="429" r:id="rId26"/>
    <p:sldId id="435" r:id="rId27"/>
    <p:sldId id="411" r:id="rId28"/>
    <p:sldId id="415" r:id="rId29"/>
    <p:sldId id="416" r:id="rId30"/>
    <p:sldId id="442" r:id="rId31"/>
    <p:sldId id="451" r:id="rId32"/>
    <p:sldId id="455" r:id="rId33"/>
    <p:sldId id="414" r:id="rId34"/>
    <p:sldId id="358" r:id="rId35"/>
    <p:sldId id="400" r:id="rId36"/>
    <p:sldId id="401" r:id="rId37"/>
    <p:sldId id="402" r:id="rId38"/>
    <p:sldId id="403" r:id="rId39"/>
    <p:sldId id="404" r:id="rId40"/>
    <p:sldId id="370" r:id="rId41"/>
    <p:sldId id="372" r:id="rId42"/>
    <p:sldId id="430" r:id="rId43"/>
    <p:sldId id="408" r:id="rId44"/>
    <p:sldId id="405" r:id="rId45"/>
    <p:sldId id="443" r:id="rId46"/>
    <p:sldId id="448" r:id="rId47"/>
    <p:sldId id="452" r:id="rId48"/>
    <p:sldId id="412" r:id="rId49"/>
    <p:sldId id="420" r:id="rId50"/>
    <p:sldId id="421" r:id="rId51"/>
    <p:sldId id="422" r:id="rId52"/>
    <p:sldId id="444" r:id="rId53"/>
    <p:sldId id="453" r:id="rId54"/>
    <p:sldId id="454" r:id="rId55"/>
    <p:sldId id="437" r:id="rId56"/>
    <p:sldId id="359" r:id="rId57"/>
    <p:sldId id="431" r:id="rId58"/>
    <p:sldId id="445" r:id="rId59"/>
    <p:sldId id="423" r:id="rId60"/>
    <p:sldId id="424" r:id="rId61"/>
    <p:sldId id="432" r:id="rId62"/>
    <p:sldId id="279" r:id="rId6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C4744"/>
    <a:srgbClr val="953735"/>
    <a:srgbClr val="008080"/>
    <a:srgbClr val="CE7674"/>
    <a:srgbClr val="2D9F01"/>
    <a:srgbClr val="22822B"/>
    <a:srgbClr val="A446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000" autoAdjust="0"/>
    <p:restoredTop sz="85968" autoAdjust="0"/>
  </p:normalViewPr>
  <p:slideViewPr>
    <p:cSldViewPr>
      <p:cViewPr varScale="1">
        <p:scale>
          <a:sx n="63" d="100"/>
          <a:sy n="63" d="100"/>
        </p:scale>
        <p:origin x="1008"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28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4B793E00-DA2F-43BC-A0D0-E1563E2EE18D}"/>
    <pc:docChg chg="modSld">
      <pc:chgData name="" userId="" providerId="" clId="Web-{4B793E00-DA2F-43BC-A0D0-E1563E2EE18D}" dt="2018-02-16T06:02:39.457" v="90"/>
      <pc:docMkLst>
        <pc:docMk/>
      </pc:docMkLst>
      <pc:sldChg chg="modSp">
        <pc:chgData name="" userId="" providerId="" clId="Web-{4B793E00-DA2F-43BC-A0D0-E1563E2EE18D}" dt="2018-02-16T05:47:04.377" v="1"/>
        <pc:sldMkLst>
          <pc:docMk/>
          <pc:sldMk cId="3257216607" sldId="409"/>
        </pc:sldMkLst>
        <pc:spChg chg="mod">
          <ac:chgData name="" userId="" providerId="" clId="Web-{4B793E00-DA2F-43BC-A0D0-E1563E2EE18D}" dt="2018-02-16T05:47:04.377" v="1"/>
          <ac:spMkLst>
            <pc:docMk/>
            <pc:sldMk cId="3257216607" sldId="409"/>
            <ac:spMk id="3" creationId="{00000000-0000-0000-0000-000000000000}"/>
          </ac:spMkLst>
        </pc:spChg>
      </pc:sldChg>
      <pc:sldChg chg="modSp">
        <pc:chgData name="" userId="" providerId="" clId="Web-{4B793E00-DA2F-43BC-A0D0-E1563E2EE18D}" dt="2018-02-16T05:48:55.485" v="14"/>
        <pc:sldMkLst>
          <pc:docMk/>
          <pc:sldMk cId="2680978256" sldId="417"/>
        </pc:sldMkLst>
        <pc:spChg chg="mod">
          <ac:chgData name="" userId="" providerId="" clId="Web-{4B793E00-DA2F-43BC-A0D0-E1563E2EE18D}" dt="2018-02-16T05:48:55.485" v="14"/>
          <ac:spMkLst>
            <pc:docMk/>
            <pc:sldMk cId="2680978256" sldId="417"/>
            <ac:spMk id="3" creationId="{00000000-0000-0000-0000-000000000000}"/>
          </ac:spMkLst>
        </pc:spChg>
      </pc:sldChg>
      <pc:sldChg chg="delSp modSp">
        <pc:chgData name="" userId="" providerId="" clId="Web-{4B793E00-DA2F-43BC-A0D0-E1563E2EE18D}" dt="2018-02-16T05:51:15.702" v="36"/>
        <pc:sldMkLst>
          <pc:docMk/>
          <pc:sldMk cId="2450671754" sldId="418"/>
        </pc:sldMkLst>
        <pc:spChg chg="mod">
          <ac:chgData name="" userId="" providerId="" clId="Web-{4B793E00-DA2F-43BC-A0D0-E1563E2EE18D}" dt="2018-02-16T05:49:31.596" v="20"/>
          <ac:spMkLst>
            <pc:docMk/>
            <pc:sldMk cId="2450671754" sldId="418"/>
            <ac:spMk id="2" creationId="{00000000-0000-0000-0000-000000000000}"/>
          </ac:spMkLst>
        </pc:spChg>
        <pc:spChg chg="mod">
          <ac:chgData name="" userId="" providerId="" clId="Web-{4B793E00-DA2F-43BC-A0D0-E1563E2EE18D}" dt="2018-02-16T05:51:15.702" v="36"/>
          <ac:spMkLst>
            <pc:docMk/>
            <pc:sldMk cId="2450671754" sldId="418"/>
            <ac:spMk id="3" creationId="{00000000-0000-0000-0000-000000000000}"/>
          </ac:spMkLst>
        </pc:spChg>
        <pc:picChg chg="del">
          <ac:chgData name="" userId="" providerId="" clId="Web-{4B793E00-DA2F-43BC-A0D0-E1563E2EE18D}" dt="2018-02-16T05:49:13.548" v="15"/>
          <ac:picMkLst>
            <pc:docMk/>
            <pc:sldMk cId="2450671754" sldId="418"/>
            <ac:picMk id="18434" creationId="{00000000-0000-0000-0000-000000000000}"/>
          </ac:picMkLst>
        </pc:picChg>
      </pc:sldChg>
      <pc:sldChg chg="modSp">
        <pc:chgData name="" userId="" providerId="" clId="Web-{4B793E00-DA2F-43BC-A0D0-E1563E2EE18D}" dt="2018-02-16T05:56:25.956" v="72"/>
        <pc:sldMkLst>
          <pc:docMk/>
          <pc:sldMk cId="1723968068" sldId="419"/>
        </pc:sldMkLst>
        <pc:spChg chg="mod">
          <ac:chgData name="" userId="" providerId="" clId="Web-{4B793E00-DA2F-43BC-A0D0-E1563E2EE18D}" dt="2018-02-16T05:56:25.956" v="72"/>
          <ac:spMkLst>
            <pc:docMk/>
            <pc:sldMk cId="1723968068" sldId="419"/>
            <ac:spMk id="6" creationId="{00000000-0000-0000-0000-000000000000}"/>
          </ac:spMkLst>
        </pc:spChg>
      </pc:sldChg>
      <pc:sldChg chg="modSp">
        <pc:chgData name="" userId="" providerId="" clId="Web-{4B793E00-DA2F-43BC-A0D0-E1563E2EE18D}" dt="2018-02-16T06:02:39.457" v="90"/>
        <pc:sldMkLst>
          <pc:docMk/>
          <pc:sldMk cId="1218731500" sldId="425"/>
        </pc:sldMkLst>
        <pc:spChg chg="mod">
          <ac:chgData name="" userId="" providerId="" clId="Web-{4B793E00-DA2F-43BC-A0D0-E1563E2EE18D}" dt="2018-02-16T06:02:39.457" v="90"/>
          <ac:spMkLst>
            <pc:docMk/>
            <pc:sldMk cId="1218731500" sldId="425"/>
            <ac:spMk id="3" creationId="{00000000-0000-0000-0000-000000000000}"/>
          </ac:spMkLst>
        </pc:spChg>
      </pc:sldChg>
      <pc:sldChg chg="modSp">
        <pc:chgData name="" userId="" providerId="" clId="Web-{4B793E00-DA2F-43BC-A0D0-E1563E2EE18D}" dt="2018-02-16T05:57:25.492" v="78"/>
        <pc:sldMkLst>
          <pc:docMk/>
          <pc:sldMk cId="674700657" sldId="426"/>
        </pc:sldMkLst>
        <pc:spChg chg="mod">
          <ac:chgData name="" userId="" providerId="" clId="Web-{4B793E00-DA2F-43BC-A0D0-E1563E2EE18D}" dt="2018-02-16T05:57:25.492" v="78"/>
          <ac:spMkLst>
            <pc:docMk/>
            <pc:sldMk cId="674700657" sldId="426"/>
            <ac:spMk id="6" creationId="{00000000-0000-0000-0000-000000000000}"/>
          </ac:spMkLst>
        </pc:spChg>
      </pc:sldChg>
    </pc:docChg>
  </pc:docChgLst>
  <pc:docChgLst>
    <pc:chgData clId="Web-{0064A82F-CDD1-41E4-A3FF-70DAA5530B05}"/>
    <pc:docChg chg="addSld delSld modSld">
      <pc:chgData name="" userId="" providerId="" clId="Web-{0064A82F-CDD1-41E4-A3FF-70DAA5530B05}" dt="2018-02-16T05:03:34.847" v="73"/>
      <pc:docMkLst>
        <pc:docMk/>
      </pc:docMkLst>
      <pc:sldChg chg="modSp">
        <pc:chgData name="" userId="" providerId="" clId="Web-{0064A82F-CDD1-41E4-A3FF-70DAA5530B05}" dt="2018-02-16T04:37:15.158" v="0"/>
        <pc:sldMkLst>
          <pc:docMk/>
          <pc:sldMk cId="0" sldId="257"/>
        </pc:sldMkLst>
        <pc:spChg chg="mod">
          <ac:chgData name="" userId="" providerId="" clId="Web-{0064A82F-CDD1-41E4-A3FF-70DAA5530B05}" dt="2018-02-16T04:37:15.158" v="0"/>
          <ac:spMkLst>
            <pc:docMk/>
            <pc:sldMk cId="0" sldId="257"/>
            <ac:spMk id="3" creationId="{00000000-0000-0000-0000-000000000000}"/>
          </ac:spMkLst>
        </pc:spChg>
      </pc:sldChg>
      <pc:sldChg chg="modSp">
        <pc:chgData name="" userId="" providerId="" clId="Web-{0064A82F-CDD1-41E4-A3FF-70DAA5530B05}" dt="2018-02-16T04:49:48.059" v="53"/>
        <pc:sldMkLst>
          <pc:docMk/>
          <pc:sldMk cId="864037652" sldId="407"/>
        </pc:sldMkLst>
        <pc:spChg chg="mod">
          <ac:chgData name="" userId="" providerId="" clId="Web-{0064A82F-CDD1-41E4-A3FF-70DAA5530B05}" dt="2018-02-16T04:44:38.894" v="26"/>
          <ac:spMkLst>
            <pc:docMk/>
            <pc:sldMk cId="864037652" sldId="407"/>
            <ac:spMk id="2" creationId="{00000000-0000-0000-0000-000000000000}"/>
          </ac:spMkLst>
        </pc:spChg>
        <pc:spChg chg="mod">
          <ac:chgData name="" userId="" providerId="" clId="Web-{0064A82F-CDD1-41E4-A3FF-70DAA5530B05}" dt="2018-02-16T04:49:48.059" v="53"/>
          <ac:spMkLst>
            <pc:docMk/>
            <pc:sldMk cId="864037652" sldId="407"/>
            <ac:spMk id="3" creationId="{00000000-0000-0000-0000-000000000000}"/>
          </ac:spMkLst>
        </pc:spChg>
        <pc:picChg chg="mod">
          <ac:chgData name="" userId="" providerId="" clId="Web-{0064A82F-CDD1-41E4-A3FF-70DAA5530B05}" dt="2018-02-16T04:49:20.011" v="46"/>
          <ac:picMkLst>
            <pc:docMk/>
            <pc:sldMk cId="864037652" sldId="407"/>
            <ac:picMk id="6" creationId="{00000000-0000-0000-0000-000000000000}"/>
          </ac:picMkLst>
        </pc:picChg>
      </pc:sldChg>
      <pc:sldChg chg="modSp">
        <pc:chgData name="" userId="" providerId="" clId="Web-{0064A82F-CDD1-41E4-A3FF-70DAA5530B05}" dt="2018-02-16T05:03:34.847" v="73"/>
        <pc:sldMkLst>
          <pc:docMk/>
          <pc:sldMk cId="3257216607" sldId="409"/>
        </pc:sldMkLst>
        <pc:spChg chg="mod">
          <ac:chgData name="" userId="" providerId="" clId="Web-{0064A82F-CDD1-41E4-A3FF-70DAA5530B05}" dt="2018-02-16T04:50:24.482" v="56"/>
          <ac:spMkLst>
            <pc:docMk/>
            <pc:sldMk cId="3257216607" sldId="409"/>
            <ac:spMk id="2" creationId="{00000000-0000-0000-0000-000000000000}"/>
          </ac:spMkLst>
        </pc:spChg>
        <pc:spChg chg="mod">
          <ac:chgData name="" userId="" providerId="" clId="Web-{0064A82F-CDD1-41E4-A3FF-70DAA5530B05}" dt="2018-02-16T05:03:30.190" v="72"/>
          <ac:spMkLst>
            <pc:docMk/>
            <pc:sldMk cId="3257216607" sldId="409"/>
            <ac:spMk id="3" creationId="{00000000-0000-0000-0000-000000000000}"/>
          </ac:spMkLst>
        </pc:spChg>
        <pc:picChg chg="mod">
          <ac:chgData name="" userId="" providerId="" clId="Web-{0064A82F-CDD1-41E4-A3FF-70DAA5530B05}" dt="2018-02-16T05:03:34.847" v="73"/>
          <ac:picMkLst>
            <pc:docMk/>
            <pc:sldMk cId="3257216607" sldId="409"/>
            <ac:picMk id="10246" creationId="{00000000-0000-0000-0000-000000000000}"/>
          </ac:picMkLst>
        </pc:picChg>
      </pc:sldChg>
      <pc:sldChg chg="del">
        <pc:chgData name="" userId="" providerId="" clId="Web-{0064A82F-CDD1-41E4-A3FF-70DAA5530B05}" dt="2018-02-16T04:39:16.708" v="4"/>
        <pc:sldMkLst>
          <pc:docMk/>
          <pc:sldMk cId="1820818555" sldId="410"/>
        </pc:sldMkLst>
      </pc:sldChg>
      <pc:sldChg chg="delSp">
        <pc:chgData name="" userId="" providerId="" clId="Web-{0064A82F-CDD1-41E4-A3FF-70DAA5530B05}" dt="2018-02-16T04:41:25.278" v="10"/>
        <pc:sldMkLst>
          <pc:docMk/>
          <pc:sldMk cId="3685776486" sldId="427"/>
        </pc:sldMkLst>
        <pc:spChg chg="del">
          <ac:chgData name="" userId="" providerId="" clId="Web-{0064A82F-CDD1-41E4-A3FF-70DAA5530B05}" dt="2018-02-16T04:41:25.278" v="10"/>
          <ac:spMkLst>
            <pc:docMk/>
            <pc:sldMk cId="3685776486" sldId="427"/>
            <ac:spMk id="6" creationId="{00000000-0000-0000-0000-000000000000}"/>
          </ac:spMkLst>
        </pc:spChg>
        <pc:spChg chg="del">
          <ac:chgData name="" userId="" providerId="" clId="Web-{0064A82F-CDD1-41E4-A3FF-70DAA5530B05}" dt="2018-02-16T04:41:17.434" v="9"/>
          <ac:spMkLst>
            <pc:docMk/>
            <pc:sldMk cId="3685776486" sldId="427"/>
            <ac:spMk id="8" creationId="{00000000-0000-0000-0000-000000000000}"/>
          </ac:spMkLst>
        </pc:spChg>
        <pc:picChg chg="del">
          <ac:chgData name="" userId="" providerId="" clId="Web-{0064A82F-CDD1-41E4-A3FF-70DAA5530B05}" dt="2018-02-16T04:41:13.746" v="8"/>
          <ac:picMkLst>
            <pc:docMk/>
            <pc:sldMk cId="3685776486" sldId="427"/>
            <ac:picMk id="17410" creationId="{00000000-0000-0000-0000-000000000000}"/>
          </ac:picMkLst>
        </pc:picChg>
      </pc:sldChg>
      <pc:sldChg chg="addSp modSp add replId">
        <pc:chgData name="" userId="" providerId="" clId="Web-{0064A82F-CDD1-41E4-A3FF-70DAA5530B05}" dt="2018-02-16T04:43:32.984" v="17"/>
        <pc:sldMkLst>
          <pc:docMk/>
          <pc:sldMk cId="2838863766" sldId="428"/>
        </pc:sldMkLst>
        <pc:spChg chg="mod">
          <ac:chgData name="" userId="" providerId="" clId="Web-{0064A82F-CDD1-41E4-A3FF-70DAA5530B05}" dt="2018-02-16T04:43:32.984" v="17"/>
          <ac:spMkLst>
            <pc:docMk/>
            <pc:sldMk cId="2838863766" sldId="428"/>
            <ac:spMk id="3" creationId="{00000000-0000-0000-0000-000000000000}"/>
          </ac:spMkLst>
        </pc:spChg>
        <pc:picChg chg="add mod">
          <ac:chgData name="" userId="" providerId="" clId="Web-{0064A82F-CDD1-41E4-A3FF-70DAA5530B05}" dt="2018-02-16T04:41:06.840" v="7"/>
          <ac:picMkLst>
            <pc:docMk/>
            <pc:sldMk cId="2838863766" sldId="428"/>
            <ac:picMk id="7" creationId="{92F404B4-5178-4A44-8D12-56ECA41C3B36}"/>
          </ac:picMkLst>
        </pc:picChg>
      </pc:sldChg>
    </pc:docChg>
  </pc:docChgLst>
  <pc:docChgLst>
    <pc:chgData clId="Web-{9F904F94-916F-4846-924B-C2D3E090519B}"/>
    <pc:docChg chg="modSld">
      <pc:chgData name="" userId="" providerId="" clId="Web-{9F904F94-916F-4846-924B-C2D3E090519B}" dt="2018-02-16T04:36:12.116" v="3"/>
      <pc:docMkLst>
        <pc:docMk/>
      </pc:docMkLst>
      <pc:sldChg chg="modSp">
        <pc:chgData name="" userId="" providerId="" clId="Web-{9F904F94-916F-4846-924B-C2D3E090519B}" dt="2018-02-16T04:36:12.116" v="2"/>
        <pc:sldMkLst>
          <pc:docMk/>
          <pc:sldMk cId="0" sldId="257"/>
        </pc:sldMkLst>
        <pc:spChg chg="mod">
          <ac:chgData name="" userId="" providerId="" clId="Web-{9F904F94-916F-4846-924B-C2D3E090519B}" dt="2018-02-16T04:36:12.116" v="2"/>
          <ac:spMkLst>
            <pc:docMk/>
            <pc:sldMk cId="0" sldId="257"/>
            <ac:spMk id="3" creationId="{00000000-0000-0000-0000-000000000000}"/>
          </ac:spMkLst>
        </pc:spChg>
      </pc:sldChg>
    </pc:docChg>
  </pc:docChgLst>
  <pc:docChgLst>
    <pc:chgData clId="Web-{D68299F7-83A0-4F1B-9D27-5BDEF9906C58}"/>
    <pc:docChg chg="modSld">
      <pc:chgData name="" userId="" providerId="" clId="Web-{D68299F7-83A0-4F1B-9D27-5BDEF9906C58}" dt="2018-02-16T05:35:39.433" v="37"/>
      <pc:docMkLst>
        <pc:docMk/>
      </pc:docMkLst>
      <pc:sldChg chg="delSp modSp">
        <pc:chgData name="" userId="" providerId="" clId="Web-{D68299F7-83A0-4F1B-9D27-5BDEF9906C58}" dt="2018-02-16T05:35:39.433" v="37"/>
        <pc:sldMkLst>
          <pc:docMk/>
          <pc:sldMk cId="3257216607" sldId="409"/>
        </pc:sldMkLst>
        <pc:spChg chg="mod">
          <ac:chgData name="" userId="" providerId="" clId="Web-{D68299F7-83A0-4F1B-9D27-5BDEF9906C58}" dt="2018-02-16T05:35:39.433" v="37"/>
          <ac:spMkLst>
            <pc:docMk/>
            <pc:sldMk cId="3257216607" sldId="409"/>
            <ac:spMk id="3" creationId="{00000000-0000-0000-0000-000000000000}"/>
          </ac:spMkLst>
        </pc:spChg>
        <pc:picChg chg="del">
          <ac:chgData name="" userId="" providerId="" clId="Web-{D68299F7-83A0-4F1B-9D27-5BDEF9906C58}" dt="2018-02-16T05:32:23.695" v="12"/>
          <ac:picMkLst>
            <pc:docMk/>
            <pc:sldMk cId="3257216607" sldId="409"/>
            <ac:picMk id="10246" creationId="{00000000-0000-0000-0000-000000000000}"/>
          </ac:picMkLst>
        </pc:picChg>
      </pc:sldChg>
      <pc:sldChg chg="modSp">
        <pc:chgData name="" userId="" providerId="" clId="Web-{D68299F7-83A0-4F1B-9D27-5BDEF9906C58}" dt="2018-02-16T05:33:10.900" v="18"/>
        <pc:sldMkLst>
          <pc:docMk/>
          <pc:sldMk cId="2680978256" sldId="417"/>
        </pc:sldMkLst>
        <pc:spChg chg="mod">
          <ac:chgData name="" userId="" providerId="" clId="Web-{D68299F7-83A0-4F1B-9D27-5BDEF9906C58}" dt="2018-02-16T05:33:10.900" v="18"/>
          <ac:spMkLst>
            <pc:docMk/>
            <pc:sldMk cId="2680978256" sldId="417"/>
            <ac:spMk id="2" creationId="{00000000-0000-0000-0000-000000000000}"/>
          </ac:spMkLst>
        </pc:spChg>
      </pc:sldChg>
      <pc:sldChg chg="addSp modSp">
        <pc:chgData name="" userId="" providerId="" clId="Web-{D68299F7-83A0-4F1B-9D27-5BDEF9906C58}" dt="2018-02-16T05:32:05.896" v="11"/>
        <pc:sldMkLst>
          <pc:docMk/>
          <pc:sldMk cId="3685776486" sldId="427"/>
        </pc:sldMkLst>
        <pc:spChg chg="mod">
          <ac:chgData name="" userId="" providerId="" clId="Web-{D68299F7-83A0-4F1B-9D27-5BDEF9906C58}" dt="2018-02-16T05:32:02.443" v="10"/>
          <ac:spMkLst>
            <pc:docMk/>
            <pc:sldMk cId="3685776486" sldId="427"/>
            <ac:spMk id="3" creationId="{00000000-0000-0000-0000-000000000000}"/>
          </ac:spMkLst>
        </pc:spChg>
        <pc:picChg chg="add mod">
          <ac:chgData name="" userId="" providerId="" clId="Web-{D68299F7-83A0-4F1B-9D27-5BDEF9906C58}" dt="2018-02-16T05:32:05.896" v="11"/>
          <ac:picMkLst>
            <pc:docMk/>
            <pc:sldMk cId="3685776486" sldId="427"/>
            <ac:picMk id="7" creationId="{1364B874-1C06-4DF6-82DA-299391C4D8C1}"/>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E356CD7-9CD9-4B22-AF0B-4282C60B68B3}" type="datetimeFigureOut">
              <a:rPr lang="en-US" smtClean="0"/>
              <a:t>02-Apr-18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E63AFB5-6F1E-431A-B16C-E2770DEFADBC}" type="slidenum">
              <a:rPr lang="en-US" smtClean="0"/>
              <a:t>‹#›</a:t>
            </a:fld>
            <a:endParaRPr lang="en-US"/>
          </a:p>
        </p:txBody>
      </p:sp>
    </p:spTree>
    <p:extLst>
      <p:ext uri="{BB962C8B-B14F-4D97-AF65-F5344CB8AC3E}">
        <p14:creationId xmlns:p14="http://schemas.microsoft.com/office/powerpoint/2010/main" val="23609306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02-Apr-18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a:p>
        </p:txBody>
      </p:sp>
    </p:spTree>
    <p:extLst>
      <p:ext uri="{BB962C8B-B14F-4D97-AF65-F5344CB8AC3E}">
        <p14:creationId xmlns:p14="http://schemas.microsoft.com/office/powerpoint/2010/main" val="3549404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Place the audio notes for this slide here</a:t>
            </a:r>
          </a:p>
        </p:txBody>
      </p:sp>
      <p:sp>
        <p:nvSpPr>
          <p:cNvPr id="4" name="Slide Number Placeholder 3"/>
          <p:cNvSpPr>
            <a:spLocks noGrp="1"/>
          </p:cNvSpPr>
          <p:nvPr>
            <p:ph type="sldNum" sz="quarter" idx="10"/>
          </p:nvPr>
        </p:nvSpPr>
        <p:spPr/>
        <p:txBody>
          <a:bodyPr/>
          <a:lstStyle/>
          <a:p>
            <a:fld id="{6A8B6E77-EC63-4CD7-8F8A-914122582C5F}" type="slidenum">
              <a:rPr lang="en-US" smtClean="0"/>
              <a:pPr/>
              <a:t>1</a:t>
            </a:fld>
            <a:endParaRPr lang="en-US"/>
          </a:p>
        </p:txBody>
      </p:sp>
    </p:spTree>
    <p:extLst>
      <p:ext uri="{BB962C8B-B14F-4D97-AF65-F5344CB8AC3E}">
        <p14:creationId xmlns:p14="http://schemas.microsoft.com/office/powerpoint/2010/main" val="588894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a:t>
            </a:fld>
            <a:endParaRPr lang="en-US"/>
          </a:p>
        </p:txBody>
      </p:sp>
    </p:spTree>
    <p:extLst>
      <p:ext uri="{BB962C8B-B14F-4D97-AF65-F5344CB8AC3E}">
        <p14:creationId xmlns:p14="http://schemas.microsoft.com/office/powerpoint/2010/main" val="10051739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5</a:t>
            </a:fld>
            <a:endParaRPr lang="en-US"/>
          </a:p>
        </p:txBody>
      </p:sp>
    </p:spTree>
    <p:extLst>
      <p:ext uri="{BB962C8B-B14F-4D97-AF65-F5344CB8AC3E}">
        <p14:creationId xmlns:p14="http://schemas.microsoft.com/office/powerpoint/2010/main" val="40223374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6</a:t>
            </a:fld>
            <a:endParaRPr lang="en-US"/>
          </a:p>
        </p:txBody>
      </p:sp>
    </p:spTree>
    <p:extLst>
      <p:ext uri="{BB962C8B-B14F-4D97-AF65-F5344CB8AC3E}">
        <p14:creationId xmlns:p14="http://schemas.microsoft.com/office/powerpoint/2010/main" val="6931362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23</a:t>
            </a:fld>
            <a:endParaRPr lang="en-US"/>
          </a:p>
        </p:txBody>
      </p:sp>
    </p:spTree>
    <p:extLst>
      <p:ext uri="{BB962C8B-B14F-4D97-AF65-F5344CB8AC3E}">
        <p14:creationId xmlns:p14="http://schemas.microsoft.com/office/powerpoint/2010/main" val="20779629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51</a:t>
            </a:fld>
            <a:endParaRPr lang="en-US"/>
          </a:p>
        </p:txBody>
      </p:sp>
    </p:spTree>
    <p:extLst>
      <p:ext uri="{BB962C8B-B14F-4D97-AF65-F5344CB8AC3E}">
        <p14:creationId xmlns:p14="http://schemas.microsoft.com/office/powerpoint/2010/main" val="39309964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Place the audio notes for this slide here</a:t>
            </a: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59</a:t>
            </a:fld>
            <a:endParaRPr lang="en-US"/>
          </a:p>
        </p:txBody>
      </p:sp>
    </p:spTree>
    <p:extLst>
      <p:ext uri="{BB962C8B-B14F-4D97-AF65-F5344CB8AC3E}">
        <p14:creationId xmlns:p14="http://schemas.microsoft.com/office/powerpoint/2010/main" val="41294254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TextBox 7"/>
          <p:cNvSpPr txBox="1"/>
          <p:nvPr userDrawn="1"/>
        </p:nvSpPr>
        <p:spPr>
          <a:xfrm>
            <a:off x="256309" y="4689157"/>
            <a:ext cx="2867891" cy="461665"/>
          </a:xfrm>
          <a:prstGeom prst="rect">
            <a:avLst/>
          </a:prstGeom>
          <a:noFill/>
        </p:spPr>
        <p:txBody>
          <a:bodyPr wrap="square" rtlCol="0">
            <a:spAutoFit/>
          </a:bodyPr>
          <a:lstStyle/>
          <a:p>
            <a:r>
              <a:rPr lang="en-US" sz="2400" b="1" dirty="0">
                <a:solidFill>
                  <a:schemeClr val="bg1"/>
                </a:solidFill>
                <a:latin typeface="Arial Narrow" pitchFamily="34" charset="0"/>
                <a:cs typeface="Arial" panose="020B0604020202020204" pitchFamily="34" charset="0"/>
              </a:rPr>
              <a:t>LEVEL - LEARNER</a:t>
            </a:r>
            <a:endParaRPr lang="en-IN" sz="2400" b="1" dirty="0">
              <a:solidFill>
                <a:schemeClr val="bg1"/>
              </a:solidFill>
              <a:latin typeface="Arial Narrow" pitchFamily="34" charset="0"/>
              <a:cs typeface="Arial" panose="020B0604020202020204" pitchFamily="34" charset="0"/>
            </a:endParaRPr>
          </a:p>
        </p:txBody>
      </p:sp>
      <p:sp>
        <p:nvSpPr>
          <p:cNvPr id="5" name="Footer Placeholder 4"/>
          <p:cNvSpPr>
            <a:spLocks noGrp="1"/>
          </p:cNvSpPr>
          <p:nvPr>
            <p:ph type="ftr" sz="quarter" idx="11"/>
          </p:nvPr>
        </p:nvSpPr>
        <p:spPr/>
        <p:txBody>
          <a:bodyPr/>
          <a:lstStyle/>
          <a:p>
            <a:r>
              <a:rPr lang="en-US"/>
              <a:t>| © Cognizant 2015</a:t>
            </a:r>
            <a:endParaRPr lang="en-US" dirty="0"/>
          </a:p>
        </p:txBody>
      </p:sp>
      <p:sp>
        <p:nvSpPr>
          <p:cNvPr id="6" name="Slide Number Placeholder 5"/>
          <p:cNvSpPr>
            <a:spLocks noGrp="1"/>
          </p:cNvSpPr>
          <p:nvPr>
            <p:ph type="sldNum" sz="quarter" idx="12"/>
          </p:nvPr>
        </p:nvSpPr>
        <p:spPr/>
        <p:txBody>
          <a:bodyPr/>
          <a:lstStyle/>
          <a:p>
            <a:fld id="{D8ADAFF2-BF11-42B3-8CB9-F8B879C82B07}" type="slidenum">
              <a:rPr lang="en-US" smtClean="0"/>
              <a:t>‹#›</a:t>
            </a:fld>
            <a:endParaRPr lang="en-US"/>
          </a:p>
        </p:txBody>
      </p:sp>
    </p:spTree>
    <p:extLst>
      <p:ext uri="{BB962C8B-B14F-4D97-AF65-F5344CB8AC3E}">
        <p14:creationId xmlns:p14="http://schemas.microsoft.com/office/powerpoint/2010/main" val="2680913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with Content">
    <p:spTree>
      <p:nvGrpSpPr>
        <p:cNvPr id="1" name=""/>
        <p:cNvGrpSpPr/>
        <p:nvPr/>
      </p:nvGrpSpPr>
      <p:grpSpPr>
        <a:xfrm>
          <a:off x="0" y="0"/>
          <a:ext cx="0" cy="0"/>
          <a:chOff x="0" y="0"/>
          <a:chExt cx="0" cy="0"/>
        </a:xfrm>
      </p:grpSpPr>
      <p:sp>
        <p:nvSpPr>
          <p:cNvPr id="3" name="Footer Placeholder 4"/>
          <p:cNvSpPr txBox="1">
            <a:spLocks/>
          </p:cNvSpPr>
          <p:nvPr userDrawn="1"/>
        </p:nvSpPr>
        <p:spPr>
          <a:xfrm>
            <a:off x="3718844" y="6460283"/>
            <a:ext cx="1706312"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55" b="1" i="1" dirty="0">
                <a:solidFill>
                  <a:srgbClr val="D86018"/>
                </a:solidFill>
                <a:latin typeface="Arial Narrow" pitchFamily="34" charset="0"/>
              </a:rPr>
              <a:t>Click </a:t>
            </a:r>
            <a:r>
              <a:rPr lang="en-US" sz="855" b="1" i="1" dirty="0">
                <a:solidFill>
                  <a:srgbClr val="D86018"/>
                </a:solidFill>
                <a:latin typeface="Arial" panose="020B0604020202020204" pitchFamily="34" charset="0"/>
                <a:cs typeface="Arial" panose="020B0604020202020204" pitchFamily="34" charset="0"/>
              </a:rPr>
              <a:t>Play</a:t>
            </a:r>
            <a:r>
              <a:rPr lang="en-US" sz="855" b="1" i="1" baseline="0" dirty="0">
                <a:solidFill>
                  <a:srgbClr val="D86018"/>
                </a:solidFill>
                <a:latin typeface="Arial Narrow" pitchFamily="34" charset="0"/>
              </a:rPr>
              <a:t> to continue.</a:t>
            </a:r>
            <a:endParaRPr lang="en-US" sz="855" i="1" dirty="0">
              <a:solidFill>
                <a:srgbClr val="D86018"/>
              </a:solidFill>
              <a:latin typeface="Arial Narrow" panose="020B0606020202030204" pitchFamily="34" charset="0"/>
            </a:endParaRPr>
          </a:p>
        </p:txBody>
      </p:sp>
      <p:sp>
        <p:nvSpPr>
          <p:cNvPr id="4" name="Content Placeholder 2"/>
          <p:cNvSpPr>
            <a:spLocks noGrp="1"/>
          </p:cNvSpPr>
          <p:nvPr>
            <p:ph sz="quarter" idx="10"/>
          </p:nvPr>
        </p:nvSpPr>
        <p:spPr>
          <a:xfrm>
            <a:off x="1204111" y="1308100"/>
            <a:ext cx="6753885" cy="4343400"/>
          </a:xfrm>
          <a:prstGeom prst="rect">
            <a:avLst/>
          </a:prstGeom>
        </p:spPr>
        <p:txBody>
          <a:bodyPr/>
          <a:lstStyle>
            <a:lvl1pPr>
              <a:defRPr sz="1400">
                <a:latin typeface="Arial" panose="020B0604020202020204" pitchFamily="34" charset="0"/>
                <a:cs typeface="Arial" panose="020B0604020202020204" pitchFamily="34" charset="0"/>
              </a:defRPr>
            </a:lvl1pPr>
            <a:lvl2pPr>
              <a:defRPr sz="1400">
                <a:latin typeface="Arial" panose="020B0604020202020204" pitchFamily="34" charset="0"/>
                <a:cs typeface="Arial" panose="020B0604020202020204" pitchFamily="34" charset="0"/>
              </a:defRPr>
            </a:lvl2pPr>
            <a:lvl3pPr>
              <a:defRPr sz="1400">
                <a:latin typeface="Arial" panose="020B0604020202020204" pitchFamily="34" charset="0"/>
                <a:cs typeface="Arial" panose="020B0604020202020204" pitchFamily="34" charset="0"/>
              </a:defRPr>
            </a:lvl3pPr>
            <a:lvl4pPr>
              <a:defRPr sz="1400">
                <a:latin typeface="Arial" panose="020B0604020202020204" pitchFamily="34" charset="0"/>
                <a:cs typeface="Arial" panose="020B0604020202020204" pitchFamily="34" charset="0"/>
              </a:defRPr>
            </a:lvl4pPr>
            <a:lvl5pPr>
              <a:defRPr sz="1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6"/>
          <p:cNvSpPr>
            <a:spLocks noGrp="1"/>
          </p:cNvSpPr>
          <p:nvPr>
            <p:ph type="title" hasCustomPrompt="1"/>
          </p:nvPr>
        </p:nvSpPr>
        <p:spPr>
          <a:xfrm>
            <a:off x="2168305" y="1"/>
            <a:ext cx="6351006" cy="622300"/>
          </a:xfrm>
          <a:prstGeom prst="rect">
            <a:avLst/>
          </a:prstGeom>
        </p:spPr>
        <p:txBody>
          <a:bodyPr anchor="ctr"/>
          <a:lstStyle>
            <a:lvl1pPr>
              <a:defRPr sz="2000" b="1" baseline="0">
                <a:solidFill>
                  <a:schemeClr val="bg1"/>
                </a:solidFill>
                <a:latin typeface="Arial" panose="020B0604020202020204" pitchFamily="34" charset="0"/>
                <a:cs typeface="Arial" panose="020B0604020202020204" pitchFamily="34" charset="0"/>
              </a:defRPr>
            </a:lvl1pPr>
          </a:lstStyle>
          <a:p>
            <a:r>
              <a:rPr lang="en-US" dirty="0"/>
              <a:t>Click to add topic name here</a:t>
            </a:r>
          </a:p>
        </p:txBody>
      </p:sp>
      <p:sp>
        <p:nvSpPr>
          <p:cNvPr id="9" name="Slide Number Placeholder 5"/>
          <p:cNvSpPr txBox="1">
            <a:spLocks/>
          </p:cNvSpPr>
          <p:nvPr userDrawn="1"/>
        </p:nvSpPr>
        <p:spPr>
          <a:xfrm>
            <a:off x="8818075" y="6492876"/>
            <a:ext cx="32592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FEBB6C-3D18-43ED-8B15-291584D2D09C}" type="slidenum">
              <a:rPr lang="en-US" sz="855" smtClean="0">
                <a:latin typeface="Arial Narrow" panose="020B0606020202030204" pitchFamily="34" charset="0"/>
              </a:rPr>
              <a:pPr/>
              <a:t>‹#›</a:t>
            </a:fld>
            <a:endParaRPr lang="en-US" sz="855" dirty="0">
              <a:latin typeface="Arial Narrow" panose="020B0606020202030204" pitchFamily="34" charset="0"/>
            </a:endParaRPr>
          </a:p>
        </p:txBody>
      </p:sp>
      <p:sp>
        <p:nvSpPr>
          <p:cNvPr id="8" name="Footer Placeholder 4"/>
          <p:cNvSpPr txBox="1">
            <a:spLocks/>
          </p:cNvSpPr>
          <p:nvPr userDrawn="1"/>
        </p:nvSpPr>
        <p:spPr>
          <a:xfrm>
            <a:off x="7180810" y="6492875"/>
            <a:ext cx="1706312"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855" b="1" dirty="0">
                <a:latin typeface="Arial Narrow" pitchFamily="34" charset="0"/>
              </a:rPr>
              <a:t>© Cognizant</a:t>
            </a:r>
            <a:r>
              <a:rPr lang="en-US" sz="855" b="1" baseline="0" dirty="0">
                <a:latin typeface="Arial Narrow" pitchFamily="34" charset="0"/>
              </a:rPr>
              <a:t> </a:t>
            </a:r>
            <a:r>
              <a:rPr lang="en-US" sz="855" b="1" dirty="0">
                <a:latin typeface="Arial Narrow" pitchFamily="34" charset="0"/>
              </a:rPr>
              <a:t>2017 | </a:t>
            </a:r>
            <a:endParaRPr lang="en-US" sz="855" dirty="0">
              <a:latin typeface="Arial Narrow" panose="020B0606020202030204" pitchFamily="34" charset="0"/>
            </a:endParaRPr>
          </a:p>
        </p:txBody>
      </p:sp>
    </p:spTree>
    <p:extLst>
      <p:ext uri="{BB962C8B-B14F-4D97-AF65-F5344CB8AC3E}">
        <p14:creationId xmlns:p14="http://schemas.microsoft.com/office/powerpoint/2010/main" val="4045087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Separator">
    <p:spTree>
      <p:nvGrpSpPr>
        <p:cNvPr id="1" name=""/>
        <p:cNvGrpSpPr/>
        <p:nvPr/>
      </p:nvGrpSpPr>
      <p:grpSpPr>
        <a:xfrm>
          <a:off x="0" y="0"/>
          <a:ext cx="0" cy="0"/>
          <a:chOff x="0" y="0"/>
          <a:chExt cx="0" cy="0"/>
        </a:xfrm>
      </p:grpSpPr>
      <p:sp>
        <p:nvSpPr>
          <p:cNvPr id="3" name="Title 2"/>
          <p:cNvSpPr>
            <a:spLocks noGrp="1"/>
          </p:cNvSpPr>
          <p:nvPr>
            <p:ph type="title"/>
          </p:nvPr>
        </p:nvSpPr>
        <p:spPr>
          <a:xfrm>
            <a:off x="891766" y="1787526"/>
            <a:ext cx="3671180" cy="1325563"/>
          </a:xfrm>
          <a:prstGeom prst="rect">
            <a:avLst/>
          </a:prstGeom>
        </p:spPr>
        <p:txBody>
          <a:bodyPr/>
          <a:lstStyle>
            <a:lvl1pPr>
              <a:defRPr sz="1426" b="1">
                <a:solidFill>
                  <a:srgbClr val="007286"/>
                </a:solidFill>
                <a:latin typeface="Arial" panose="020B0604020202020204" pitchFamily="34" charset="0"/>
                <a:cs typeface="Arial" panose="020B0604020202020204" pitchFamily="34" charset="0"/>
              </a:defRPr>
            </a:lvl1pPr>
          </a:lstStyle>
          <a:p>
            <a:r>
              <a:rPr lang="en-US" dirty="0"/>
              <a:t>Click to edit Master title style</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98592" y="1391787"/>
            <a:ext cx="3449411" cy="3974693"/>
          </a:xfrm>
          <a:prstGeom prst="rect">
            <a:avLst/>
          </a:prstGeom>
        </p:spPr>
      </p:pic>
      <p:sp>
        <p:nvSpPr>
          <p:cNvPr id="5" name="Footer Placeholder 4"/>
          <p:cNvSpPr txBox="1">
            <a:spLocks/>
          </p:cNvSpPr>
          <p:nvPr userDrawn="1"/>
        </p:nvSpPr>
        <p:spPr>
          <a:xfrm>
            <a:off x="7180810" y="6492875"/>
            <a:ext cx="1706312"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855" b="1" dirty="0">
                <a:latin typeface="Arial Narrow" pitchFamily="34" charset="0"/>
              </a:rPr>
              <a:t>© Cognizant</a:t>
            </a:r>
            <a:r>
              <a:rPr lang="en-US" sz="855" b="1" baseline="0" dirty="0">
                <a:latin typeface="Arial Narrow" pitchFamily="34" charset="0"/>
              </a:rPr>
              <a:t> </a:t>
            </a:r>
            <a:r>
              <a:rPr lang="en-US" sz="855" b="1" dirty="0">
                <a:latin typeface="Arial Narrow" pitchFamily="34" charset="0"/>
              </a:rPr>
              <a:t>2017 | </a:t>
            </a:r>
            <a:endParaRPr lang="en-US" sz="855" dirty="0">
              <a:latin typeface="Arial Narrow" panose="020B0606020202030204" pitchFamily="34" charset="0"/>
            </a:endParaRPr>
          </a:p>
        </p:txBody>
      </p:sp>
      <p:sp>
        <p:nvSpPr>
          <p:cNvPr id="6" name="Slide Number Placeholder 5"/>
          <p:cNvSpPr txBox="1">
            <a:spLocks/>
          </p:cNvSpPr>
          <p:nvPr userDrawn="1"/>
        </p:nvSpPr>
        <p:spPr>
          <a:xfrm>
            <a:off x="8818075" y="6492876"/>
            <a:ext cx="32592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FEBB6C-3D18-43ED-8B15-291584D2D09C}" type="slidenum">
              <a:rPr lang="en-US" sz="855" smtClean="0">
                <a:latin typeface="Arial Narrow" panose="020B0606020202030204" pitchFamily="34" charset="0"/>
              </a:rPr>
              <a:pPr/>
              <a:t>‹#›</a:t>
            </a:fld>
            <a:endParaRPr lang="en-US" sz="855" dirty="0">
              <a:latin typeface="Arial Narrow" panose="020B0606020202030204" pitchFamily="34" charset="0"/>
            </a:endParaRPr>
          </a:p>
        </p:txBody>
      </p:sp>
    </p:spTree>
    <p:extLst>
      <p:ext uri="{BB962C8B-B14F-4D97-AF65-F5344CB8AC3E}">
        <p14:creationId xmlns:p14="http://schemas.microsoft.com/office/powerpoint/2010/main" val="22452395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Question">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5599221" y="2256947"/>
            <a:ext cx="2744453" cy="3455595"/>
          </a:xfrm>
          <a:prstGeom prst="rect">
            <a:avLst/>
          </a:prstGeom>
        </p:spPr>
      </p:pic>
      <p:sp>
        <p:nvSpPr>
          <p:cNvPr id="4" name="Title 6"/>
          <p:cNvSpPr>
            <a:spLocks noGrp="1"/>
          </p:cNvSpPr>
          <p:nvPr>
            <p:ph type="title" hasCustomPrompt="1"/>
          </p:nvPr>
        </p:nvSpPr>
        <p:spPr>
          <a:xfrm>
            <a:off x="2168305" y="1"/>
            <a:ext cx="6351006" cy="622300"/>
          </a:xfrm>
          <a:prstGeom prst="rect">
            <a:avLst/>
          </a:prstGeom>
        </p:spPr>
        <p:txBody>
          <a:bodyPr anchor="ctr"/>
          <a:lstStyle>
            <a:lvl1pPr>
              <a:defRPr sz="2000" b="1">
                <a:solidFill>
                  <a:schemeClr val="bg1"/>
                </a:solidFill>
                <a:latin typeface="Arial" panose="020B0604020202020204" pitchFamily="34" charset="0"/>
                <a:cs typeface="Arial" panose="020B0604020202020204" pitchFamily="34" charset="0"/>
              </a:defRPr>
            </a:lvl1pPr>
          </a:lstStyle>
          <a:p>
            <a:r>
              <a:rPr lang="en-US" dirty="0"/>
              <a:t>Test Your Understanding</a:t>
            </a:r>
          </a:p>
        </p:txBody>
      </p:sp>
      <p:sp>
        <p:nvSpPr>
          <p:cNvPr id="5" name="Content Placeholder 2"/>
          <p:cNvSpPr>
            <a:spLocks noGrp="1"/>
          </p:cNvSpPr>
          <p:nvPr>
            <p:ph sz="quarter" idx="10"/>
          </p:nvPr>
        </p:nvSpPr>
        <p:spPr>
          <a:xfrm>
            <a:off x="1004935" y="1244600"/>
            <a:ext cx="6753885" cy="4343400"/>
          </a:xfrm>
          <a:prstGeom prst="rect">
            <a:avLst/>
          </a:prstGeom>
        </p:spPr>
        <p:txBody>
          <a:bodyPr/>
          <a:lstStyle>
            <a:lvl1pPr>
              <a:defRPr sz="1400">
                <a:latin typeface="Arial" panose="020B0604020202020204" pitchFamily="34" charset="0"/>
                <a:cs typeface="Arial" panose="020B0604020202020204" pitchFamily="34" charset="0"/>
              </a:defRPr>
            </a:lvl1pPr>
            <a:lvl2pPr>
              <a:defRPr sz="1400">
                <a:latin typeface="Arial" panose="020B0604020202020204" pitchFamily="34" charset="0"/>
                <a:cs typeface="Arial" panose="020B0604020202020204" pitchFamily="34" charset="0"/>
              </a:defRPr>
            </a:lvl2pPr>
            <a:lvl3pPr>
              <a:defRPr sz="1400">
                <a:latin typeface="Arial" panose="020B0604020202020204" pitchFamily="34" charset="0"/>
                <a:cs typeface="Arial" panose="020B0604020202020204" pitchFamily="34" charset="0"/>
              </a:defRPr>
            </a:lvl3pPr>
            <a:lvl4pPr>
              <a:defRPr sz="1400">
                <a:latin typeface="Arial" panose="020B0604020202020204" pitchFamily="34" charset="0"/>
                <a:cs typeface="Arial" panose="020B0604020202020204" pitchFamily="34" charset="0"/>
              </a:defRPr>
            </a:lvl4pPr>
            <a:lvl5pPr>
              <a:defRPr sz="1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4"/>
          <p:cNvSpPr txBox="1">
            <a:spLocks/>
          </p:cNvSpPr>
          <p:nvPr userDrawn="1"/>
        </p:nvSpPr>
        <p:spPr>
          <a:xfrm>
            <a:off x="7180810" y="6492875"/>
            <a:ext cx="1706312"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855" b="1" dirty="0">
                <a:latin typeface="Arial Narrow" pitchFamily="34" charset="0"/>
              </a:rPr>
              <a:t>© Cognizant</a:t>
            </a:r>
            <a:r>
              <a:rPr lang="en-US" sz="855" b="1" baseline="0" dirty="0">
                <a:latin typeface="Arial Narrow" pitchFamily="34" charset="0"/>
              </a:rPr>
              <a:t> </a:t>
            </a:r>
            <a:r>
              <a:rPr lang="en-US" sz="855" b="1" dirty="0">
                <a:latin typeface="Arial Narrow" pitchFamily="34" charset="0"/>
              </a:rPr>
              <a:t>2017 | </a:t>
            </a:r>
            <a:endParaRPr lang="en-US" sz="855" dirty="0">
              <a:latin typeface="Arial Narrow" panose="020B0606020202030204" pitchFamily="34" charset="0"/>
            </a:endParaRPr>
          </a:p>
        </p:txBody>
      </p:sp>
      <p:sp>
        <p:nvSpPr>
          <p:cNvPr id="7" name="Slide Number Placeholder 5"/>
          <p:cNvSpPr txBox="1">
            <a:spLocks/>
          </p:cNvSpPr>
          <p:nvPr userDrawn="1"/>
        </p:nvSpPr>
        <p:spPr>
          <a:xfrm>
            <a:off x="8818075" y="6492876"/>
            <a:ext cx="32592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FEBB6C-3D18-43ED-8B15-291584D2D09C}" type="slidenum">
              <a:rPr lang="en-US" sz="855" smtClean="0">
                <a:latin typeface="Arial Narrow" panose="020B0606020202030204" pitchFamily="34" charset="0"/>
              </a:rPr>
              <a:pPr/>
              <a:t>‹#›</a:t>
            </a:fld>
            <a:endParaRPr lang="en-US" sz="855" dirty="0">
              <a:latin typeface="Arial Narrow" panose="020B0606020202030204" pitchFamily="34" charset="0"/>
            </a:endParaRPr>
          </a:p>
        </p:txBody>
      </p:sp>
    </p:spTree>
    <p:extLst>
      <p:ext uri="{BB962C8B-B14F-4D97-AF65-F5344CB8AC3E}">
        <p14:creationId xmlns:p14="http://schemas.microsoft.com/office/powerpoint/2010/main" val="3049183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noFill/>
          <a:ln w="9525">
            <a:noFill/>
            <a:miter lim="800000"/>
            <a:headEnd/>
            <a:tailEnd/>
          </a:ln>
        </p:spPr>
        <p:txBody>
          <a:bodyPr vert="horz" wrap="square" lIns="91440" tIns="45720" rIns="91440" bIns="45720" numCol="1" anchor="t" anchorCtr="0" compatLnSpc="1">
            <a:prstTxWarp prst="textNoShape">
              <a:avLst/>
            </a:prstTxWarp>
          </a:bodyPr>
          <a:lstStyle>
            <a:lvl1pPr>
              <a:defRPr lang="en-US" smtClean="0"/>
            </a:lvl1pPr>
            <a:lvl2pPr>
              <a:defRPr lang="en-US" smtClean="0"/>
            </a:lvl2pPr>
            <a:lvl3pPr>
              <a:defRPr lang="en-US" smtClean="0"/>
            </a:lvl3pPr>
            <a:lvl4pPr>
              <a:defRPr lang="en-US" smtClean="0"/>
            </a:lvl4pPr>
            <a:lvl5pPr>
              <a:defRPr lang="en-US"/>
            </a:lvl5pPr>
          </a:lstStyle>
          <a:p>
            <a:pPr lvl="0" fontAlgn="base">
              <a:spcAft>
                <a:spcPct val="0"/>
              </a:spcAft>
            </a:pPr>
            <a:r>
              <a:rPr lang="en-US" dirty="0"/>
              <a:t>Click to edit Master text styles</a:t>
            </a:r>
          </a:p>
          <a:p>
            <a:pPr lvl="1" fontAlgn="base">
              <a:spcAft>
                <a:spcPct val="0"/>
              </a:spcAft>
            </a:pPr>
            <a:r>
              <a:rPr lang="en-US" dirty="0"/>
              <a:t>Second level</a:t>
            </a:r>
          </a:p>
          <a:p>
            <a:pPr lvl="2" fontAlgn="base">
              <a:spcAft>
                <a:spcPct val="0"/>
              </a:spcAft>
              <a:buFont typeface="Courier New" pitchFamily="49" charset="0"/>
              <a:buChar char="o"/>
            </a:pPr>
            <a:r>
              <a:rPr lang="en-US" dirty="0"/>
              <a:t>Third level</a:t>
            </a:r>
          </a:p>
          <a:p>
            <a:pPr lvl="3" fontAlgn="base">
              <a:spcAft>
                <a:spcPct val="0"/>
              </a:spcAft>
              <a:buFont typeface="Wingdings" pitchFamily="2" charset="2"/>
              <a:buChar char="§"/>
            </a:pPr>
            <a:r>
              <a:rPr lang="en-US" dirty="0"/>
              <a:t>Fourth level</a:t>
            </a:r>
          </a:p>
          <a:p>
            <a:pPr lvl="4" fontAlgn="base">
              <a:spcAft>
                <a:spcPct val="0"/>
              </a:spcAft>
              <a:buChar char="•"/>
            </a:pPr>
            <a:r>
              <a:rPr lang="en-US" dirty="0"/>
              <a:t>Fifth level</a:t>
            </a:r>
          </a:p>
        </p:txBody>
      </p:sp>
      <p:sp>
        <p:nvSpPr>
          <p:cNvPr id="5" name="Footer Placeholder 4"/>
          <p:cNvSpPr>
            <a:spLocks noGrp="1"/>
          </p:cNvSpPr>
          <p:nvPr>
            <p:ph type="ftr" sz="quarter" idx="11"/>
          </p:nvPr>
        </p:nvSpPr>
        <p:spPr/>
        <p:txBody>
          <a:bodyPr/>
          <a:lstStyle>
            <a:lvl1pPr>
              <a:defRPr>
                <a:solidFill>
                  <a:schemeClr val="tx1">
                    <a:lumMod val="50000"/>
                    <a:lumOff val="50000"/>
                  </a:schemeClr>
                </a:solidFill>
              </a:defRPr>
            </a:lvl1pPr>
          </a:lstStyle>
          <a:p>
            <a:r>
              <a:rPr lang="en-US"/>
              <a:t>| © Cognizant 2015</a:t>
            </a:r>
            <a:endParaRPr lang="en-US" dirty="0"/>
          </a:p>
        </p:txBody>
      </p:sp>
      <p:sp>
        <p:nvSpPr>
          <p:cNvPr id="6" name="Slide Number Placeholder 5"/>
          <p:cNvSpPr>
            <a:spLocks noGrp="1"/>
          </p:cNvSpPr>
          <p:nvPr>
            <p:ph type="sldNum" sz="quarter" idx="12"/>
          </p:nvPr>
        </p:nvSpPr>
        <p:spPr/>
        <p:txBody>
          <a:bodyPr/>
          <a:lstStyle>
            <a:lvl1pPr>
              <a:defRPr>
                <a:solidFill>
                  <a:schemeClr val="tx1">
                    <a:lumMod val="50000"/>
                    <a:lumOff val="50000"/>
                  </a:schemeClr>
                </a:solidFill>
              </a:defRPr>
            </a:lvl1pPr>
          </a:lstStyle>
          <a:p>
            <a:fld id="{D8ADAFF2-BF11-42B3-8CB9-F8B879C82B07}" type="slidenum">
              <a:rPr lang="en-US" smtClean="0"/>
              <a:pPr/>
              <a:t>‹#›</a:t>
            </a:fld>
            <a:endParaRPr lang="en-US"/>
          </a:p>
        </p:txBody>
      </p:sp>
    </p:spTree>
    <p:extLst>
      <p:ext uri="{BB962C8B-B14F-4D97-AF65-F5344CB8AC3E}">
        <p14:creationId xmlns:p14="http://schemas.microsoft.com/office/powerpoint/2010/main" val="106951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990600"/>
            <a:ext cx="4038600" cy="5135563"/>
          </a:xfrm>
          <a:noFill/>
          <a:ln w="9525">
            <a:noFill/>
            <a:miter lim="800000"/>
            <a:headEnd/>
            <a:tailEnd/>
          </a:ln>
        </p:spPr>
        <p:txBody>
          <a:bodyPr vert="horz" wrap="square" lIns="91440" tIns="45720" rIns="91440" bIns="45720" numCol="1" anchor="t" anchorCtr="0" compatLnSpc="1">
            <a:prstTxWarp prst="textNoShape">
              <a:avLst/>
            </a:prstTxWarp>
          </a:bodyPr>
          <a:lstStyle>
            <a:lvl1pPr>
              <a:defRPr lang="en-US" smtClean="0"/>
            </a:lvl1pPr>
            <a:lvl2pPr>
              <a:defRPr lang="en-US" smtClean="0"/>
            </a:lvl2pPr>
            <a:lvl3pPr>
              <a:defRPr lang="en-US" smtClean="0"/>
            </a:lvl3pPr>
            <a:lvl4pPr>
              <a:defRPr lang="en-US" smtClean="0"/>
            </a:lvl4pPr>
            <a:lvl5pPr>
              <a:defRPr lang="en-US"/>
            </a:lvl5pPr>
          </a:lstStyle>
          <a:p>
            <a:pPr lvl="0" fontAlgn="base">
              <a:spcAft>
                <a:spcPct val="0"/>
              </a:spcAft>
            </a:pPr>
            <a:r>
              <a:rPr lang="en-US" dirty="0"/>
              <a:t>Click to edit Master text styles</a:t>
            </a:r>
          </a:p>
          <a:p>
            <a:pPr lvl="1" fontAlgn="base">
              <a:spcAft>
                <a:spcPct val="0"/>
              </a:spcAft>
            </a:pPr>
            <a:r>
              <a:rPr lang="en-US" dirty="0"/>
              <a:t>Second level</a:t>
            </a:r>
          </a:p>
          <a:p>
            <a:pPr lvl="2" fontAlgn="base">
              <a:spcAft>
                <a:spcPct val="0"/>
              </a:spcAft>
              <a:buFont typeface="Courier New" pitchFamily="49" charset="0"/>
              <a:buChar char="o"/>
            </a:pPr>
            <a:r>
              <a:rPr lang="en-US" dirty="0"/>
              <a:t>Third level</a:t>
            </a:r>
          </a:p>
          <a:p>
            <a:pPr lvl="3" fontAlgn="base">
              <a:spcAft>
                <a:spcPct val="0"/>
              </a:spcAft>
              <a:buFont typeface="Wingdings" pitchFamily="2" charset="2"/>
              <a:buChar char="§"/>
            </a:pPr>
            <a:r>
              <a:rPr lang="en-US" dirty="0"/>
              <a:t>Fourth level</a:t>
            </a:r>
          </a:p>
          <a:p>
            <a:pPr lvl="4" fontAlgn="base">
              <a:spcAft>
                <a:spcPct val="0"/>
              </a:spcAft>
              <a:buChar char="•"/>
            </a:pPr>
            <a:r>
              <a:rPr lang="en-US" dirty="0"/>
              <a:t>Fifth level</a:t>
            </a:r>
          </a:p>
        </p:txBody>
      </p:sp>
      <p:sp>
        <p:nvSpPr>
          <p:cNvPr id="4" name="Content Placeholder 3"/>
          <p:cNvSpPr>
            <a:spLocks noGrp="1"/>
          </p:cNvSpPr>
          <p:nvPr>
            <p:ph sz="half" idx="2"/>
          </p:nvPr>
        </p:nvSpPr>
        <p:spPr>
          <a:xfrm>
            <a:off x="4648200" y="990600"/>
            <a:ext cx="4038600" cy="5135563"/>
          </a:xfrm>
          <a:noFill/>
          <a:ln w="9525">
            <a:noFill/>
            <a:miter lim="800000"/>
            <a:headEnd/>
            <a:tailEnd/>
          </a:ln>
        </p:spPr>
        <p:txBody>
          <a:bodyPr vert="horz" wrap="square" lIns="91440" tIns="45720" rIns="91440" bIns="45720" numCol="1" anchor="t" anchorCtr="0" compatLnSpc="1">
            <a:prstTxWarp prst="textNoShape">
              <a:avLst/>
            </a:prstTxWarp>
          </a:bodyPr>
          <a:lstStyle>
            <a:lvl1pPr>
              <a:defRPr lang="en-US" smtClean="0"/>
            </a:lvl1pPr>
            <a:lvl2pPr>
              <a:defRPr lang="en-US" smtClean="0"/>
            </a:lvl2pPr>
            <a:lvl3pPr>
              <a:defRPr lang="en-US" smtClean="0"/>
            </a:lvl3pPr>
            <a:lvl4pPr>
              <a:defRPr lang="en-US" smtClean="0"/>
            </a:lvl4pPr>
            <a:lvl5pPr>
              <a:defRPr lang="en-US"/>
            </a:lvl5pPr>
          </a:lstStyle>
          <a:p>
            <a:pPr lvl="0" fontAlgn="base">
              <a:spcAft>
                <a:spcPct val="0"/>
              </a:spcAft>
            </a:pPr>
            <a:r>
              <a:rPr lang="en-US"/>
              <a:t>Click to edit Master text styles</a:t>
            </a:r>
          </a:p>
          <a:p>
            <a:pPr lvl="1" fontAlgn="base">
              <a:spcAft>
                <a:spcPct val="0"/>
              </a:spcAft>
            </a:pPr>
            <a:r>
              <a:rPr lang="en-US"/>
              <a:t>Second level</a:t>
            </a:r>
          </a:p>
          <a:p>
            <a:pPr lvl="2" fontAlgn="base">
              <a:spcAft>
                <a:spcPct val="0"/>
              </a:spcAft>
              <a:buFont typeface="Courier New" pitchFamily="49" charset="0"/>
              <a:buChar char="o"/>
            </a:pPr>
            <a:r>
              <a:rPr lang="en-US"/>
              <a:t>Third level</a:t>
            </a:r>
          </a:p>
          <a:p>
            <a:pPr lvl="3" fontAlgn="base">
              <a:spcAft>
                <a:spcPct val="0"/>
              </a:spcAft>
              <a:buFont typeface="Wingdings" pitchFamily="2" charset="2"/>
              <a:buChar char="§"/>
            </a:pPr>
            <a:r>
              <a:rPr lang="en-US"/>
              <a:t>Fourth level</a:t>
            </a:r>
          </a:p>
          <a:p>
            <a:pPr lvl="4" fontAlgn="base">
              <a:spcAft>
                <a:spcPct val="0"/>
              </a:spcAft>
              <a:buChar char="•"/>
            </a:pPr>
            <a:r>
              <a:rPr lang="en-US"/>
              <a:t>Fifth level</a:t>
            </a:r>
          </a:p>
        </p:txBody>
      </p:sp>
      <p:sp>
        <p:nvSpPr>
          <p:cNvPr id="6" name="Footer Placeholder 5"/>
          <p:cNvSpPr>
            <a:spLocks noGrp="1"/>
          </p:cNvSpPr>
          <p:nvPr>
            <p:ph type="ftr" sz="quarter" idx="11"/>
          </p:nvPr>
        </p:nvSpPr>
        <p:spPr/>
        <p:txBody>
          <a:bodyPr/>
          <a:lstStyle/>
          <a:p>
            <a:r>
              <a:rPr lang="en-US"/>
              <a:t>| © Cognizant 2015</a:t>
            </a:r>
            <a:endParaRPr lang="en-US" dirty="0"/>
          </a:p>
        </p:txBody>
      </p:sp>
      <p:sp>
        <p:nvSpPr>
          <p:cNvPr id="7" name="Slide Number Placeholder 6"/>
          <p:cNvSpPr>
            <a:spLocks noGrp="1"/>
          </p:cNvSpPr>
          <p:nvPr>
            <p:ph type="sldNum" sz="quarter" idx="12"/>
          </p:nvPr>
        </p:nvSpPr>
        <p:spPr/>
        <p:txBody>
          <a:bodyPr/>
          <a:lstStyle/>
          <a:p>
            <a:fld id="{D8ADAFF2-BF11-42B3-8CB9-F8B879C82B07}" type="slidenum">
              <a:rPr lang="en-US" smtClean="0"/>
              <a:t>‹#›</a:t>
            </a:fld>
            <a:endParaRPr lang="en-US"/>
          </a:p>
        </p:txBody>
      </p:sp>
    </p:spTree>
    <p:extLst>
      <p:ext uri="{BB962C8B-B14F-4D97-AF65-F5344CB8AC3E}">
        <p14:creationId xmlns:p14="http://schemas.microsoft.com/office/powerpoint/2010/main" val="557955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990600"/>
            <a:ext cx="4040188" cy="639762"/>
          </a:xfrm>
          <a:noFill/>
          <a:ln w="9525">
            <a:noFill/>
            <a:miter lim="800000"/>
            <a:headEnd/>
            <a:tailEnd/>
          </a:ln>
        </p:spPr>
        <p:txBody>
          <a:bodyPr vert="horz" wrap="square" lIns="91440" tIns="45720" rIns="91440" bIns="45720" numCol="1" anchor="ctr" anchorCtr="0" compatLnSpc="1">
            <a:prstTxWarp prst="textNoShape">
              <a:avLst/>
            </a:prstTxWarp>
          </a:bodyPr>
          <a:lstStyle>
            <a:lvl1pPr>
              <a:defRPr lang="en-US" b="1" dirty="0" smtClean="0">
                <a:latin typeface="Arial Unicode MS" pitchFamily="34" charset="-128"/>
                <a:cs typeface="Arial Unicode MS" pitchFamily="34" charset="-128"/>
              </a:defRPr>
            </a:lvl1pPr>
          </a:lstStyle>
          <a:p>
            <a:pPr marL="0" lvl="0" indent="0" fontAlgn="base">
              <a:spcAft>
                <a:spcPct val="0"/>
              </a:spcAft>
              <a:buNone/>
            </a:pPr>
            <a:r>
              <a:rPr lang="en-US" dirty="0"/>
              <a:t>Click to edit Master text styles</a:t>
            </a:r>
          </a:p>
        </p:txBody>
      </p:sp>
      <p:sp>
        <p:nvSpPr>
          <p:cNvPr id="4" name="Content Placeholder 3"/>
          <p:cNvSpPr>
            <a:spLocks noGrp="1"/>
          </p:cNvSpPr>
          <p:nvPr>
            <p:ph sz="half" idx="2"/>
          </p:nvPr>
        </p:nvSpPr>
        <p:spPr>
          <a:xfrm>
            <a:off x="457200" y="1752600"/>
            <a:ext cx="4040188" cy="4373563"/>
          </a:xfrm>
          <a:noFill/>
          <a:ln w="9525">
            <a:noFill/>
            <a:miter lim="800000"/>
            <a:headEnd/>
            <a:tailEnd/>
          </a:ln>
        </p:spPr>
        <p:txBody>
          <a:bodyPr vert="horz" wrap="square" lIns="91440" tIns="45720" rIns="91440" bIns="45720" numCol="1" anchor="t" anchorCtr="0" compatLnSpc="1">
            <a:prstTxWarp prst="textNoShape">
              <a:avLst/>
            </a:prstTxWarp>
          </a:bodyPr>
          <a:lstStyle>
            <a:lvl1pPr>
              <a:defRPr lang="en-US" smtClean="0"/>
            </a:lvl1pPr>
            <a:lvl2pPr>
              <a:defRPr lang="en-US" smtClean="0"/>
            </a:lvl2pPr>
            <a:lvl3pPr>
              <a:defRPr lang="en-US" smtClean="0"/>
            </a:lvl3pPr>
            <a:lvl4pPr>
              <a:defRPr lang="en-US" smtClean="0"/>
            </a:lvl4pPr>
            <a:lvl5pPr>
              <a:defRPr lang="en-US"/>
            </a:lvl5pPr>
          </a:lstStyle>
          <a:p>
            <a:pPr lvl="0" fontAlgn="base">
              <a:spcAft>
                <a:spcPct val="0"/>
              </a:spcAft>
            </a:pPr>
            <a:r>
              <a:rPr lang="en-US" dirty="0"/>
              <a:t>Click to edit Master text styles</a:t>
            </a:r>
          </a:p>
          <a:p>
            <a:pPr lvl="1" fontAlgn="base">
              <a:spcAft>
                <a:spcPct val="0"/>
              </a:spcAft>
            </a:pPr>
            <a:r>
              <a:rPr lang="en-US" dirty="0"/>
              <a:t>Second level</a:t>
            </a:r>
          </a:p>
          <a:p>
            <a:pPr lvl="2" fontAlgn="base">
              <a:spcAft>
                <a:spcPct val="0"/>
              </a:spcAft>
              <a:buFont typeface="Courier New" pitchFamily="49" charset="0"/>
              <a:buChar char="o"/>
            </a:pPr>
            <a:r>
              <a:rPr lang="en-US" dirty="0"/>
              <a:t>Third level</a:t>
            </a:r>
          </a:p>
          <a:p>
            <a:pPr lvl="3" fontAlgn="base">
              <a:spcAft>
                <a:spcPct val="0"/>
              </a:spcAft>
              <a:buFont typeface="Wingdings" pitchFamily="2" charset="2"/>
              <a:buChar char="§"/>
            </a:pPr>
            <a:r>
              <a:rPr lang="en-US" dirty="0"/>
              <a:t>Fourth level</a:t>
            </a:r>
          </a:p>
          <a:p>
            <a:pPr lvl="4" fontAlgn="base">
              <a:spcAft>
                <a:spcPct val="0"/>
              </a:spcAft>
              <a:buChar char="•"/>
            </a:pPr>
            <a:r>
              <a:rPr lang="en-US" dirty="0"/>
              <a:t>Fifth level</a:t>
            </a:r>
          </a:p>
        </p:txBody>
      </p:sp>
      <p:sp>
        <p:nvSpPr>
          <p:cNvPr id="5" name="Text Placeholder 4"/>
          <p:cNvSpPr>
            <a:spLocks noGrp="1"/>
          </p:cNvSpPr>
          <p:nvPr>
            <p:ph type="body" sz="quarter" idx="3"/>
          </p:nvPr>
        </p:nvSpPr>
        <p:spPr>
          <a:xfrm>
            <a:off x="4645025" y="990600"/>
            <a:ext cx="4041775" cy="639762"/>
          </a:xfrm>
          <a:noFill/>
          <a:ln w="9525">
            <a:noFill/>
            <a:miter lim="800000"/>
            <a:headEnd/>
            <a:tailEnd/>
          </a:ln>
        </p:spPr>
        <p:txBody>
          <a:bodyPr vert="horz" wrap="square" lIns="91440" tIns="45720" rIns="91440" bIns="45720" numCol="1" anchor="ctr" anchorCtr="0" compatLnSpc="1">
            <a:prstTxWarp prst="textNoShape">
              <a:avLst/>
            </a:prstTxWarp>
          </a:bodyPr>
          <a:lstStyle>
            <a:lvl1pPr>
              <a:defRPr lang="en-US" b="1" smtClean="0">
                <a:latin typeface="Arial Unicode MS" pitchFamily="34" charset="-128"/>
                <a:cs typeface="Arial Unicode MS" pitchFamily="34" charset="-128"/>
              </a:defRPr>
            </a:lvl1pPr>
          </a:lstStyle>
          <a:p>
            <a:pPr marL="0" lvl="0" indent="0" fontAlgn="base">
              <a:spcAft>
                <a:spcPct val="0"/>
              </a:spcAft>
              <a:buNone/>
            </a:pPr>
            <a:r>
              <a:rPr lang="en-US"/>
              <a:t>Click to edit Master text styles</a:t>
            </a:r>
          </a:p>
        </p:txBody>
      </p:sp>
      <p:sp>
        <p:nvSpPr>
          <p:cNvPr id="6" name="Content Placeholder 5"/>
          <p:cNvSpPr>
            <a:spLocks noGrp="1"/>
          </p:cNvSpPr>
          <p:nvPr>
            <p:ph sz="quarter" idx="4"/>
          </p:nvPr>
        </p:nvSpPr>
        <p:spPr>
          <a:xfrm>
            <a:off x="4645025" y="1752600"/>
            <a:ext cx="4041775" cy="4373563"/>
          </a:xfrm>
          <a:noFill/>
          <a:ln w="9525">
            <a:noFill/>
            <a:miter lim="800000"/>
            <a:headEnd/>
            <a:tailEnd/>
          </a:ln>
        </p:spPr>
        <p:txBody>
          <a:bodyPr vert="horz" wrap="square" lIns="91440" tIns="45720" rIns="91440" bIns="45720" numCol="1" anchor="t" anchorCtr="0" compatLnSpc="1">
            <a:prstTxWarp prst="textNoShape">
              <a:avLst/>
            </a:prstTxWarp>
          </a:bodyPr>
          <a:lstStyle>
            <a:lvl1pPr>
              <a:defRPr lang="en-US" smtClean="0"/>
            </a:lvl1pPr>
            <a:lvl2pPr>
              <a:defRPr lang="en-US" smtClean="0"/>
            </a:lvl2pPr>
            <a:lvl3pPr>
              <a:defRPr lang="en-US" smtClean="0"/>
            </a:lvl3pPr>
            <a:lvl4pPr>
              <a:defRPr lang="en-US" smtClean="0"/>
            </a:lvl4pPr>
            <a:lvl5pPr>
              <a:defRPr lang="en-US"/>
            </a:lvl5pPr>
          </a:lstStyle>
          <a:p>
            <a:pPr lvl="0" fontAlgn="base">
              <a:spcAft>
                <a:spcPct val="0"/>
              </a:spcAft>
            </a:pPr>
            <a:r>
              <a:rPr lang="en-US"/>
              <a:t>Click to edit Master text styles</a:t>
            </a:r>
          </a:p>
          <a:p>
            <a:pPr lvl="1" fontAlgn="base">
              <a:spcAft>
                <a:spcPct val="0"/>
              </a:spcAft>
            </a:pPr>
            <a:r>
              <a:rPr lang="en-US"/>
              <a:t>Second level</a:t>
            </a:r>
          </a:p>
          <a:p>
            <a:pPr lvl="2" fontAlgn="base">
              <a:spcAft>
                <a:spcPct val="0"/>
              </a:spcAft>
              <a:buFont typeface="Courier New" pitchFamily="49" charset="0"/>
              <a:buChar char="o"/>
            </a:pPr>
            <a:r>
              <a:rPr lang="en-US"/>
              <a:t>Third level</a:t>
            </a:r>
          </a:p>
          <a:p>
            <a:pPr lvl="3" fontAlgn="base">
              <a:spcAft>
                <a:spcPct val="0"/>
              </a:spcAft>
              <a:buFont typeface="Wingdings" pitchFamily="2" charset="2"/>
              <a:buChar char="§"/>
            </a:pPr>
            <a:r>
              <a:rPr lang="en-US"/>
              <a:t>Fourth level</a:t>
            </a:r>
          </a:p>
          <a:p>
            <a:pPr lvl="4" fontAlgn="base">
              <a:spcAft>
                <a:spcPct val="0"/>
              </a:spcAft>
              <a:buChar char="•"/>
            </a:pPr>
            <a:r>
              <a:rPr lang="en-US"/>
              <a:t>Fifth level</a:t>
            </a:r>
          </a:p>
        </p:txBody>
      </p:sp>
      <p:sp>
        <p:nvSpPr>
          <p:cNvPr id="8" name="Footer Placeholder 7"/>
          <p:cNvSpPr>
            <a:spLocks noGrp="1"/>
          </p:cNvSpPr>
          <p:nvPr>
            <p:ph type="ftr" sz="quarter" idx="11"/>
          </p:nvPr>
        </p:nvSpPr>
        <p:spPr/>
        <p:txBody>
          <a:bodyPr/>
          <a:lstStyle/>
          <a:p>
            <a:r>
              <a:rPr lang="en-US"/>
              <a:t>| © Cognizant 2015</a:t>
            </a:r>
            <a:endParaRPr lang="en-US" dirty="0"/>
          </a:p>
        </p:txBody>
      </p:sp>
      <p:sp>
        <p:nvSpPr>
          <p:cNvPr id="9" name="Slide Number Placeholder 8"/>
          <p:cNvSpPr>
            <a:spLocks noGrp="1"/>
          </p:cNvSpPr>
          <p:nvPr>
            <p:ph type="sldNum" sz="quarter" idx="12"/>
          </p:nvPr>
        </p:nvSpPr>
        <p:spPr/>
        <p:txBody>
          <a:bodyPr/>
          <a:lstStyle/>
          <a:p>
            <a:fld id="{D8ADAFF2-BF11-42B3-8CB9-F8B879C82B07}" type="slidenum">
              <a:rPr lang="en-US" smtClean="0"/>
              <a:t>‹#›</a:t>
            </a:fld>
            <a:endParaRPr lang="en-US"/>
          </a:p>
        </p:txBody>
      </p:sp>
    </p:spTree>
    <p:extLst>
      <p:ext uri="{BB962C8B-B14F-4D97-AF65-F5344CB8AC3E}">
        <p14:creationId xmlns:p14="http://schemas.microsoft.com/office/powerpoint/2010/main" val="3287769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a:t>| © Cognizant 2015</a:t>
            </a:r>
            <a:endParaRPr lang="en-US" dirty="0"/>
          </a:p>
        </p:txBody>
      </p:sp>
      <p:sp>
        <p:nvSpPr>
          <p:cNvPr id="5" name="Slide Number Placeholder 4"/>
          <p:cNvSpPr>
            <a:spLocks noGrp="1"/>
          </p:cNvSpPr>
          <p:nvPr>
            <p:ph type="sldNum" sz="quarter" idx="12"/>
          </p:nvPr>
        </p:nvSpPr>
        <p:spPr/>
        <p:txBody>
          <a:bodyPr/>
          <a:lstStyle/>
          <a:p>
            <a:fld id="{D8ADAFF2-BF11-42B3-8CB9-F8B879C82B07}" type="slidenum">
              <a:rPr lang="en-US" smtClean="0"/>
              <a:t>‹#›</a:t>
            </a:fld>
            <a:endParaRPr lang="en-US"/>
          </a:p>
        </p:txBody>
      </p:sp>
    </p:spTree>
    <p:extLst>
      <p:ext uri="{BB962C8B-B14F-4D97-AF65-F5344CB8AC3E}">
        <p14:creationId xmlns:p14="http://schemas.microsoft.com/office/powerpoint/2010/main" val="2554817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 © Cognizant 2015</a:t>
            </a:r>
            <a:endParaRPr lang="en-US" dirty="0"/>
          </a:p>
        </p:txBody>
      </p:sp>
      <p:sp>
        <p:nvSpPr>
          <p:cNvPr id="4" name="Slide Number Placeholder 3"/>
          <p:cNvSpPr>
            <a:spLocks noGrp="1"/>
          </p:cNvSpPr>
          <p:nvPr>
            <p:ph type="sldNum" sz="quarter" idx="12"/>
          </p:nvPr>
        </p:nvSpPr>
        <p:spPr/>
        <p:txBody>
          <a:bodyPr/>
          <a:lstStyle/>
          <a:p>
            <a:fld id="{D8ADAFF2-BF11-42B3-8CB9-F8B879C82B07}" type="slidenum">
              <a:rPr lang="en-US" smtClean="0"/>
              <a:t>‹#›</a:t>
            </a:fld>
            <a:endParaRPr lang="en-US"/>
          </a:p>
        </p:txBody>
      </p:sp>
    </p:spTree>
    <p:extLst>
      <p:ext uri="{BB962C8B-B14F-4D97-AF65-F5344CB8AC3E}">
        <p14:creationId xmlns:p14="http://schemas.microsoft.com/office/powerpoint/2010/main" val="2568474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a:t>| © Cognizant 2015</a:t>
            </a:r>
            <a:endParaRPr lang="en-US" dirty="0"/>
          </a:p>
        </p:txBody>
      </p:sp>
      <p:sp>
        <p:nvSpPr>
          <p:cNvPr id="6" name="Slide Number Placeholder 5"/>
          <p:cNvSpPr>
            <a:spLocks noGrp="1"/>
          </p:cNvSpPr>
          <p:nvPr>
            <p:ph type="sldNum" sz="quarter" idx="12"/>
          </p:nvPr>
        </p:nvSpPr>
        <p:spPr/>
        <p:txBody>
          <a:bodyPr/>
          <a:lstStyle/>
          <a:p>
            <a:fld id="{D8ADAFF2-BF11-42B3-8CB9-F8B879C82B07}" type="slidenum">
              <a:rPr lang="en-US" smtClean="0"/>
              <a:t>‹#›</a:t>
            </a:fld>
            <a:endParaRPr lang="en-US"/>
          </a:p>
        </p:txBody>
      </p:sp>
    </p:spTree>
    <p:extLst>
      <p:ext uri="{BB962C8B-B14F-4D97-AF65-F5344CB8AC3E}">
        <p14:creationId xmlns:p14="http://schemas.microsoft.com/office/powerpoint/2010/main" val="3713978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cSld name="Section 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 name="Footer Placeholder 4"/>
          <p:cNvSpPr>
            <a:spLocks noGrp="1"/>
          </p:cNvSpPr>
          <p:nvPr>
            <p:ph type="ftr" sz="quarter" idx="11"/>
          </p:nvPr>
        </p:nvSpPr>
        <p:spPr>
          <a:xfrm>
            <a:off x="381000" y="6324600"/>
            <a:ext cx="1371600" cy="365125"/>
          </a:xfrm>
        </p:spPr>
        <p:txBody>
          <a:bodyPr/>
          <a:lstStyle/>
          <a:p>
            <a:r>
              <a:rPr lang="en-US"/>
              <a:t>| © Cognizant 2015</a:t>
            </a:r>
            <a:endParaRPr lang="en-US" dirty="0"/>
          </a:p>
        </p:txBody>
      </p:sp>
      <p:sp>
        <p:nvSpPr>
          <p:cNvPr id="11" name="Slide Number Placeholder 5"/>
          <p:cNvSpPr>
            <a:spLocks noGrp="1"/>
          </p:cNvSpPr>
          <p:nvPr>
            <p:ph type="sldNum" sz="quarter" idx="12"/>
          </p:nvPr>
        </p:nvSpPr>
        <p:spPr>
          <a:xfrm>
            <a:off x="103094" y="6324600"/>
            <a:ext cx="430306" cy="365125"/>
          </a:xfrm>
        </p:spPr>
        <p:txBody>
          <a:bodyPr/>
          <a:lstStyle/>
          <a:p>
            <a:fld id="{D8ADAFF2-BF11-42B3-8CB9-F8B879C82B0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152400" y="22412"/>
            <a:ext cx="7162800" cy="510988"/>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990600"/>
            <a:ext cx="8229600" cy="5135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fontAlgn="base">
              <a:spcAft>
                <a:spcPct val="0"/>
              </a:spcAft>
            </a:pPr>
            <a:r>
              <a:rPr lang="en-US" dirty="0"/>
              <a:t>Click to edit Master text styles</a:t>
            </a:r>
          </a:p>
          <a:p>
            <a:pPr lvl="1" fontAlgn="base">
              <a:spcAft>
                <a:spcPct val="0"/>
              </a:spcAft>
            </a:pPr>
            <a:r>
              <a:rPr lang="en-US" dirty="0"/>
              <a:t>Second level</a:t>
            </a:r>
          </a:p>
          <a:p>
            <a:pPr lvl="2" fontAlgn="base">
              <a:spcAft>
                <a:spcPct val="0"/>
              </a:spcAft>
              <a:buFont typeface="Courier New" pitchFamily="49" charset="0"/>
              <a:buChar char="o"/>
            </a:pPr>
            <a:r>
              <a:rPr lang="en-US" dirty="0"/>
              <a:t>Third level</a:t>
            </a:r>
          </a:p>
          <a:p>
            <a:pPr lvl="3" fontAlgn="base">
              <a:spcAft>
                <a:spcPct val="0"/>
              </a:spcAft>
              <a:buFont typeface="Wingdings" pitchFamily="2" charset="2"/>
              <a:buChar char="§"/>
            </a:pPr>
            <a:r>
              <a:rPr lang="en-US" dirty="0"/>
              <a:t>Fourth level</a:t>
            </a:r>
          </a:p>
          <a:p>
            <a:pPr lvl="4" fontAlgn="base">
              <a:spcAft>
                <a:spcPct val="0"/>
              </a:spcAft>
              <a:buChar char="•"/>
            </a:pPr>
            <a:r>
              <a:rPr lang="en-US" dirty="0"/>
              <a:t>Fifth level</a:t>
            </a:r>
          </a:p>
        </p:txBody>
      </p:sp>
      <p:sp>
        <p:nvSpPr>
          <p:cNvPr id="5" name="Footer Placeholder 4"/>
          <p:cNvSpPr>
            <a:spLocks noGrp="1"/>
          </p:cNvSpPr>
          <p:nvPr>
            <p:ph type="ftr" sz="quarter" idx="3"/>
          </p:nvPr>
        </p:nvSpPr>
        <p:spPr>
          <a:xfrm>
            <a:off x="304800" y="6324600"/>
            <a:ext cx="1371600" cy="365125"/>
          </a:xfrm>
          <a:prstGeom prst="rect">
            <a:avLst/>
          </a:prstGeom>
        </p:spPr>
        <p:txBody>
          <a:bodyPr vert="horz" lIns="91440" tIns="45720" rIns="91440" bIns="45720" rtlCol="0" anchor="ctr"/>
          <a:lstStyle>
            <a:lvl1pPr algn="l">
              <a:defRPr lang="en-US" sz="1200" b="1" kern="1200" dirty="0" smtClean="0">
                <a:solidFill>
                  <a:schemeClr val="tx1">
                    <a:lumMod val="50000"/>
                    <a:lumOff val="50000"/>
                  </a:schemeClr>
                </a:solidFill>
                <a:latin typeface="Arial Narrow" pitchFamily="34" charset="0"/>
                <a:ea typeface="+mn-ea"/>
                <a:cs typeface="+mn-cs"/>
              </a:defRPr>
            </a:lvl1pPr>
          </a:lstStyle>
          <a:p>
            <a:r>
              <a:rPr lang="en-US"/>
              <a:t>| © Cognizant 2015</a:t>
            </a:r>
            <a:endParaRPr lang="en-US" dirty="0"/>
          </a:p>
        </p:txBody>
      </p:sp>
      <p:sp>
        <p:nvSpPr>
          <p:cNvPr id="6" name="Slide Number Placeholder 5"/>
          <p:cNvSpPr>
            <a:spLocks noGrp="1"/>
          </p:cNvSpPr>
          <p:nvPr>
            <p:ph type="sldNum" sz="quarter" idx="4"/>
          </p:nvPr>
        </p:nvSpPr>
        <p:spPr>
          <a:xfrm>
            <a:off x="103094" y="6324600"/>
            <a:ext cx="430306" cy="365125"/>
          </a:xfrm>
          <a:prstGeom prst="rect">
            <a:avLst/>
          </a:prstGeom>
        </p:spPr>
        <p:txBody>
          <a:bodyPr vert="horz" lIns="91440" tIns="45720" rIns="91440" bIns="45720" rtlCol="0" anchor="ctr"/>
          <a:lstStyle>
            <a:lvl1pPr algn="l">
              <a:defRPr lang="en-US" sz="1200" b="1" kern="1200" smtClean="0">
                <a:solidFill>
                  <a:schemeClr val="tx1">
                    <a:lumMod val="50000"/>
                    <a:lumOff val="50000"/>
                  </a:schemeClr>
                </a:solidFill>
                <a:latin typeface="Arial Narrow" pitchFamily="34" charset="0"/>
                <a:ea typeface="+mn-ea"/>
                <a:cs typeface="+mn-cs"/>
              </a:defRPr>
            </a:lvl1pPr>
          </a:lstStyle>
          <a:p>
            <a:fld id="{D8ADAFF2-BF11-42B3-8CB9-F8B879C82B07}" type="slidenum">
              <a:rPr lang="en-US" smtClean="0"/>
              <a:pPr/>
              <a:t>‹#›</a:t>
            </a:fld>
            <a:endParaRPr lang="en-US" dirty="0"/>
          </a:p>
        </p:txBody>
      </p:sp>
    </p:spTree>
    <p:extLst>
      <p:ext uri="{BB962C8B-B14F-4D97-AF65-F5344CB8AC3E}">
        <p14:creationId xmlns:p14="http://schemas.microsoft.com/office/powerpoint/2010/main" val="695891918"/>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8" r:id="rId3"/>
    <p:sldLayoutId id="2147483679" r:id="rId4"/>
    <p:sldLayoutId id="2147483680" r:id="rId5"/>
    <p:sldLayoutId id="2147483681" r:id="rId6"/>
    <p:sldLayoutId id="2147483684" r:id="rId7"/>
    <p:sldLayoutId id="2147483686" r:id="rId8"/>
    <p:sldLayoutId id="2147483689" r:id="rId9"/>
    <p:sldLayoutId id="2147483692" r:id="rId10"/>
    <p:sldLayoutId id="2147483693" r:id="rId11"/>
    <p:sldLayoutId id="2147483694" r:id="rId12"/>
  </p:sldLayoutIdLst>
  <p:hf hdr="0" dt="0"/>
  <p:txStyles>
    <p:titleStyle>
      <a:lvl1pPr algn="l" defTabSz="914400" rtl="0" eaLnBrk="1" latinLnBrk="0" hangingPunct="1">
        <a:spcBef>
          <a:spcPct val="0"/>
        </a:spcBef>
        <a:buNone/>
        <a:defRPr lang="en-US" sz="3200" b="0" kern="1200" dirty="0">
          <a:solidFill>
            <a:schemeClr val="lt1"/>
          </a:solidFill>
          <a:latin typeface="Arial Rounded MT Bold" pitchFamily="34" charset="0"/>
          <a:ea typeface="+mn-ea"/>
          <a:cs typeface="+mn-cs"/>
        </a:defRPr>
      </a:lvl1pPr>
    </p:titleStyle>
    <p:bodyStyle>
      <a:lvl1pPr marL="342900" indent="-342900" algn="l" defTabSz="914400" rtl="0" eaLnBrk="1" latinLnBrk="0" hangingPunct="1">
        <a:spcBef>
          <a:spcPct val="20000"/>
        </a:spcBef>
        <a:buFont typeface="Arial" pitchFamily="34" charset="0"/>
        <a:buChar char="•"/>
        <a:defRPr lang="en-US" sz="2000" kern="1200" smtClean="0">
          <a:solidFill>
            <a:schemeClr val="tx1"/>
          </a:solidFill>
          <a:latin typeface="Arial" pitchFamily="34" charset="0"/>
          <a:ea typeface="Arial Unicode MS" pitchFamily="34" charset="-128"/>
          <a:cs typeface="Arial" pitchFamily="34" charset="0"/>
        </a:defRPr>
      </a:lvl1pPr>
      <a:lvl2pPr marL="742950" indent="-285750" algn="l" defTabSz="914400" rtl="0" eaLnBrk="1" latinLnBrk="0" hangingPunct="1">
        <a:spcBef>
          <a:spcPct val="20000"/>
        </a:spcBef>
        <a:buFont typeface="Arial" pitchFamily="34" charset="0"/>
        <a:buChar char="–"/>
        <a:defRPr lang="en-US" sz="1800" kern="1200" smtClean="0">
          <a:solidFill>
            <a:schemeClr val="tx1"/>
          </a:solidFill>
          <a:latin typeface="Arial" pitchFamily="34" charset="0"/>
          <a:ea typeface="Arial Unicode MS" pitchFamily="34" charset="-128"/>
          <a:cs typeface="Arial" pitchFamily="34" charset="0"/>
        </a:defRPr>
      </a:lvl2pPr>
      <a:lvl3pPr marL="1143000" indent="-228600" algn="l" defTabSz="914400" rtl="0" eaLnBrk="1" latinLnBrk="0" hangingPunct="1">
        <a:spcBef>
          <a:spcPct val="20000"/>
        </a:spcBef>
        <a:buFont typeface="Arial" pitchFamily="34" charset="0"/>
        <a:buChar char="•"/>
        <a:defRPr lang="en-US" sz="1600" kern="1200" smtClean="0">
          <a:solidFill>
            <a:schemeClr val="tx1"/>
          </a:solidFill>
          <a:latin typeface="Arial" pitchFamily="34" charset="0"/>
          <a:ea typeface="Arial Unicode MS" pitchFamily="34" charset="-128"/>
          <a:cs typeface="Arial" pitchFamily="34" charset="0"/>
        </a:defRPr>
      </a:lvl3pPr>
      <a:lvl4pPr marL="1600200" indent="-228600" algn="l" defTabSz="914400" rtl="0" eaLnBrk="1" latinLnBrk="0" hangingPunct="1">
        <a:spcBef>
          <a:spcPct val="20000"/>
        </a:spcBef>
        <a:buFont typeface="Arial" pitchFamily="34" charset="0"/>
        <a:buChar char="–"/>
        <a:defRPr lang="en-US" sz="1400" kern="1200" smtClean="0">
          <a:solidFill>
            <a:schemeClr val="tx1"/>
          </a:solidFill>
          <a:latin typeface="Arial" pitchFamily="34" charset="0"/>
          <a:ea typeface="Arial Unicode MS" pitchFamily="34" charset="-128"/>
          <a:cs typeface="Arial" pitchFamily="34" charset="0"/>
        </a:defRPr>
      </a:lvl4pPr>
      <a:lvl5pPr marL="2057400" indent="-228600" algn="l" defTabSz="914400" rtl="0" eaLnBrk="1" latinLnBrk="0" hangingPunct="1">
        <a:spcBef>
          <a:spcPct val="20000"/>
        </a:spcBef>
        <a:buFont typeface="Arial" pitchFamily="34" charset="0"/>
        <a:buChar char="»"/>
        <a:defRPr lang="en-US" sz="1200" kern="1200" dirty="0" smtClean="0">
          <a:solidFill>
            <a:schemeClr val="tx1"/>
          </a:solidFill>
          <a:latin typeface="Arial" pitchFamily="34" charset="0"/>
          <a:ea typeface="Arial Unicode MS" pitchFamily="34" charset="-128"/>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s://knowledge.opentext.com/knowledge/cs.dll/fetch/2001/3551166/27085930/69125280/66201762/69330464/Documentum_Administrator_7.1_User_Guide.pdf?nodeid=69348882&amp;vernum=1" TargetMode="External"/><Relationship Id="rId2" Type="http://schemas.openxmlformats.org/officeDocument/2006/relationships/hyperlink" Target="https://knowledge.opentext.com/knowledge/cs.dll/fetch/2001/3551166/27085930/69125280/66215269/68909853/Documentum_Server_7.1_Administration_and_Configuration_Guide.pdf?nodeid=68898842&amp;vernum=1" TargetMode="External"/><Relationship Id="rId1" Type="http://schemas.openxmlformats.org/officeDocument/2006/relationships/slideLayout" Target="../slideLayouts/slideLayout2.xml"/><Relationship Id="rId5" Type="http://schemas.openxmlformats.org/officeDocument/2006/relationships/hyperlink" Target="https://knowledge.opentext.com/knowledge/cs.dll/fetch/2001/3551166/27085930/69125280/66215269/68909853/Documentum_Server_7.1_Fundamentals_Guide.pdf?nodeid=68910066&amp;vernum=1" TargetMode="External"/><Relationship Id="rId4" Type="http://schemas.openxmlformats.org/officeDocument/2006/relationships/hyperlink" Target="https://knowledge.opentext.com/knowledge/cs.dll/fetch/2001/3551166/27085930/69125280/66215065/68601343/Documentum_Composer_7.1_User_Guide.pdf?nodeid=68599892&amp;vernum=1" TargetMode="Externa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366157"/>
            <a:ext cx="39624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38125" lvl="1" fontAlgn="auto">
              <a:spcBef>
                <a:spcPts val="0"/>
              </a:spcBef>
              <a:spcAft>
                <a:spcPts val="0"/>
              </a:spcAft>
              <a:defRPr/>
            </a:pPr>
            <a:endParaRPr lang="en-US" sz="2800" b="1" dirty="0">
              <a:solidFill>
                <a:schemeClr val="tx1">
                  <a:lumMod val="75000"/>
                  <a:lumOff val="25000"/>
                </a:schemeClr>
              </a:solidFill>
              <a:latin typeface="Arial Rounded MT Bold" pitchFamily="34" charset="0"/>
            </a:endParaRPr>
          </a:p>
        </p:txBody>
      </p:sp>
      <p:sp>
        <p:nvSpPr>
          <p:cNvPr id="3" name="Rectangle 2"/>
          <p:cNvSpPr/>
          <p:nvPr/>
        </p:nvSpPr>
        <p:spPr>
          <a:xfrm>
            <a:off x="304800" y="533400"/>
            <a:ext cx="6400800" cy="2988510"/>
          </a:xfrm>
          <a:prstGeom prst="rect">
            <a:avLst/>
          </a:prstGeom>
        </p:spPr>
        <p:txBody>
          <a:bodyPr wrap="square" anchor="t">
            <a:spAutoFit/>
          </a:bodyPr>
          <a:lstStyle/>
          <a:p>
            <a:r>
              <a:rPr lang="en-US" sz="4700" dirty="0">
                <a:solidFill>
                  <a:prstClr val="white"/>
                </a:solidFill>
                <a:latin typeface="Arial Rounded MT Bold" pitchFamily="34" charset="0"/>
              </a:rPr>
              <a:t>Enterprise Content Management</a:t>
            </a:r>
            <a:endParaRPr lang="en-US" sz="4705" dirty="0" err="1">
              <a:solidFill>
                <a:prstClr val="white"/>
              </a:solidFill>
              <a:latin typeface="Arial Rounded MT Bold" pitchFamily="34" charset="0"/>
            </a:endParaRPr>
          </a:p>
          <a:p>
            <a:endParaRPr lang="en-US" sz="4705" dirty="0">
              <a:solidFill>
                <a:prstClr val="white"/>
              </a:solidFill>
              <a:latin typeface="Arial Rounded MT Bold" pitchFamily="34" charset="0"/>
            </a:endParaRPr>
          </a:p>
          <a:p>
            <a:r>
              <a:rPr lang="en-US" sz="4705" dirty="0">
                <a:solidFill>
                  <a:prstClr val="white"/>
                </a:solidFill>
                <a:latin typeface="Arial Rounded MT Bold" pitchFamily="34" charset="0"/>
              </a:rPr>
              <a:t>Jobs and Methods</a:t>
            </a:r>
            <a:r>
              <a:rPr lang="en-US" sz="3600" dirty="0">
                <a:solidFill>
                  <a:schemeClr val="bg1"/>
                </a:solidFill>
              </a:rPr>
              <a:t> </a:t>
            </a:r>
            <a:endParaRPr lang="en-US" sz="4705" dirty="0">
              <a:solidFill>
                <a:prstClr val="white"/>
              </a:solidFill>
              <a:latin typeface="Arial Rounded MT Bold"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Test Your Understanding</a:t>
            </a:r>
          </a:p>
        </p:txBody>
      </p:sp>
      <p:sp>
        <p:nvSpPr>
          <p:cNvPr id="5" name="Content Placeholder 4"/>
          <p:cNvSpPr>
            <a:spLocks noGrp="1"/>
          </p:cNvSpPr>
          <p:nvPr>
            <p:ph sz="quarter" idx="10"/>
          </p:nvPr>
        </p:nvSpPr>
        <p:spPr/>
        <p:txBody>
          <a:bodyPr/>
          <a:lstStyle/>
          <a:p>
            <a:pPr marL="0" indent="0">
              <a:buNone/>
            </a:pPr>
            <a:r>
              <a:rPr lang="en-US" sz="1800" dirty="0"/>
              <a:t>Documentum </a:t>
            </a:r>
            <a:r>
              <a:rPr lang="en-US" sz="1800" dirty="0" smtClean="0"/>
              <a:t>jobs </a:t>
            </a:r>
            <a:r>
              <a:rPr lang="en-US" sz="1800" dirty="0"/>
              <a:t>belong to the type</a:t>
            </a:r>
          </a:p>
          <a:p>
            <a:endParaRPr lang="en-US" sz="1800" dirty="0"/>
          </a:p>
          <a:p>
            <a:pPr>
              <a:lnSpc>
                <a:spcPct val="150000"/>
              </a:lnSpc>
              <a:buFont typeface="+mj-lt"/>
              <a:buAutoNum type="alphaLcParenR"/>
            </a:pPr>
            <a:r>
              <a:rPr lang="en-US" sz="1800" dirty="0" err="1"/>
              <a:t>dm_document</a:t>
            </a:r>
            <a:endParaRPr lang="en-US" sz="1800" dirty="0"/>
          </a:p>
          <a:p>
            <a:pPr>
              <a:lnSpc>
                <a:spcPct val="150000"/>
              </a:lnSpc>
              <a:buFont typeface="+mj-lt"/>
              <a:buAutoNum type="alphaLcParenR"/>
            </a:pPr>
            <a:r>
              <a:rPr lang="en-US" sz="1800" dirty="0"/>
              <a:t> </a:t>
            </a:r>
            <a:r>
              <a:rPr lang="en-US" sz="1800" dirty="0" err="1"/>
              <a:t>dm_folder</a:t>
            </a:r>
            <a:endParaRPr lang="en-US" sz="1800" dirty="0"/>
          </a:p>
          <a:p>
            <a:pPr>
              <a:lnSpc>
                <a:spcPct val="150000"/>
              </a:lnSpc>
              <a:buFont typeface="+mj-lt"/>
              <a:buAutoNum type="alphaLcParenR"/>
            </a:pPr>
            <a:r>
              <a:rPr lang="en-US" sz="1800" dirty="0" err="1" smtClean="0"/>
              <a:t>dm_job</a:t>
            </a:r>
            <a:endParaRPr lang="en-US" sz="1800" dirty="0"/>
          </a:p>
          <a:p>
            <a:pPr>
              <a:lnSpc>
                <a:spcPct val="150000"/>
              </a:lnSpc>
              <a:buFont typeface="+mj-lt"/>
              <a:buAutoNum type="alphaLcParenR"/>
            </a:pPr>
            <a:r>
              <a:rPr lang="en-US" sz="1800" dirty="0"/>
              <a:t>All the above</a:t>
            </a:r>
          </a:p>
          <a:p>
            <a:pPr>
              <a:lnSpc>
                <a:spcPct val="150000"/>
              </a:lnSpc>
              <a:buFont typeface="+mj-lt"/>
              <a:buAutoNum type="alphaLcParenR"/>
            </a:pPr>
            <a:endParaRPr lang="en-US" sz="1800" dirty="0"/>
          </a:p>
          <a:p>
            <a:pPr marL="0" indent="0">
              <a:lnSpc>
                <a:spcPct val="150000"/>
              </a:lnSpc>
              <a:buNone/>
            </a:pPr>
            <a:r>
              <a:rPr lang="en-US" sz="1800" dirty="0" err="1"/>
              <a:t>Ans</a:t>
            </a:r>
            <a:r>
              <a:rPr lang="en-US" sz="1800" dirty="0"/>
              <a:t>: c</a:t>
            </a:r>
          </a:p>
        </p:txBody>
      </p:sp>
    </p:spTree>
    <p:extLst>
      <p:ext uri="{BB962C8B-B14F-4D97-AF65-F5344CB8AC3E}">
        <p14:creationId xmlns:p14="http://schemas.microsoft.com/office/powerpoint/2010/main" val="3398017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 © Cognizant 2015</a:t>
            </a:r>
            <a:endParaRPr lang="en-US" dirty="0" smtClean="0"/>
          </a:p>
        </p:txBody>
      </p:sp>
      <p:sp>
        <p:nvSpPr>
          <p:cNvPr id="4" name="Slide Number Placeholder 3"/>
          <p:cNvSpPr>
            <a:spLocks noGrp="1"/>
          </p:cNvSpPr>
          <p:nvPr>
            <p:ph type="sldNum" sz="quarter" idx="12"/>
          </p:nvPr>
        </p:nvSpPr>
        <p:spPr/>
        <p:txBody>
          <a:bodyPr/>
          <a:lstStyle/>
          <a:p>
            <a:fld id="{D8ADAFF2-BF11-42B3-8CB9-F8B879C82B07}" type="slidenum">
              <a:rPr lang="en-US" smtClean="0"/>
              <a:pPr/>
              <a:t>11</a:t>
            </a:fld>
            <a:endParaRPr lang="en-US"/>
          </a:p>
        </p:txBody>
      </p:sp>
      <p:sp>
        <p:nvSpPr>
          <p:cNvPr id="8" name="Rectangle 7"/>
          <p:cNvSpPr/>
          <p:nvPr/>
        </p:nvSpPr>
        <p:spPr>
          <a:xfrm>
            <a:off x="411126" y="2286000"/>
            <a:ext cx="4648200" cy="2264466"/>
          </a:xfrm>
          <a:prstGeom prst="rect">
            <a:avLst/>
          </a:prstGeom>
        </p:spPr>
        <p:txBody>
          <a:bodyPr wrap="square">
            <a:spAutoFit/>
          </a:bodyPr>
          <a:lstStyle/>
          <a:p>
            <a:r>
              <a:rPr lang="en-US" sz="4705" dirty="0" smtClean="0">
                <a:solidFill>
                  <a:prstClr val="white"/>
                </a:solidFill>
                <a:latin typeface="Arial Rounded MT Bold" pitchFamily="34" charset="0"/>
              </a:rPr>
              <a:t>Creating Methods and Jobs</a:t>
            </a:r>
            <a:endParaRPr lang="en-US" dirty="0"/>
          </a:p>
        </p:txBody>
      </p:sp>
    </p:spTree>
    <p:extLst>
      <p:ext uri="{BB962C8B-B14F-4D97-AF65-F5344CB8AC3E}">
        <p14:creationId xmlns:p14="http://schemas.microsoft.com/office/powerpoint/2010/main" val="16594833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Creating Methods using DA: </a:t>
            </a:r>
          </a:p>
        </p:txBody>
      </p:sp>
      <p:sp>
        <p:nvSpPr>
          <p:cNvPr id="3" name="Content Placeholder 2"/>
          <p:cNvSpPr>
            <a:spLocks noGrp="1"/>
          </p:cNvSpPr>
          <p:nvPr>
            <p:ph idx="1"/>
          </p:nvPr>
        </p:nvSpPr>
        <p:spPr>
          <a:xfrm>
            <a:off x="348727" y="685800"/>
            <a:ext cx="8229600" cy="5105400"/>
          </a:xfrm>
        </p:spPr>
        <p:txBody>
          <a:bodyPr/>
          <a:lstStyle/>
          <a:p>
            <a:pPr>
              <a:lnSpc>
                <a:spcPct val="150000"/>
              </a:lnSpc>
            </a:pPr>
            <a:r>
              <a:rPr lang="en-US" sz="1600" dirty="0"/>
              <a:t>To create or modify a method: </a:t>
            </a:r>
          </a:p>
          <a:p>
            <a:pPr>
              <a:lnSpc>
                <a:spcPct val="150000"/>
              </a:lnSpc>
            </a:pPr>
            <a:r>
              <a:rPr lang="en-US" sz="1600" dirty="0"/>
              <a:t> Connect to the repository where you want to create the method and navigate to </a:t>
            </a:r>
            <a:endParaRPr lang="en-US" sz="1600" dirty="0" smtClean="0"/>
          </a:p>
          <a:p>
            <a:pPr marL="0" indent="0">
              <a:lnSpc>
                <a:spcPct val="150000"/>
              </a:lnSpc>
              <a:buNone/>
            </a:pPr>
            <a:r>
              <a:rPr lang="en-US" sz="1600" dirty="0"/>
              <a:t>	</a:t>
            </a:r>
            <a:r>
              <a:rPr lang="en-US" sz="1600" dirty="0" smtClean="0"/>
              <a:t>Administration </a:t>
            </a:r>
            <a:r>
              <a:rPr lang="en-US" sz="1600" dirty="0"/>
              <a:t>&gt; Job Management &gt; Methods. </a:t>
            </a:r>
          </a:p>
          <a:p>
            <a:pPr>
              <a:lnSpc>
                <a:spcPct val="150000"/>
              </a:lnSpc>
            </a:pPr>
            <a:r>
              <a:rPr lang="en-US" sz="1600" dirty="0"/>
              <a:t>To create a new method, select File &gt; New &gt; Method.</a:t>
            </a:r>
          </a:p>
          <a:p>
            <a:pPr>
              <a:lnSpc>
                <a:spcPct val="150000"/>
              </a:lnSpc>
            </a:pPr>
            <a:r>
              <a:rPr lang="en-US" sz="1600" dirty="0"/>
              <a:t>Enter or modify the method </a:t>
            </a:r>
            <a:r>
              <a:rPr lang="en-US" sz="1600" dirty="0" smtClean="0"/>
              <a:t>information</a:t>
            </a:r>
            <a:endParaRPr lang="en-US" sz="1600" dirty="0"/>
          </a:p>
          <a:p>
            <a:pPr>
              <a:lnSpc>
                <a:spcPct val="150000"/>
              </a:lnSpc>
            </a:pPr>
            <a:r>
              <a:rPr lang="en-US" sz="1600" dirty="0"/>
              <a:t>Name  - The method name.  </a:t>
            </a:r>
          </a:p>
          <a:p>
            <a:pPr>
              <a:lnSpc>
                <a:spcPct val="150000"/>
              </a:lnSpc>
            </a:pPr>
            <a:r>
              <a:rPr lang="en-US" sz="1600" dirty="0"/>
              <a:t>Verb -  </a:t>
            </a:r>
            <a:r>
              <a:rPr lang="en-US" sz="1600" dirty="0" smtClean="0"/>
              <a:t> </a:t>
            </a:r>
            <a:r>
              <a:rPr lang="en-US" sz="1600" dirty="0"/>
              <a:t>The method verb is the command-line name of the procedure  that executes the program file. </a:t>
            </a:r>
          </a:p>
          <a:p>
            <a:pPr>
              <a:lnSpc>
                <a:spcPct val="150000"/>
              </a:lnSpc>
            </a:pPr>
            <a:r>
              <a:rPr lang="en-US" sz="1600" dirty="0"/>
              <a:t>Method Type - Specifies the programming language of the method like  </a:t>
            </a:r>
            <a:r>
              <a:rPr lang="en-US" sz="1600" dirty="0" err="1"/>
              <a:t>dmbasic,dmawk,java,program</a:t>
            </a:r>
            <a:r>
              <a:rPr lang="en-US" sz="1600" dirty="0"/>
              <a:t>.</a:t>
            </a:r>
          </a:p>
        </p:txBody>
      </p:sp>
      <p:sp>
        <p:nvSpPr>
          <p:cNvPr id="4" name="Footer Placeholder 3"/>
          <p:cNvSpPr>
            <a:spLocks noGrp="1"/>
          </p:cNvSpPr>
          <p:nvPr>
            <p:ph type="ftr" sz="quarter" idx="11"/>
          </p:nvPr>
        </p:nvSpPr>
        <p:spPr/>
        <p:txBody>
          <a:bodyPr/>
          <a:lstStyle/>
          <a:p>
            <a:r>
              <a:rPr lang="en-US"/>
              <a:t>| © Cognizant 2015</a:t>
            </a:r>
            <a:endParaRPr lang="en-US" dirty="0"/>
          </a:p>
        </p:txBody>
      </p:sp>
      <p:sp>
        <p:nvSpPr>
          <p:cNvPr id="5" name="Slide Number Placeholder 4"/>
          <p:cNvSpPr>
            <a:spLocks noGrp="1"/>
          </p:cNvSpPr>
          <p:nvPr>
            <p:ph type="sldNum" sz="quarter" idx="12"/>
          </p:nvPr>
        </p:nvSpPr>
        <p:spPr/>
        <p:txBody>
          <a:bodyPr/>
          <a:lstStyle/>
          <a:p>
            <a:fld id="{D8ADAFF2-BF11-42B3-8CB9-F8B879C82B07}" type="slidenum">
              <a:rPr lang="en-US" smtClean="0"/>
              <a:pPr/>
              <a:t>12</a:t>
            </a:fld>
            <a:endParaRPr lang="en-US"/>
          </a:p>
        </p:txBody>
      </p:sp>
      <p:pic>
        <p:nvPicPr>
          <p:cNvPr id="6" name="Picture 4" descr="Image result for documentum job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0764" y="4798694"/>
            <a:ext cx="6105525" cy="1495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4037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Creating Jobs using DA</a:t>
            </a:r>
            <a:endParaRPr lang="en-US" dirty="0"/>
          </a:p>
        </p:txBody>
      </p:sp>
      <p:sp>
        <p:nvSpPr>
          <p:cNvPr id="3" name="Content Placeholder 2"/>
          <p:cNvSpPr>
            <a:spLocks noGrp="1"/>
          </p:cNvSpPr>
          <p:nvPr>
            <p:ph idx="1"/>
          </p:nvPr>
        </p:nvSpPr>
        <p:spPr>
          <a:xfrm>
            <a:off x="457200" y="990600"/>
            <a:ext cx="4191000" cy="5135563"/>
          </a:xfrm>
        </p:spPr>
        <p:txBody>
          <a:bodyPr/>
          <a:lstStyle/>
          <a:p>
            <a:pPr>
              <a:lnSpc>
                <a:spcPct val="150000"/>
              </a:lnSpc>
            </a:pPr>
            <a:r>
              <a:rPr lang="en-US" sz="1600" dirty="0"/>
              <a:t>To create a basic job:</a:t>
            </a:r>
          </a:p>
          <a:p>
            <a:pPr>
              <a:lnSpc>
                <a:spcPct val="150000"/>
              </a:lnSpc>
            </a:pPr>
            <a:r>
              <a:rPr lang="en-US" sz="1600" dirty="0" smtClean="0"/>
              <a:t>Navigate </a:t>
            </a:r>
            <a:r>
              <a:rPr lang="en-US" sz="1600" dirty="0"/>
              <a:t>to Administration &gt; Job Management &gt; Jobs</a:t>
            </a:r>
            <a:r>
              <a:rPr lang="en-US" sz="1600" dirty="0" smtClean="0"/>
              <a:t>.</a:t>
            </a:r>
          </a:p>
          <a:p>
            <a:pPr>
              <a:lnSpc>
                <a:spcPct val="150000"/>
              </a:lnSpc>
            </a:pPr>
            <a:r>
              <a:rPr lang="en-US" sz="1600" dirty="0" smtClean="0"/>
              <a:t>Select </a:t>
            </a:r>
            <a:r>
              <a:rPr lang="en-US" sz="1600" dirty="0"/>
              <a:t>File &gt; New &gt; Job. </a:t>
            </a:r>
          </a:p>
          <a:p>
            <a:pPr>
              <a:lnSpc>
                <a:spcPct val="150000"/>
              </a:lnSpc>
            </a:pPr>
            <a:r>
              <a:rPr lang="en-US" sz="1600" dirty="0" smtClean="0"/>
              <a:t>Enter </a:t>
            </a:r>
            <a:r>
              <a:rPr lang="en-US" sz="1600" dirty="0"/>
              <a:t>the general job information on the Info tab, </a:t>
            </a:r>
          </a:p>
          <a:p>
            <a:pPr>
              <a:lnSpc>
                <a:spcPct val="150000"/>
              </a:lnSpc>
            </a:pPr>
            <a:r>
              <a:rPr lang="en-US" sz="1600" dirty="0" smtClean="0"/>
              <a:t>Click </a:t>
            </a:r>
            <a:r>
              <a:rPr lang="en-US" sz="1600" dirty="0"/>
              <a:t>the Schedule tab and enter the job schedule information</a:t>
            </a:r>
          </a:p>
          <a:p>
            <a:pPr>
              <a:lnSpc>
                <a:spcPct val="150000"/>
              </a:lnSpc>
            </a:pPr>
            <a:r>
              <a:rPr lang="en-US" sz="1600" dirty="0" smtClean="0"/>
              <a:t>Click </a:t>
            </a:r>
            <a:r>
              <a:rPr lang="en-US" sz="1600" dirty="0"/>
              <a:t>the Method tab and enter the job method information</a:t>
            </a:r>
          </a:p>
          <a:p>
            <a:pPr>
              <a:lnSpc>
                <a:spcPct val="150000"/>
              </a:lnSpc>
            </a:pPr>
            <a:r>
              <a:rPr lang="en-US" sz="1600" dirty="0" smtClean="0"/>
              <a:t>Click </a:t>
            </a:r>
            <a:r>
              <a:rPr lang="en-US" sz="1600" dirty="0"/>
              <a:t>the </a:t>
            </a:r>
            <a:r>
              <a:rPr lang="en-US" sz="1600" dirty="0" err="1"/>
              <a:t>SysObject</a:t>
            </a:r>
            <a:r>
              <a:rPr lang="en-US" sz="1600" dirty="0"/>
              <a:t> Info tab and enter the job </a:t>
            </a:r>
            <a:r>
              <a:rPr lang="en-US" sz="1600" dirty="0" err="1"/>
              <a:t>SysObject</a:t>
            </a:r>
            <a:r>
              <a:rPr lang="en-US" sz="1600" dirty="0"/>
              <a:t> information,</a:t>
            </a:r>
          </a:p>
          <a:p>
            <a:pPr>
              <a:lnSpc>
                <a:spcPct val="150000"/>
              </a:lnSpc>
            </a:pPr>
            <a:r>
              <a:rPr lang="en-US" sz="1600" dirty="0" smtClean="0"/>
              <a:t>Click </a:t>
            </a:r>
            <a:r>
              <a:rPr lang="en-US" sz="1600" dirty="0"/>
              <a:t>Finish to save your changes</a:t>
            </a:r>
          </a:p>
        </p:txBody>
      </p:sp>
      <p:sp>
        <p:nvSpPr>
          <p:cNvPr id="4" name="Footer Placeholder 3"/>
          <p:cNvSpPr>
            <a:spLocks noGrp="1"/>
          </p:cNvSpPr>
          <p:nvPr>
            <p:ph type="ftr" sz="quarter" idx="11"/>
          </p:nvPr>
        </p:nvSpPr>
        <p:spPr/>
        <p:txBody>
          <a:bodyPr/>
          <a:lstStyle/>
          <a:p>
            <a:r>
              <a:rPr lang="en-US"/>
              <a:t>| © Cognizant 2015</a:t>
            </a:r>
            <a:endParaRPr lang="en-US" dirty="0"/>
          </a:p>
        </p:txBody>
      </p:sp>
      <p:sp>
        <p:nvSpPr>
          <p:cNvPr id="5" name="Slide Number Placeholder 4"/>
          <p:cNvSpPr>
            <a:spLocks noGrp="1"/>
          </p:cNvSpPr>
          <p:nvPr>
            <p:ph type="sldNum" sz="quarter" idx="12"/>
          </p:nvPr>
        </p:nvSpPr>
        <p:spPr/>
        <p:txBody>
          <a:bodyPr/>
          <a:lstStyle/>
          <a:p>
            <a:fld id="{D8ADAFF2-BF11-42B3-8CB9-F8B879C82B07}" type="slidenum">
              <a:rPr lang="en-US" smtClean="0"/>
              <a:pPr/>
              <a:t>13</a:t>
            </a:fld>
            <a:endParaRPr lang="en-US"/>
          </a:p>
        </p:txBody>
      </p:sp>
      <p:pic>
        <p:nvPicPr>
          <p:cNvPr id="6" name="Picture 5"/>
          <p:cNvPicPr>
            <a:picLocks noChangeAspect="1"/>
          </p:cNvPicPr>
          <p:nvPr/>
        </p:nvPicPr>
        <p:blipFill>
          <a:blip r:embed="rId2"/>
          <a:stretch>
            <a:fillRect/>
          </a:stretch>
        </p:blipFill>
        <p:spPr>
          <a:xfrm>
            <a:off x="4800600" y="762000"/>
            <a:ext cx="4191000" cy="5364164"/>
          </a:xfrm>
          <a:prstGeom prst="rect">
            <a:avLst/>
          </a:prstGeom>
        </p:spPr>
      </p:pic>
    </p:spTree>
    <p:extLst>
      <p:ext uri="{BB962C8B-B14F-4D97-AF65-F5344CB8AC3E}">
        <p14:creationId xmlns:p14="http://schemas.microsoft.com/office/powerpoint/2010/main" val="2680978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Job</a:t>
            </a:r>
            <a:r>
              <a:rPr lang="en-US">
                <a:solidFill>
                  <a:srgbClr val="FFFFFF"/>
                </a:solidFill>
              </a:rPr>
              <a:t> details</a:t>
            </a:r>
            <a:endParaRPr lang="en-US">
              <a:solidFill>
                <a:schemeClr val="tx1"/>
              </a:solidFill>
            </a:endParaRPr>
          </a:p>
        </p:txBody>
      </p:sp>
      <p:sp>
        <p:nvSpPr>
          <p:cNvPr id="3" name="Content Placeholder 2"/>
          <p:cNvSpPr>
            <a:spLocks noGrp="1"/>
          </p:cNvSpPr>
          <p:nvPr>
            <p:ph idx="1"/>
          </p:nvPr>
        </p:nvSpPr>
        <p:spPr>
          <a:xfrm>
            <a:off x="333487" y="762000"/>
            <a:ext cx="8229600" cy="4655357"/>
          </a:xfrm>
        </p:spPr>
        <p:txBody>
          <a:bodyPr/>
          <a:lstStyle/>
          <a:p>
            <a:pPr marL="0" indent="0">
              <a:lnSpc>
                <a:spcPct val="150000"/>
              </a:lnSpc>
              <a:buNone/>
            </a:pPr>
            <a:r>
              <a:rPr lang="en-US" sz="1600" dirty="0"/>
              <a:t>To assign a method to a job:</a:t>
            </a:r>
          </a:p>
          <a:p>
            <a:pPr>
              <a:lnSpc>
                <a:spcPct val="150000"/>
              </a:lnSpc>
            </a:pPr>
            <a:r>
              <a:rPr lang="en-US" sz="1600" dirty="0" smtClean="0"/>
              <a:t>Click </a:t>
            </a:r>
            <a:r>
              <a:rPr lang="en-US" sz="1600" dirty="0"/>
              <a:t>the Method tab on the </a:t>
            </a:r>
            <a:r>
              <a:rPr lang="en-US" sz="1600" dirty="0" smtClean="0"/>
              <a:t>New </a:t>
            </a:r>
            <a:r>
              <a:rPr lang="en-US" sz="1600" dirty="0"/>
              <a:t>Job or Job Properties page.</a:t>
            </a:r>
          </a:p>
          <a:p>
            <a:pPr>
              <a:lnSpc>
                <a:spcPct val="150000"/>
              </a:lnSpc>
            </a:pPr>
            <a:r>
              <a:rPr lang="en-US" sz="1600" dirty="0" smtClean="0"/>
              <a:t>Enter </a:t>
            </a:r>
            <a:r>
              <a:rPr lang="en-US" sz="1600" dirty="0"/>
              <a:t>the method information</a:t>
            </a:r>
          </a:p>
          <a:p>
            <a:pPr>
              <a:lnSpc>
                <a:spcPct val="150000"/>
              </a:lnSpc>
            </a:pPr>
            <a:r>
              <a:rPr lang="en-US" sz="1600" dirty="0" smtClean="0"/>
              <a:t>Click </a:t>
            </a:r>
            <a:r>
              <a:rPr lang="en-US" sz="1600" dirty="0"/>
              <a:t>OK to save the changes.</a:t>
            </a:r>
          </a:p>
          <a:p>
            <a:pPr marL="0" indent="0">
              <a:lnSpc>
                <a:spcPct val="150000"/>
              </a:lnSpc>
              <a:buNone/>
            </a:pPr>
            <a:endParaRPr lang="en-US" sz="1600" dirty="0" smtClean="0"/>
          </a:p>
          <a:p>
            <a:pPr marL="0" indent="0">
              <a:lnSpc>
                <a:spcPct val="150000"/>
              </a:lnSpc>
              <a:buNone/>
            </a:pPr>
            <a:r>
              <a:rPr lang="en-US" sz="1600" dirty="0" smtClean="0"/>
              <a:t>Locating </a:t>
            </a:r>
            <a:r>
              <a:rPr lang="en-US" sz="1600" dirty="0"/>
              <a:t>a method for a job </a:t>
            </a:r>
          </a:p>
          <a:p>
            <a:pPr>
              <a:lnSpc>
                <a:spcPct val="150000"/>
              </a:lnSpc>
            </a:pPr>
            <a:r>
              <a:rPr lang="en-US" sz="1600" dirty="0"/>
              <a:t>On the </a:t>
            </a:r>
            <a:r>
              <a:rPr lang="en-US" sz="1600" dirty="0" smtClean="0"/>
              <a:t>“Choose </a:t>
            </a:r>
            <a:r>
              <a:rPr lang="en-US" sz="1600" dirty="0"/>
              <a:t>a </a:t>
            </a:r>
            <a:r>
              <a:rPr lang="en-US" sz="1600" dirty="0" smtClean="0"/>
              <a:t>method” </a:t>
            </a:r>
            <a:r>
              <a:rPr lang="en-US" sz="1600" dirty="0"/>
              <a:t>page, select the method to be executed by a job. </a:t>
            </a:r>
            <a:endParaRPr lang="en-US" sz="1600" dirty="0" smtClean="0"/>
          </a:p>
          <a:p>
            <a:pPr marL="0" indent="0">
              <a:lnSpc>
                <a:spcPct val="150000"/>
              </a:lnSpc>
              <a:buNone/>
            </a:pPr>
            <a:endParaRPr lang="en-US" sz="1600" dirty="0" smtClean="0"/>
          </a:p>
          <a:p>
            <a:pPr marL="0" indent="0">
              <a:lnSpc>
                <a:spcPct val="150000"/>
              </a:lnSpc>
              <a:buNone/>
            </a:pPr>
            <a:r>
              <a:rPr lang="en-US" sz="1600" dirty="0" smtClean="0"/>
              <a:t>To </a:t>
            </a:r>
            <a:r>
              <a:rPr lang="en-US" sz="1600" dirty="0"/>
              <a:t>locate a method for a job:</a:t>
            </a:r>
          </a:p>
          <a:p>
            <a:pPr>
              <a:lnSpc>
                <a:spcPct val="150000"/>
              </a:lnSpc>
            </a:pPr>
            <a:r>
              <a:rPr lang="en-US" sz="1600" dirty="0" smtClean="0"/>
              <a:t>Type </a:t>
            </a:r>
            <a:r>
              <a:rPr lang="en-US" sz="1600" dirty="0"/>
              <a:t>the first few letters into the Starts with box and click Go. </a:t>
            </a:r>
          </a:p>
          <a:p>
            <a:pPr>
              <a:lnSpc>
                <a:spcPct val="150000"/>
              </a:lnSpc>
            </a:pPr>
            <a:r>
              <a:rPr lang="en-US" sz="1600" dirty="0" smtClean="0"/>
              <a:t>To </a:t>
            </a:r>
            <a:r>
              <a:rPr lang="en-US" sz="1600" dirty="0"/>
              <a:t>view additional pages of methods, click the forward or back buttons.</a:t>
            </a:r>
          </a:p>
          <a:p>
            <a:pPr>
              <a:lnSpc>
                <a:spcPct val="150000"/>
              </a:lnSpc>
            </a:pPr>
            <a:r>
              <a:rPr lang="en-US" sz="1600" dirty="0" smtClean="0"/>
              <a:t>To </a:t>
            </a:r>
            <a:r>
              <a:rPr lang="en-US" sz="1600" dirty="0"/>
              <a:t>sort the items, select Show All or Show System Methods from the drop-down list. </a:t>
            </a:r>
          </a:p>
          <a:p>
            <a:pPr>
              <a:lnSpc>
                <a:spcPct val="150000"/>
              </a:lnSpc>
            </a:pPr>
            <a:r>
              <a:rPr lang="en-US" sz="1600" dirty="0" smtClean="0"/>
              <a:t>When </a:t>
            </a:r>
            <a:r>
              <a:rPr lang="en-US" sz="1600" dirty="0"/>
              <a:t>you locate the correct method, select it and click OK.</a:t>
            </a:r>
          </a:p>
        </p:txBody>
      </p:sp>
      <p:sp>
        <p:nvSpPr>
          <p:cNvPr id="4" name="Footer Placeholder 3"/>
          <p:cNvSpPr>
            <a:spLocks noGrp="1"/>
          </p:cNvSpPr>
          <p:nvPr>
            <p:ph type="ftr" sz="quarter" idx="11"/>
          </p:nvPr>
        </p:nvSpPr>
        <p:spPr/>
        <p:txBody>
          <a:bodyPr/>
          <a:lstStyle/>
          <a:p>
            <a:r>
              <a:rPr lang="en-US" dirty="0"/>
              <a:t>| © Cognizant </a:t>
            </a:r>
            <a:r>
              <a:rPr lang="en-US" dirty="0" smtClean="0"/>
              <a:t>2015</a:t>
            </a:r>
            <a:endParaRPr lang="en-US" dirty="0"/>
          </a:p>
        </p:txBody>
      </p:sp>
      <p:sp>
        <p:nvSpPr>
          <p:cNvPr id="5" name="Slide Number Placeholder 4"/>
          <p:cNvSpPr>
            <a:spLocks noGrp="1"/>
          </p:cNvSpPr>
          <p:nvPr>
            <p:ph type="sldNum" sz="quarter" idx="12"/>
          </p:nvPr>
        </p:nvSpPr>
        <p:spPr/>
        <p:txBody>
          <a:bodyPr/>
          <a:lstStyle/>
          <a:p>
            <a:fld id="{D8ADAFF2-BF11-42B3-8CB9-F8B879C82B07}" type="slidenum">
              <a:rPr lang="en-US" smtClean="0"/>
              <a:pPr/>
              <a:t>14</a:t>
            </a:fld>
            <a:endParaRPr lang="en-US"/>
          </a:p>
        </p:txBody>
      </p:sp>
    </p:spTree>
    <p:extLst>
      <p:ext uri="{BB962C8B-B14F-4D97-AF65-F5344CB8AC3E}">
        <p14:creationId xmlns:p14="http://schemas.microsoft.com/office/powerpoint/2010/main" val="24506717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Methods</a:t>
            </a:r>
          </a:p>
        </p:txBody>
      </p:sp>
      <p:sp>
        <p:nvSpPr>
          <p:cNvPr id="4" name="Footer Placeholder 3"/>
          <p:cNvSpPr>
            <a:spLocks noGrp="1"/>
          </p:cNvSpPr>
          <p:nvPr>
            <p:ph type="ftr" sz="quarter" idx="11"/>
          </p:nvPr>
        </p:nvSpPr>
        <p:spPr/>
        <p:txBody>
          <a:bodyPr/>
          <a:lstStyle/>
          <a:p>
            <a:r>
              <a:rPr lang="en-US"/>
              <a:t>| © Cognizant 2015</a:t>
            </a:r>
            <a:endParaRPr lang="en-US" dirty="0"/>
          </a:p>
        </p:txBody>
      </p:sp>
      <p:sp>
        <p:nvSpPr>
          <p:cNvPr id="5" name="Slide Number Placeholder 4"/>
          <p:cNvSpPr>
            <a:spLocks noGrp="1"/>
          </p:cNvSpPr>
          <p:nvPr>
            <p:ph type="sldNum" sz="quarter" idx="12"/>
          </p:nvPr>
        </p:nvSpPr>
        <p:spPr/>
        <p:txBody>
          <a:bodyPr/>
          <a:lstStyle/>
          <a:p>
            <a:fld id="{D8ADAFF2-BF11-42B3-8CB9-F8B879C82B07}" type="slidenum">
              <a:rPr lang="en-US" smtClean="0"/>
              <a:pPr/>
              <a:t>15</a:t>
            </a:fld>
            <a:endParaRPr lang="en-US"/>
          </a:p>
        </p:txBody>
      </p:sp>
      <p:sp>
        <p:nvSpPr>
          <p:cNvPr id="6" name="Content Placeholder 5"/>
          <p:cNvSpPr>
            <a:spLocks noGrp="1"/>
          </p:cNvSpPr>
          <p:nvPr>
            <p:ph idx="1"/>
          </p:nvPr>
        </p:nvSpPr>
        <p:spPr/>
        <p:txBody>
          <a:bodyPr/>
          <a:lstStyle/>
          <a:p>
            <a:r>
              <a:rPr lang="en-US" sz="1600" dirty="0"/>
              <a:t>For BOF 1.0 the class must implement only the </a:t>
            </a:r>
            <a:r>
              <a:rPr lang="en-US" sz="1600" dirty="0" err="1"/>
              <a:t>IDfMethod</a:t>
            </a:r>
            <a:r>
              <a:rPr lang="en-US" sz="1600" dirty="0"/>
              <a:t> interface, the jar is deployed on </a:t>
            </a:r>
            <a:r>
              <a:rPr lang="en-US" sz="1600" dirty="0" smtClean="0"/>
              <a:t>JMS</a:t>
            </a:r>
          </a:p>
          <a:p>
            <a:endParaRPr lang="en-US" sz="1600" dirty="0"/>
          </a:p>
          <a:p>
            <a:r>
              <a:rPr lang="en-US" sz="1600" dirty="0" smtClean="0"/>
              <a:t>For </a:t>
            </a:r>
            <a:r>
              <a:rPr lang="en-US" sz="1600" dirty="0"/>
              <a:t>BOF 2.0 it </a:t>
            </a:r>
            <a:r>
              <a:rPr lang="en-US" sz="1600" dirty="0" smtClean="0"/>
              <a:t>also implements </a:t>
            </a:r>
            <a:r>
              <a:rPr lang="en-US" sz="1600" dirty="0" err="1" smtClean="0"/>
              <a:t>IDfModule</a:t>
            </a:r>
            <a:r>
              <a:rPr lang="en-US" sz="1600" dirty="0" smtClean="0"/>
              <a:t> </a:t>
            </a:r>
            <a:r>
              <a:rPr lang="en-US" sz="1600" dirty="0"/>
              <a:t>because it will be deployed into the repository as a Module</a:t>
            </a:r>
          </a:p>
          <a:p>
            <a:endParaRPr lang="en-US" sz="1600" dirty="0"/>
          </a:p>
          <a:p>
            <a:r>
              <a:rPr lang="en-US" sz="1600" dirty="0" err="1" smtClean="0"/>
              <a:t>Psuedo</a:t>
            </a:r>
            <a:r>
              <a:rPr lang="en-US" sz="1600" dirty="0" smtClean="0"/>
              <a:t>-Code:</a:t>
            </a:r>
          </a:p>
          <a:p>
            <a:pPr marL="0" indent="0">
              <a:buNone/>
            </a:pPr>
            <a:endParaRPr lang="en-US" sz="1600" dirty="0"/>
          </a:p>
          <a:p>
            <a:pPr marL="0" indent="0">
              <a:buNone/>
            </a:pPr>
            <a:r>
              <a:rPr lang="en-US" sz="1600" dirty="0"/>
              <a:t> </a:t>
            </a:r>
            <a:r>
              <a:rPr lang="en-US" sz="1600" dirty="0" smtClean="0"/>
              <a:t>           public </a:t>
            </a:r>
            <a:r>
              <a:rPr lang="en-US" sz="1600" dirty="0"/>
              <a:t>abstract class </a:t>
            </a:r>
            <a:r>
              <a:rPr lang="en-US" sz="1600" dirty="0" err="1"/>
              <a:t>JobMethod</a:t>
            </a:r>
            <a:r>
              <a:rPr lang="en-US" sz="1600" dirty="0"/>
              <a:t> implements </a:t>
            </a:r>
            <a:r>
              <a:rPr lang="en-US" sz="1600" dirty="0" err="1"/>
              <a:t>IDfMethod</a:t>
            </a:r>
            <a:r>
              <a:rPr lang="en-US" sz="1600" dirty="0"/>
              <a:t>, </a:t>
            </a:r>
            <a:r>
              <a:rPr lang="en-US" sz="1600" dirty="0" err="1"/>
              <a:t>IDfModule</a:t>
            </a:r>
            <a:r>
              <a:rPr lang="en-US" sz="1600" dirty="0"/>
              <a:t> {</a:t>
            </a:r>
            <a:br>
              <a:rPr lang="en-US" sz="1600" dirty="0"/>
            </a:br>
            <a:endParaRPr lang="en-US" sz="1600" dirty="0"/>
          </a:p>
          <a:p>
            <a:pPr marL="0" indent="0">
              <a:buNone/>
            </a:pPr>
            <a:r>
              <a:rPr lang="en-US" sz="1600" dirty="0"/>
              <a:t> </a:t>
            </a:r>
            <a:r>
              <a:rPr lang="en-US" sz="1600" dirty="0" smtClean="0"/>
              <a:t>	public </a:t>
            </a:r>
            <a:r>
              <a:rPr lang="en-US" sz="1600" dirty="0" err="1"/>
              <a:t>int</a:t>
            </a:r>
            <a:r>
              <a:rPr lang="en-US" sz="1600" dirty="0"/>
              <a:t> execute(Map </a:t>
            </a:r>
            <a:r>
              <a:rPr lang="en-US" sz="1600" dirty="0" err="1"/>
              <a:t>args</a:t>
            </a:r>
            <a:r>
              <a:rPr lang="en-US" sz="1600" dirty="0"/>
              <a:t>, </a:t>
            </a:r>
            <a:r>
              <a:rPr lang="en-US" sz="1600" dirty="0" err="1"/>
              <a:t>PrintWriter</a:t>
            </a:r>
            <a:r>
              <a:rPr lang="en-US" sz="1600" dirty="0"/>
              <a:t> writer) throws Exception {</a:t>
            </a:r>
            <a:br>
              <a:rPr lang="en-US" sz="1600" dirty="0"/>
            </a:br>
            <a:r>
              <a:rPr lang="en-US" sz="1600" dirty="0"/>
              <a:t>   </a:t>
            </a:r>
            <a:r>
              <a:rPr lang="en-US" sz="1600" dirty="0" smtClean="0"/>
              <a:t>	 </a:t>
            </a:r>
            <a:r>
              <a:rPr lang="en-US" sz="1600" dirty="0"/>
              <a:t>try {</a:t>
            </a:r>
            <a:br>
              <a:rPr lang="en-US" sz="1600" dirty="0"/>
            </a:br>
            <a:r>
              <a:rPr lang="en-US" sz="1600" dirty="0"/>
              <a:t>   </a:t>
            </a:r>
            <a:r>
              <a:rPr lang="en-US" sz="1600" dirty="0" smtClean="0"/>
              <a:t>	</a:t>
            </a:r>
            <a:r>
              <a:rPr lang="en-US" sz="1600" dirty="0"/>
              <a:t> } catch (Exception e) {</a:t>
            </a:r>
            <a:br>
              <a:rPr lang="en-US" sz="1600" dirty="0"/>
            </a:br>
            <a:r>
              <a:rPr lang="en-US" sz="1600" dirty="0"/>
              <a:t>   </a:t>
            </a:r>
            <a:r>
              <a:rPr lang="en-US" sz="1600" dirty="0" smtClean="0"/>
              <a:t>	</a:t>
            </a:r>
            <a:r>
              <a:rPr lang="en-US" sz="1600" dirty="0"/>
              <a:t> } finally {</a:t>
            </a:r>
            <a:br>
              <a:rPr lang="en-US" sz="1600" dirty="0"/>
            </a:br>
            <a:r>
              <a:rPr lang="en-US" sz="1600" dirty="0"/>
              <a:t>   </a:t>
            </a:r>
            <a:r>
              <a:rPr lang="en-US" sz="1600" dirty="0" smtClean="0"/>
              <a:t>	</a:t>
            </a:r>
            <a:r>
              <a:rPr lang="en-US" sz="1600" dirty="0"/>
              <a:t>   if (session != null)</a:t>
            </a:r>
            <a:br>
              <a:rPr lang="en-US" sz="1600" dirty="0"/>
            </a:br>
            <a:r>
              <a:rPr lang="en-US" sz="1600" dirty="0"/>
              <a:t>   </a:t>
            </a:r>
            <a:r>
              <a:rPr lang="en-US" sz="1600" dirty="0" smtClean="0"/>
              <a:t>	</a:t>
            </a:r>
            <a:r>
              <a:rPr lang="en-US" sz="1600" dirty="0"/>
              <a:t>     </a:t>
            </a:r>
            <a:r>
              <a:rPr lang="en-US" sz="1600" dirty="0" err="1"/>
              <a:t>sessionManager.release</a:t>
            </a:r>
            <a:r>
              <a:rPr lang="en-US" sz="1600" dirty="0"/>
              <a:t>(session);</a:t>
            </a:r>
            <a:br>
              <a:rPr lang="en-US" sz="1600" dirty="0"/>
            </a:br>
            <a:r>
              <a:rPr lang="en-US" sz="1600" dirty="0"/>
              <a:t>  </a:t>
            </a:r>
            <a:r>
              <a:rPr lang="en-US" sz="1600" dirty="0" smtClean="0"/>
              <a:t>	</a:t>
            </a:r>
            <a:r>
              <a:rPr lang="en-US" sz="1600" dirty="0"/>
              <a:t>  }</a:t>
            </a:r>
            <a:br>
              <a:rPr lang="en-US" sz="1600" dirty="0"/>
            </a:br>
            <a:r>
              <a:rPr lang="en-US" sz="1600" dirty="0"/>
              <a:t>  </a:t>
            </a:r>
            <a:r>
              <a:rPr lang="en-US" sz="1600" dirty="0" smtClean="0"/>
              <a:t>	}</a:t>
            </a:r>
            <a:endParaRPr lang="en-US" sz="1600" dirty="0"/>
          </a:p>
        </p:txBody>
      </p:sp>
    </p:spTree>
    <p:extLst>
      <p:ext uri="{BB962C8B-B14F-4D97-AF65-F5344CB8AC3E}">
        <p14:creationId xmlns:p14="http://schemas.microsoft.com/office/powerpoint/2010/main" val="17239680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Methods</a:t>
            </a:r>
          </a:p>
        </p:txBody>
      </p:sp>
      <p:sp>
        <p:nvSpPr>
          <p:cNvPr id="4" name="Footer Placeholder 3"/>
          <p:cNvSpPr>
            <a:spLocks noGrp="1"/>
          </p:cNvSpPr>
          <p:nvPr>
            <p:ph type="ftr" sz="quarter" idx="11"/>
          </p:nvPr>
        </p:nvSpPr>
        <p:spPr/>
        <p:txBody>
          <a:bodyPr/>
          <a:lstStyle/>
          <a:p>
            <a:r>
              <a:rPr lang="en-US"/>
              <a:t>| © Cognizant 2015</a:t>
            </a:r>
            <a:endParaRPr lang="en-US" dirty="0"/>
          </a:p>
        </p:txBody>
      </p:sp>
      <p:sp>
        <p:nvSpPr>
          <p:cNvPr id="5" name="Slide Number Placeholder 4"/>
          <p:cNvSpPr>
            <a:spLocks noGrp="1"/>
          </p:cNvSpPr>
          <p:nvPr>
            <p:ph type="sldNum" sz="quarter" idx="12"/>
          </p:nvPr>
        </p:nvSpPr>
        <p:spPr/>
        <p:txBody>
          <a:bodyPr/>
          <a:lstStyle/>
          <a:p>
            <a:fld id="{D8ADAFF2-BF11-42B3-8CB9-F8B879C82B07}" type="slidenum">
              <a:rPr lang="en-US" smtClean="0"/>
              <a:pPr/>
              <a:t>16</a:t>
            </a:fld>
            <a:endParaRPr lang="en-US"/>
          </a:p>
        </p:txBody>
      </p:sp>
      <p:sp>
        <p:nvSpPr>
          <p:cNvPr id="6" name="Content Placeholder 5"/>
          <p:cNvSpPr>
            <a:spLocks noGrp="1"/>
          </p:cNvSpPr>
          <p:nvPr>
            <p:ph idx="1"/>
          </p:nvPr>
        </p:nvSpPr>
        <p:spPr/>
        <p:txBody>
          <a:bodyPr/>
          <a:lstStyle/>
          <a:p>
            <a:pPr marL="0" indent="0" fontAlgn="base">
              <a:buNone/>
            </a:pPr>
            <a:endParaRPr lang="en-US" sz="1600" dirty="0" smtClean="0"/>
          </a:p>
          <a:p>
            <a:pPr marL="0" indent="0" fontAlgn="base">
              <a:buNone/>
            </a:pPr>
            <a:r>
              <a:rPr lang="en-US" sz="1600" dirty="0" smtClean="0"/>
              <a:t>There </a:t>
            </a:r>
            <a:r>
              <a:rPr lang="en-US" sz="1600" dirty="0"/>
              <a:t>are a couple of reasons you might want to deploy Java server methods as BOF modules.</a:t>
            </a:r>
          </a:p>
          <a:p>
            <a:pPr fontAlgn="base"/>
            <a:r>
              <a:rPr lang="en-US" sz="1600" dirty="0"/>
              <a:t>You want to deploy the implementation in the same </a:t>
            </a:r>
            <a:r>
              <a:rPr lang="en-US" sz="1600" dirty="0" err="1"/>
              <a:t>dar</a:t>
            </a:r>
            <a:r>
              <a:rPr lang="en-US" sz="1600" dirty="0"/>
              <a:t>/</a:t>
            </a:r>
            <a:r>
              <a:rPr lang="en-US" sz="1600" dirty="0" err="1"/>
              <a:t>docapp</a:t>
            </a:r>
            <a:r>
              <a:rPr lang="en-US" sz="1600" dirty="0"/>
              <a:t> as the </a:t>
            </a:r>
            <a:r>
              <a:rPr lang="en-US" sz="1600" dirty="0" err="1"/>
              <a:t>dm_method</a:t>
            </a:r>
            <a:r>
              <a:rPr lang="en-US" sz="1600" dirty="0"/>
              <a:t> definition</a:t>
            </a:r>
          </a:p>
          <a:p>
            <a:pPr fontAlgn="base"/>
            <a:r>
              <a:rPr lang="en-US" sz="1600" dirty="0"/>
              <a:t>You want to avoid jar confusion by avoiding the </a:t>
            </a:r>
            <a:r>
              <a:rPr lang="en-US" sz="1600" dirty="0" err="1"/>
              <a:t>java_methods</a:t>
            </a:r>
            <a:r>
              <a:rPr lang="en-US" sz="1600" dirty="0"/>
              <a:t> directory</a:t>
            </a:r>
          </a:p>
          <a:p>
            <a:pPr fontAlgn="base"/>
            <a:r>
              <a:rPr lang="en-US" sz="1600" dirty="0"/>
              <a:t>You want hot deployment for your method implementation</a:t>
            </a:r>
          </a:p>
          <a:p>
            <a:pPr fontAlgn="base"/>
            <a:endParaRPr lang="en-US" sz="1600" dirty="0" smtClean="0"/>
          </a:p>
          <a:p>
            <a:pPr marL="0" indent="0" fontAlgn="base">
              <a:buNone/>
            </a:pPr>
            <a:endParaRPr lang="en-US" sz="1600" dirty="0"/>
          </a:p>
          <a:p>
            <a:pPr marL="0" indent="0" fontAlgn="base">
              <a:buNone/>
            </a:pPr>
            <a:r>
              <a:rPr lang="en-US" sz="1600" dirty="0"/>
              <a:t>In order to deploy your method as a module you have to do the following:</a:t>
            </a:r>
          </a:p>
          <a:p>
            <a:pPr fontAlgn="base"/>
            <a:r>
              <a:rPr lang="en-US" sz="1600" dirty="0"/>
              <a:t>Define a module by </a:t>
            </a:r>
            <a:r>
              <a:rPr lang="en-US" sz="1600" dirty="0" smtClean="0"/>
              <a:t>extending </a:t>
            </a:r>
            <a:r>
              <a:rPr lang="en-US" sz="1600" dirty="0" err="1"/>
              <a:t>DfSingleDocbaseModule</a:t>
            </a:r>
            <a:r>
              <a:rPr lang="en-US" sz="1600" dirty="0"/>
              <a:t> or have your module implement the marker interface </a:t>
            </a:r>
            <a:r>
              <a:rPr lang="en-US" sz="1600" dirty="0" err="1"/>
              <a:t>IDfModule</a:t>
            </a:r>
            <a:r>
              <a:rPr lang="en-US" sz="1600" dirty="0"/>
              <a:t> directly</a:t>
            </a:r>
          </a:p>
          <a:p>
            <a:pPr fontAlgn="base"/>
            <a:r>
              <a:rPr lang="en-US" sz="1600" dirty="0"/>
              <a:t>Have your module implement </a:t>
            </a:r>
            <a:r>
              <a:rPr lang="en-US" sz="1600" dirty="0" err="1"/>
              <a:t>IDfMethod</a:t>
            </a:r>
            <a:r>
              <a:rPr lang="en-US" sz="1600" dirty="0"/>
              <a:t> – </a:t>
            </a:r>
            <a:r>
              <a:rPr lang="en-US" sz="1600" b="1" dirty="0"/>
              <a:t>not</a:t>
            </a:r>
            <a:r>
              <a:rPr lang="en-US" sz="1600" dirty="0"/>
              <a:t> </a:t>
            </a:r>
            <a:r>
              <a:rPr lang="en-US" sz="1600" dirty="0" err="1"/>
              <a:t>IDmMethod</a:t>
            </a:r>
            <a:r>
              <a:rPr lang="en-US" sz="1600" dirty="0"/>
              <a:t> (no interface jar)</a:t>
            </a:r>
          </a:p>
          <a:p>
            <a:pPr fontAlgn="base"/>
            <a:r>
              <a:rPr lang="en-US" sz="1600" dirty="0"/>
              <a:t>Put the module name – </a:t>
            </a:r>
            <a:r>
              <a:rPr lang="en-US" sz="1600" b="1" dirty="0"/>
              <a:t>not</a:t>
            </a:r>
            <a:r>
              <a:rPr lang="en-US" sz="1600" dirty="0"/>
              <a:t> the class name – in the </a:t>
            </a:r>
            <a:r>
              <a:rPr lang="en-US" sz="1600" dirty="0" err="1"/>
              <a:t>command_verb</a:t>
            </a:r>
            <a:r>
              <a:rPr lang="en-US" sz="1600" dirty="0"/>
              <a:t> of the </a:t>
            </a:r>
            <a:r>
              <a:rPr lang="en-US" sz="1600" dirty="0" err="1"/>
              <a:t>dm_method</a:t>
            </a:r>
            <a:r>
              <a:rPr lang="en-US" sz="1600" dirty="0"/>
              <a:t> object</a:t>
            </a:r>
          </a:p>
          <a:p>
            <a:pPr fontAlgn="base"/>
            <a:r>
              <a:rPr lang="en-US" sz="1600" dirty="0"/>
              <a:t>Make your module self-contained. You have no visibility to classes in the </a:t>
            </a:r>
            <a:r>
              <a:rPr lang="en-US" sz="1600" dirty="0" err="1"/>
              <a:t>java_methods</a:t>
            </a:r>
            <a:r>
              <a:rPr lang="en-US" sz="1600" dirty="0"/>
              <a:t> directory so you must be able to find anything you need in one or more BOF modules.</a:t>
            </a:r>
          </a:p>
          <a:p>
            <a:endParaRPr lang="en-US" sz="1200" dirty="0"/>
          </a:p>
        </p:txBody>
      </p:sp>
    </p:spTree>
    <p:extLst>
      <p:ext uri="{BB962C8B-B14F-4D97-AF65-F5344CB8AC3E}">
        <p14:creationId xmlns:p14="http://schemas.microsoft.com/office/powerpoint/2010/main" val="6747006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000" b="1" dirty="0">
                <a:solidFill>
                  <a:schemeClr val="bg1"/>
                </a:solidFill>
                <a:latin typeface="Arial" panose="020B0604020202020204" pitchFamily="34" charset="0"/>
                <a:cs typeface="Arial" panose="020B0604020202020204" pitchFamily="34" charset="0"/>
              </a:rPr>
              <a:t>Summary</a:t>
            </a:r>
          </a:p>
        </p:txBody>
      </p:sp>
      <p:sp>
        <p:nvSpPr>
          <p:cNvPr id="5" name="Content Placeholder 4"/>
          <p:cNvSpPr>
            <a:spLocks noGrp="1"/>
          </p:cNvSpPr>
          <p:nvPr>
            <p:ph idx="1"/>
          </p:nvPr>
        </p:nvSpPr>
        <p:spPr/>
        <p:txBody>
          <a:bodyPr/>
          <a:lstStyle/>
          <a:p>
            <a:endParaRPr lang="en-US" sz="1400" dirty="0" smtClean="0"/>
          </a:p>
          <a:p>
            <a:endParaRPr lang="en-US" sz="1400" dirty="0"/>
          </a:p>
          <a:p>
            <a:endParaRPr lang="en-US" sz="1400" dirty="0" smtClean="0"/>
          </a:p>
          <a:p>
            <a:r>
              <a:rPr lang="en-US" sz="1600" dirty="0" smtClean="0"/>
              <a:t>Methods can be created using Documentum Administrator</a:t>
            </a:r>
          </a:p>
          <a:p>
            <a:endParaRPr lang="en-US" sz="1600" dirty="0" smtClean="0"/>
          </a:p>
          <a:p>
            <a:r>
              <a:rPr lang="en-US" sz="1600" dirty="0" smtClean="0"/>
              <a:t>Administration </a:t>
            </a:r>
            <a:r>
              <a:rPr lang="en-US" sz="1600" dirty="0"/>
              <a:t>&gt; Job Management &gt; Methods</a:t>
            </a:r>
            <a:endParaRPr lang="en-US" sz="1600" dirty="0" smtClean="0"/>
          </a:p>
          <a:p>
            <a:endParaRPr lang="en-US" sz="1600" dirty="0" smtClean="0"/>
          </a:p>
          <a:p>
            <a:r>
              <a:rPr lang="en-US" sz="1600" dirty="0" smtClean="0"/>
              <a:t>Jobs can also be created using Documentum Administrator</a:t>
            </a:r>
          </a:p>
          <a:p>
            <a:endParaRPr lang="en-US" sz="1600" dirty="0"/>
          </a:p>
          <a:p>
            <a:pPr>
              <a:lnSpc>
                <a:spcPct val="150000"/>
              </a:lnSpc>
            </a:pPr>
            <a:r>
              <a:rPr lang="en-US" sz="1600" dirty="0" smtClean="0"/>
              <a:t>Administration </a:t>
            </a:r>
            <a:r>
              <a:rPr lang="en-US" sz="1600" dirty="0"/>
              <a:t>&gt; Job Management &gt; Jobs.</a:t>
            </a:r>
          </a:p>
          <a:p>
            <a:pPr marL="0" indent="0">
              <a:buNone/>
            </a:pPr>
            <a:endParaRPr lang="en-US" sz="1600" dirty="0" smtClean="0"/>
          </a:p>
          <a:p>
            <a:r>
              <a:rPr lang="en-US" sz="1600" dirty="0" smtClean="0"/>
              <a:t>In terms of implementation, the Class can implement BOF </a:t>
            </a:r>
            <a:r>
              <a:rPr lang="en-US" sz="1600" dirty="0"/>
              <a:t>1.0 </a:t>
            </a:r>
            <a:r>
              <a:rPr lang="en-US" sz="1600" dirty="0" smtClean="0"/>
              <a:t>(</a:t>
            </a:r>
            <a:r>
              <a:rPr lang="en-US" sz="1600" dirty="0" err="1" smtClean="0"/>
              <a:t>IDfMethod</a:t>
            </a:r>
            <a:r>
              <a:rPr lang="en-US" sz="1600" dirty="0" smtClean="0"/>
              <a:t> interface) or  BOF </a:t>
            </a:r>
            <a:r>
              <a:rPr lang="en-US" sz="1600" dirty="0"/>
              <a:t>2.0 (</a:t>
            </a:r>
            <a:r>
              <a:rPr lang="en-US" sz="1600" dirty="0" smtClean="0"/>
              <a:t> </a:t>
            </a:r>
            <a:r>
              <a:rPr lang="en-US" sz="1600" dirty="0" err="1"/>
              <a:t>IDfModule</a:t>
            </a:r>
            <a:r>
              <a:rPr lang="en-US" sz="1600" dirty="0"/>
              <a:t> </a:t>
            </a:r>
            <a:r>
              <a:rPr lang="en-US" sz="1600" dirty="0" smtClean="0"/>
              <a:t>)</a:t>
            </a:r>
            <a:endParaRPr lang="en-US" sz="1600" dirty="0"/>
          </a:p>
          <a:p>
            <a:endParaRPr lang="en-US" dirty="0"/>
          </a:p>
        </p:txBody>
      </p:sp>
    </p:spTree>
    <p:extLst>
      <p:ext uri="{BB962C8B-B14F-4D97-AF65-F5344CB8AC3E}">
        <p14:creationId xmlns:p14="http://schemas.microsoft.com/office/powerpoint/2010/main" val="1489395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Test Your Understanding</a:t>
            </a:r>
          </a:p>
        </p:txBody>
      </p:sp>
      <p:sp>
        <p:nvSpPr>
          <p:cNvPr id="5" name="Content Placeholder 4"/>
          <p:cNvSpPr>
            <a:spLocks noGrp="1"/>
          </p:cNvSpPr>
          <p:nvPr>
            <p:ph sz="quarter" idx="10"/>
          </p:nvPr>
        </p:nvSpPr>
        <p:spPr>
          <a:xfrm>
            <a:off x="1004935" y="1244600"/>
            <a:ext cx="4710065" cy="4343400"/>
          </a:xfrm>
        </p:spPr>
        <p:txBody>
          <a:bodyPr/>
          <a:lstStyle/>
          <a:p>
            <a:pPr marL="0" indent="0">
              <a:buNone/>
            </a:pPr>
            <a:r>
              <a:rPr lang="en-US" sz="1800" dirty="0" smtClean="0"/>
              <a:t>It is better to execute ,methods as BOF modules since : </a:t>
            </a:r>
            <a:endParaRPr lang="en-US" sz="1800" dirty="0"/>
          </a:p>
          <a:p>
            <a:endParaRPr lang="en-US" sz="1800" dirty="0"/>
          </a:p>
          <a:p>
            <a:pPr fontAlgn="base">
              <a:buAutoNum type="alphaLcParenR"/>
            </a:pPr>
            <a:r>
              <a:rPr lang="en-US" sz="1800" dirty="0" smtClean="0"/>
              <a:t>You </a:t>
            </a:r>
            <a:r>
              <a:rPr lang="en-US" sz="1800" dirty="0"/>
              <a:t>want to deploy the implementation in the same </a:t>
            </a:r>
            <a:r>
              <a:rPr lang="en-US" sz="1800" dirty="0" err="1"/>
              <a:t>dar</a:t>
            </a:r>
            <a:r>
              <a:rPr lang="en-US" sz="1800" dirty="0"/>
              <a:t>/</a:t>
            </a:r>
            <a:r>
              <a:rPr lang="en-US" sz="1800" dirty="0" err="1"/>
              <a:t>docapp</a:t>
            </a:r>
            <a:r>
              <a:rPr lang="en-US" sz="1800" dirty="0"/>
              <a:t> as the </a:t>
            </a:r>
            <a:r>
              <a:rPr lang="en-US" sz="1800" dirty="0" err="1"/>
              <a:t>dm_method</a:t>
            </a:r>
            <a:r>
              <a:rPr lang="en-US" sz="1800" dirty="0"/>
              <a:t> </a:t>
            </a:r>
            <a:r>
              <a:rPr lang="en-US" sz="1800" dirty="0" smtClean="0"/>
              <a:t>definition</a:t>
            </a:r>
          </a:p>
          <a:p>
            <a:pPr marL="0" indent="0" fontAlgn="base">
              <a:buNone/>
            </a:pPr>
            <a:endParaRPr lang="en-US" sz="1800" dirty="0"/>
          </a:p>
          <a:p>
            <a:pPr marL="0" indent="0" fontAlgn="base">
              <a:buNone/>
            </a:pPr>
            <a:r>
              <a:rPr lang="en-US" sz="1800" dirty="0" smtClean="0"/>
              <a:t>b) You </a:t>
            </a:r>
            <a:r>
              <a:rPr lang="en-US" sz="1800" dirty="0"/>
              <a:t>want to avoid jar confusion by avoiding the </a:t>
            </a:r>
            <a:r>
              <a:rPr lang="en-US" sz="1800" dirty="0" err="1"/>
              <a:t>java_methods</a:t>
            </a:r>
            <a:r>
              <a:rPr lang="en-US" sz="1800" dirty="0"/>
              <a:t> </a:t>
            </a:r>
            <a:r>
              <a:rPr lang="en-US" sz="1800" dirty="0" smtClean="0"/>
              <a:t>directory</a:t>
            </a:r>
          </a:p>
          <a:p>
            <a:pPr marL="0" indent="0" fontAlgn="base">
              <a:buNone/>
            </a:pPr>
            <a:endParaRPr lang="en-US" sz="1800" dirty="0"/>
          </a:p>
          <a:p>
            <a:pPr marL="0" indent="0" fontAlgn="base">
              <a:buNone/>
            </a:pPr>
            <a:r>
              <a:rPr lang="en-US" sz="1800" dirty="0" smtClean="0"/>
              <a:t>c) You </a:t>
            </a:r>
            <a:r>
              <a:rPr lang="en-US" sz="1800" dirty="0"/>
              <a:t>want hot deployment for your method implementation</a:t>
            </a:r>
          </a:p>
          <a:p>
            <a:pPr marL="0" indent="0">
              <a:lnSpc>
                <a:spcPct val="150000"/>
              </a:lnSpc>
              <a:buNone/>
            </a:pPr>
            <a:r>
              <a:rPr lang="en-US" sz="1800" dirty="0" smtClean="0"/>
              <a:t>d) All of the above</a:t>
            </a:r>
            <a:endParaRPr lang="en-US" sz="1800" dirty="0"/>
          </a:p>
          <a:p>
            <a:pPr marL="0" indent="0">
              <a:lnSpc>
                <a:spcPct val="150000"/>
              </a:lnSpc>
              <a:buNone/>
            </a:pPr>
            <a:r>
              <a:rPr lang="en-US" sz="1800" dirty="0" err="1"/>
              <a:t>Ans</a:t>
            </a:r>
            <a:r>
              <a:rPr lang="en-US" sz="1800" dirty="0"/>
              <a:t>: </a:t>
            </a:r>
            <a:r>
              <a:rPr lang="en-US" sz="1800" dirty="0" smtClean="0"/>
              <a:t>d</a:t>
            </a:r>
            <a:endParaRPr lang="en-US" sz="1800" dirty="0"/>
          </a:p>
        </p:txBody>
      </p:sp>
    </p:spTree>
    <p:extLst>
      <p:ext uri="{BB962C8B-B14F-4D97-AF65-F5344CB8AC3E}">
        <p14:creationId xmlns:p14="http://schemas.microsoft.com/office/powerpoint/2010/main" val="12586937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Test Your Understanding</a:t>
            </a:r>
          </a:p>
        </p:txBody>
      </p:sp>
      <p:sp>
        <p:nvSpPr>
          <p:cNvPr id="5" name="Content Placeholder 4"/>
          <p:cNvSpPr>
            <a:spLocks noGrp="1"/>
          </p:cNvSpPr>
          <p:nvPr>
            <p:ph sz="quarter" idx="10"/>
          </p:nvPr>
        </p:nvSpPr>
        <p:spPr>
          <a:xfrm>
            <a:off x="1004935" y="1244600"/>
            <a:ext cx="4710065" cy="4343400"/>
          </a:xfrm>
        </p:spPr>
        <p:txBody>
          <a:bodyPr/>
          <a:lstStyle/>
          <a:p>
            <a:pPr marL="0" indent="0">
              <a:buNone/>
            </a:pPr>
            <a:r>
              <a:rPr lang="en-US" sz="1800" dirty="0" smtClean="0"/>
              <a:t>The </a:t>
            </a:r>
            <a:r>
              <a:rPr lang="en-US" sz="1800" dirty="0"/>
              <a:t>command-line name of the procedure  that executes the program file </a:t>
            </a:r>
            <a:r>
              <a:rPr lang="en-US" sz="1800" dirty="0" smtClean="0"/>
              <a:t>for a Method is called</a:t>
            </a:r>
          </a:p>
          <a:p>
            <a:pPr marL="0" indent="0">
              <a:buNone/>
            </a:pPr>
            <a:endParaRPr lang="en-US" sz="1800" dirty="0"/>
          </a:p>
          <a:p>
            <a:pPr>
              <a:buAutoNum type="alphaLcPeriod"/>
            </a:pPr>
            <a:r>
              <a:rPr lang="en-US" sz="1800" dirty="0" smtClean="0"/>
              <a:t>Name</a:t>
            </a:r>
          </a:p>
          <a:p>
            <a:pPr>
              <a:buAutoNum type="alphaLcPeriod"/>
            </a:pPr>
            <a:r>
              <a:rPr lang="en-US" sz="1800" dirty="0" smtClean="0"/>
              <a:t>Schedule</a:t>
            </a:r>
          </a:p>
          <a:p>
            <a:pPr>
              <a:buAutoNum type="alphaLcPeriod"/>
            </a:pPr>
            <a:r>
              <a:rPr lang="en-US" sz="1800" dirty="0" smtClean="0"/>
              <a:t>Permission</a:t>
            </a:r>
          </a:p>
          <a:p>
            <a:pPr>
              <a:buAutoNum type="alphaLcPeriod"/>
            </a:pPr>
            <a:r>
              <a:rPr lang="en-US" sz="1800" dirty="0" smtClean="0"/>
              <a:t>Verb</a:t>
            </a:r>
          </a:p>
          <a:p>
            <a:pPr marL="0" indent="0">
              <a:buNone/>
            </a:pPr>
            <a:endParaRPr lang="en-US" sz="1800" dirty="0"/>
          </a:p>
          <a:p>
            <a:pPr marL="0" indent="0">
              <a:buNone/>
            </a:pPr>
            <a:r>
              <a:rPr lang="en-US" sz="1800" dirty="0" err="1" smtClean="0"/>
              <a:t>Ans</a:t>
            </a:r>
            <a:r>
              <a:rPr lang="en-US" sz="1800" dirty="0"/>
              <a:t>: </a:t>
            </a:r>
            <a:r>
              <a:rPr lang="en-US" sz="1800" dirty="0" smtClean="0"/>
              <a:t>d</a:t>
            </a:r>
            <a:endParaRPr lang="en-US" sz="1800" dirty="0"/>
          </a:p>
        </p:txBody>
      </p:sp>
    </p:spTree>
    <p:extLst>
      <p:ext uri="{BB962C8B-B14F-4D97-AF65-F5344CB8AC3E}">
        <p14:creationId xmlns:p14="http://schemas.microsoft.com/office/powerpoint/2010/main" val="2243756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 © Cognizant 2015</a:t>
            </a:r>
            <a:endParaRPr lang="en-US" dirty="0"/>
          </a:p>
        </p:txBody>
      </p:sp>
      <p:sp>
        <p:nvSpPr>
          <p:cNvPr id="5" name="Slide Number Placeholder 4"/>
          <p:cNvSpPr>
            <a:spLocks noGrp="1"/>
          </p:cNvSpPr>
          <p:nvPr>
            <p:ph type="sldNum" sz="quarter" idx="12"/>
          </p:nvPr>
        </p:nvSpPr>
        <p:spPr/>
        <p:txBody>
          <a:bodyPr/>
          <a:lstStyle/>
          <a:p>
            <a:fld id="{D8ADAFF2-BF11-42B3-8CB9-F8B879C82B07}" type="slidenum">
              <a:rPr lang="en-US" smtClean="0"/>
              <a:pPr/>
              <a:t>2</a:t>
            </a:fld>
            <a:endParaRPr lang="en-US"/>
          </a:p>
        </p:txBody>
      </p:sp>
      <p:pic>
        <p:nvPicPr>
          <p:cNvPr id="7" name="Content Placeholder 6"/>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33400" y="1143000"/>
            <a:ext cx="1895393" cy="399030"/>
          </a:xfrm>
          <a:prstGeom prst="rect">
            <a:avLst/>
          </a:prstGeom>
        </p:spPr>
      </p:pic>
      <p:pic>
        <p:nvPicPr>
          <p:cNvPr id="8" name="Picture 7"/>
          <p:cNvPicPr>
            <a:picLocks noChangeAspect="1"/>
          </p:cNvPicPr>
          <p:nvPr/>
        </p:nvPicPr>
        <p:blipFill>
          <a:blip r:embed="rId4"/>
          <a:stretch>
            <a:fillRect/>
          </a:stretch>
        </p:blipFill>
        <p:spPr>
          <a:xfrm>
            <a:off x="882047" y="2209800"/>
            <a:ext cx="7122158" cy="2824895"/>
          </a:xfrm>
          <a:prstGeom prst="rect">
            <a:avLst/>
          </a:prstGeom>
        </p:spPr>
      </p:pic>
      <p:sp>
        <p:nvSpPr>
          <p:cNvPr id="10" name="TextBox 9"/>
          <p:cNvSpPr txBox="1"/>
          <p:nvPr/>
        </p:nvSpPr>
        <p:spPr>
          <a:xfrm>
            <a:off x="2855897" y="2258877"/>
            <a:ext cx="5032405" cy="369332"/>
          </a:xfrm>
          <a:prstGeom prst="rect">
            <a:avLst/>
          </a:prstGeom>
          <a:noFill/>
        </p:spPr>
        <p:txBody>
          <a:bodyPr wrap="square" rtlCol="0">
            <a:spAutoFit/>
          </a:bodyPr>
          <a:lstStyle/>
          <a:p>
            <a:r>
              <a:rPr lang="en-US" dirty="0"/>
              <a:t>Mohammad </a:t>
            </a:r>
            <a:r>
              <a:rPr lang="en-US" dirty="0" err="1"/>
              <a:t>Zabiulla</a:t>
            </a:r>
            <a:r>
              <a:rPr lang="en-US" dirty="0"/>
              <a:t> (436572)</a:t>
            </a:r>
          </a:p>
        </p:txBody>
      </p:sp>
      <p:sp>
        <p:nvSpPr>
          <p:cNvPr id="12" name="TextBox 11"/>
          <p:cNvSpPr txBox="1"/>
          <p:nvPr/>
        </p:nvSpPr>
        <p:spPr>
          <a:xfrm>
            <a:off x="3028148" y="3363184"/>
            <a:ext cx="4687902" cy="923330"/>
          </a:xfrm>
          <a:prstGeom prst="rect">
            <a:avLst/>
          </a:prstGeom>
          <a:noFill/>
        </p:spPr>
        <p:txBody>
          <a:bodyPr wrap="square" rtlCol="0">
            <a:spAutoFit/>
          </a:bodyPr>
          <a:lstStyle/>
          <a:p>
            <a:r>
              <a:rPr lang="fr-FR" dirty="0"/>
              <a:t>Senior </a:t>
            </a:r>
            <a:r>
              <a:rPr lang="fr-FR" dirty="0" err="1"/>
              <a:t>Associate</a:t>
            </a:r>
            <a:r>
              <a:rPr lang="fr-FR" dirty="0"/>
              <a:t>,</a:t>
            </a:r>
          </a:p>
          <a:p>
            <a:r>
              <a:rPr lang="fr-FR" dirty="0"/>
              <a:t>Enterprise Content Management </a:t>
            </a:r>
            <a:r>
              <a:rPr lang="fr-FR" dirty="0" err="1"/>
              <a:t>Compétency</a:t>
            </a:r>
            <a:endParaRPr lang="fr-FR" dirty="0"/>
          </a:p>
          <a:p>
            <a:endParaRPr lang="en-US" dirty="0"/>
          </a:p>
        </p:txBody>
      </p:sp>
      <p:sp>
        <p:nvSpPr>
          <p:cNvPr id="13" name="TextBox 12"/>
          <p:cNvSpPr txBox="1"/>
          <p:nvPr/>
        </p:nvSpPr>
        <p:spPr>
          <a:xfrm>
            <a:off x="3200400" y="4199148"/>
            <a:ext cx="2819400" cy="646331"/>
          </a:xfrm>
          <a:prstGeom prst="rect">
            <a:avLst/>
          </a:prstGeom>
          <a:noFill/>
        </p:spPr>
        <p:txBody>
          <a:bodyPr wrap="square" rtlCol="0">
            <a:spAutoFit/>
          </a:bodyPr>
          <a:lstStyle/>
          <a:p>
            <a:r>
              <a:rPr lang="en-US" dirty="0"/>
              <a:t>V 0.1,  15</a:t>
            </a:r>
            <a:r>
              <a:rPr lang="en-US" baseline="30000" dirty="0"/>
              <a:t>th</a:t>
            </a:r>
            <a:r>
              <a:rPr lang="en-US" dirty="0"/>
              <a:t> February </a:t>
            </a:r>
            <a:r>
              <a:rPr lang="en-US" dirty="0" smtClean="0"/>
              <a:t>2018</a:t>
            </a:r>
          </a:p>
          <a:p>
            <a:r>
              <a:rPr lang="en-US" dirty="0" smtClean="0"/>
              <a:t>V 0.3   16</a:t>
            </a:r>
            <a:r>
              <a:rPr lang="en-US" baseline="30000" dirty="0" smtClean="0"/>
              <a:t>th</a:t>
            </a:r>
            <a:r>
              <a:rPr lang="en-US" dirty="0" smtClean="0"/>
              <a:t> March 2018</a:t>
            </a:r>
            <a:endParaRPr lang="en-US" dirty="0"/>
          </a:p>
        </p:txBody>
      </p:sp>
    </p:spTree>
    <p:extLst>
      <p:ext uri="{BB962C8B-B14F-4D97-AF65-F5344CB8AC3E}">
        <p14:creationId xmlns:p14="http://schemas.microsoft.com/office/powerpoint/2010/main" val="30088379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 © Cognizant 2015</a:t>
            </a:r>
            <a:endParaRPr lang="en-US" dirty="0"/>
          </a:p>
        </p:txBody>
      </p:sp>
      <p:sp>
        <p:nvSpPr>
          <p:cNvPr id="4" name="Slide Number Placeholder 3"/>
          <p:cNvSpPr>
            <a:spLocks noGrp="1"/>
          </p:cNvSpPr>
          <p:nvPr>
            <p:ph type="sldNum" sz="quarter" idx="12"/>
          </p:nvPr>
        </p:nvSpPr>
        <p:spPr/>
        <p:txBody>
          <a:bodyPr/>
          <a:lstStyle/>
          <a:p>
            <a:fld id="{D8ADAFF2-BF11-42B3-8CB9-F8B879C82B07}" type="slidenum">
              <a:rPr lang="en-US" smtClean="0"/>
              <a:pPr/>
              <a:t>20</a:t>
            </a:fld>
            <a:endParaRPr lang="en-US"/>
          </a:p>
        </p:txBody>
      </p:sp>
      <p:sp>
        <p:nvSpPr>
          <p:cNvPr id="8" name="Rectangle 7"/>
          <p:cNvSpPr/>
          <p:nvPr/>
        </p:nvSpPr>
        <p:spPr>
          <a:xfrm>
            <a:off x="411126" y="2286000"/>
            <a:ext cx="4648200" cy="2264466"/>
          </a:xfrm>
          <a:prstGeom prst="rect">
            <a:avLst/>
          </a:prstGeom>
        </p:spPr>
        <p:txBody>
          <a:bodyPr wrap="square">
            <a:spAutoFit/>
          </a:bodyPr>
          <a:lstStyle/>
          <a:p>
            <a:r>
              <a:rPr lang="en-US" sz="4705" dirty="0">
                <a:solidFill>
                  <a:prstClr val="white"/>
                </a:solidFill>
                <a:latin typeface="Arial Rounded MT Bold" pitchFamily="34" charset="0"/>
              </a:rPr>
              <a:t>Running </a:t>
            </a:r>
            <a:r>
              <a:rPr lang="en-US" sz="4705" dirty="0" smtClean="0">
                <a:solidFill>
                  <a:prstClr val="white"/>
                </a:solidFill>
                <a:latin typeface="Arial Rounded MT Bold" pitchFamily="34" charset="0"/>
              </a:rPr>
              <a:t>Methods and Jobs</a:t>
            </a:r>
            <a:endParaRPr lang="en-US" dirty="0"/>
          </a:p>
        </p:txBody>
      </p:sp>
    </p:spTree>
    <p:extLst>
      <p:ext uri="{BB962C8B-B14F-4D97-AF65-F5344CB8AC3E}">
        <p14:creationId xmlns:p14="http://schemas.microsoft.com/office/powerpoint/2010/main" val="37866286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Jobs</a:t>
            </a:r>
          </a:p>
        </p:txBody>
      </p:sp>
      <p:sp>
        <p:nvSpPr>
          <p:cNvPr id="3" name="Content Placeholder 2"/>
          <p:cNvSpPr>
            <a:spLocks noGrp="1"/>
          </p:cNvSpPr>
          <p:nvPr>
            <p:ph idx="1"/>
          </p:nvPr>
        </p:nvSpPr>
        <p:spPr>
          <a:xfrm>
            <a:off x="457200" y="990600"/>
            <a:ext cx="8229600" cy="4953000"/>
          </a:xfrm>
        </p:spPr>
        <p:txBody>
          <a:bodyPr/>
          <a:lstStyle/>
          <a:p>
            <a:pPr marL="0" indent="0">
              <a:lnSpc>
                <a:spcPct val="150000"/>
              </a:lnSpc>
              <a:buNone/>
            </a:pPr>
            <a:r>
              <a:rPr lang="en-US" sz="1600" dirty="0"/>
              <a:t>To run a </a:t>
            </a:r>
            <a:r>
              <a:rPr lang="en-US" sz="1600" dirty="0" smtClean="0"/>
              <a:t>job using DA: </a:t>
            </a:r>
            <a:endParaRPr lang="en-US" sz="1600" dirty="0"/>
          </a:p>
          <a:p>
            <a:pPr>
              <a:lnSpc>
                <a:spcPct val="150000"/>
              </a:lnSpc>
            </a:pPr>
            <a:r>
              <a:rPr lang="en-US" sz="1600" dirty="0" smtClean="0"/>
              <a:t>Select </a:t>
            </a:r>
            <a:r>
              <a:rPr lang="en-US" sz="1600" dirty="0"/>
              <a:t>the job to run. </a:t>
            </a:r>
          </a:p>
          <a:p>
            <a:pPr>
              <a:lnSpc>
                <a:spcPct val="150000"/>
              </a:lnSpc>
            </a:pPr>
            <a:r>
              <a:rPr lang="en-US" sz="1600" dirty="0" smtClean="0"/>
              <a:t>Click </a:t>
            </a:r>
            <a:r>
              <a:rPr lang="en-US" sz="1600" dirty="0"/>
              <a:t>Tools &gt; Run. When the agent exec process next polls the repository, the job runs. </a:t>
            </a:r>
          </a:p>
          <a:p>
            <a:pPr>
              <a:lnSpc>
                <a:spcPct val="150000"/>
              </a:lnSpc>
            </a:pPr>
            <a:r>
              <a:rPr lang="en-US" sz="1600" dirty="0" smtClean="0"/>
              <a:t>To </a:t>
            </a:r>
            <a:r>
              <a:rPr lang="en-US" sz="1600" dirty="0"/>
              <a:t>view the status of a running job after you start it, click View &gt; Refresh.</a:t>
            </a:r>
          </a:p>
          <a:p>
            <a:pPr>
              <a:lnSpc>
                <a:spcPct val="150000"/>
              </a:lnSpc>
            </a:pPr>
            <a:r>
              <a:rPr lang="en-US" sz="1600" dirty="0" smtClean="0"/>
              <a:t>To </a:t>
            </a:r>
            <a:r>
              <a:rPr lang="en-US" sz="1600" dirty="0"/>
              <a:t>view the job report, select the job and click View &gt; Report. </a:t>
            </a:r>
          </a:p>
          <a:p>
            <a:pPr>
              <a:lnSpc>
                <a:spcPct val="150000"/>
              </a:lnSpc>
            </a:pPr>
            <a:r>
              <a:rPr lang="en-US" sz="1600" dirty="0" smtClean="0"/>
              <a:t>To </a:t>
            </a:r>
            <a:r>
              <a:rPr lang="en-US" sz="1600" dirty="0"/>
              <a:t>view the trace log for the job, select the job and click View &gt; Trace. </a:t>
            </a:r>
          </a:p>
          <a:p>
            <a:pPr>
              <a:lnSpc>
                <a:spcPct val="150000"/>
              </a:lnSpc>
            </a:pPr>
            <a:endParaRPr lang="en-US" sz="1600" dirty="0"/>
          </a:p>
          <a:p>
            <a:pPr marL="0" indent="0">
              <a:lnSpc>
                <a:spcPct val="150000"/>
              </a:lnSpc>
              <a:buNone/>
            </a:pPr>
            <a:r>
              <a:rPr lang="en-US" sz="1600" dirty="0"/>
              <a:t>Viewing the status of a running </a:t>
            </a:r>
            <a:r>
              <a:rPr lang="en-US" sz="1600" dirty="0" smtClean="0"/>
              <a:t>job</a:t>
            </a:r>
          </a:p>
          <a:p>
            <a:pPr>
              <a:lnSpc>
                <a:spcPct val="150000"/>
              </a:lnSpc>
            </a:pPr>
            <a:r>
              <a:rPr lang="en-US" sz="1600" dirty="0" smtClean="0"/>
              <a:t> </a:t>
            </a:r>
            <a:r>
              <a:rPr lang="en-US" sz="1600" dirty="0"/>
              <a:t>To view the status of a running job after you start it, click View &gt; Refresh. </a:t>
            </a:r>
            <a:endParaRPr lang="en-US" sz="1600" dirty="0" smtClean="0"/>
          </a:p>
          <a:p>
            <a:pPr>
              <a:lnSpc>
                <a:spcPct val="150000"/>
              </a:lnSpc>
            </a:pPr>
            <a:r>
              <a:rPr lang="en-US" sz="1600" dirty="0" smtClean="0"/>
              <a:t>The </a:t>
            </a:r>
            <a:r>
              <a:rPr lang="en-US" sz="1600" dirty="0"/>
              <a:t>list page refreshes and the Status column for the job is updated. </a:t>
            </a:r>
            <a:endParaRPr lang="en-US" sz="1600" dirty="0" smtClean="0"/>
          </a:p>
          <a:p>
            <a:pPr>
              <a:lnSpc>
                <a:spcPct val="150000"/>
              </a:lnSpc>
            </a:pPr>
            <a:r>
              <a:rPr lang="en-US" sz="1600" dirty="0" smtClean="0"/>
              <a:t>You </a:t>
            </a:r>
            <a:r>
              <a:rPr lang="en-US" sz="1600" dirty="0"/>
              <a:t>may need to click View &gt; Refresh several </a:t>
            </a:r>
            <a:r>
              <a:rPr lang="en-US" sz="1600" dirty="0" smtClean="0"/>
              <a:t>times</a:t>
            </a:r>
            <a:endParaRPr lang="en-US" sz="1600" dirty="0"/>
          </a:p>
        </p:txBody>
      </p:sp>
      <p:sp>
        <p:nvSpPr>
          <p:cNvPr id="4" name="Footer Placeholder 3"/>
          <p:cNvSpPr>
            <a:spLocks noGrp="1"/>
          </p:cNvSpPr>
          <p:nvPr>
            <p:ph type="ftr" sz="quarter" idx="11"/>
          </p:nvPr>
        </p:nvSpPr>
        <p:spPr/>
        <p:txBody>
          <a:bodyPr/>
          <a:lstStyle/>
          <a:p>
            <a:r>
              <a:rPr lang="en-US"/>
              <a:t>| © Cognizant 2015</a:t>
            </a:r>
            <a:endParaRPr lang="en-US" dirty="0"/>
          </a:p>
        </p:txBody>
      </p:sp>
      <p:sp>
        <p:nvSpPr>
          <p:cNvPr id="5" name="Slide Number Placeholder 4"/>
          <p:cNvSpPr>
            <a:spLocks noGrp="1"/>
          </p:cNvSpPr>
          <p:nvPr>
            <p:ph type="sldNum" sz="quarter" idx="12"/>
          </p:nvPr>
        </p:nvSpPr>
        <p:spPr/>
        <p:txBody>
          <a:bodyPr/>
          <a:lstStyle/>
          <a:p>
            <a:fld id="{D8ADAFF2-BF11-42B3-8CB9-F8B879C82B07}" type="slidenum">
              <a:rPr lang="en-US" smtClean="0"/>
              <a:pPr/>
              <a:t>21</a:t>
            </a:fld>
            <a:endParaRPr lang="en-US"/>
          </a:p>
        </p:txBody>
      </p:sp>
    </p:spTree>
    <p:extLst>
      <p:ext uri="{BB962C8B-B14F-4D97-AF65-F5344CB8AC3E}">
        <p14:creationId xmlns:p14="http://schemas.microsoft.com/office/powerpoint/2010/main" val="12187315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Jobs</a:t>
            </a:r>
          </a:p>
        </p:txBody>
      </p:sp>
      <p:sp>
        <p:nvSpPr>
          <p:cNvPr id="3" name="Content Placeholder 2"/>
          <p:cNvSpPr>
            <a:spLocks noGrp="1"/>
          </p:cNvSpPr>
          <p:nvPr>
            <p:ph idx="1"/>
          </p:nvPr>
        </p:nvSpPr>
        <p:spPr/>
        <p:txBody>
          <a:bodyPr/>
          <a:lstStyle/>
          <a:p>
            <a:pPr marL="0" indent="0">
              <a:lnSpc>
                <a:spcPct val="150000"/>
              </a:lnSpc>
              <a:buNone/>
            </a:pPr>
            <a:r>
              <a:rPr lang="en-US" sz="1600" dirty="0" smtClean="0"/>
              <a:t>Using </a:t>
            </a:r>
            <a:r>
              <a:rPr lang="en-US" sz="1600" dirty="0"/>
              <a:t>API/DQL - </a:t>
            </a:r>
          </a:p>
          <a:p>
            <a:pPr>
              <a:lnSpc>
                <a:spcPct val="150000"/>
              </a:lnSpc>
            </a:pPr>
            <a:r>
              <a:rPr lang="en-US" sz="1600" dirty="0" smtClean="0"/>
              <a:t>API </a:t>
            </a:r>
            <a:r>
              <a:rPr lang="en-US" sz="1600" dirty="0"/>
              <a:t>Editor • </a:t>
            </a:r>
            <a:r>
              <a:rPr lang="en-US" sz="1600" dirty="0" err="1"/>
              <a:t>apply,c,NULL,DO_METHOD,METHOD,S</a:t>
            </a:r>
            <a:r>
              <a:rPr lang="en-US" sz="1600" dirty="0"/>
              <a:t>,, ARGUMENTS,S,'' </a:t>
            </a:r>
          </a:p>
          <a:p>
            <a:pPr>
              <a:lnSpc>
                <a:spcPct val="150000"/>
              </a:lnSpc>
            </a:pPr>
            <a:r>
              <a:rPr lang="en-US" sz="1600" dirty="0" smtClean="0"/>
              <a:t>DQL </a:t>
            </a:r>
            <a:r>
              <a:rPr lang="en-US" sz="1600" dirty="0"/>
              <a:t>Editor • EXECUTE </a:t>
            </a:r>
            <a:r>
              <a:rPr lang="en-US" sz="1600" dirty="0" err="1"/>
              <a:t>do_method</a:t>
            </a:r>
            <a:r>
              <a:rPr lang="en-US" sz="1600" dirty="0"/>
              <a:t> WITH method = '', arguments = ''</a:t>
            </a:r>
          </a:p>
          <a:p>
            <a:pPr>
              <a:lnSpc>
                <a:spcPct val="150000"/>
              </a:lnSpc>
            </a:pPr>
            <a:endParaRPr lang="en-US" sz="1600" dirty="0" smtClean="0"/>
          </a:p>
          <a:p>
            <a:pPr marL="0" indent="0">
              <a:lnSpc>
                <a:spcPct val="150000"/>
              </a:lnSpc>
              <a:buNone/>
            </a:pPr>
            <a:r>
              <a:rPr lang="en-US" sz="1600" dirty="0" smtClean="0"/>
              <a:t>Viewing </a:t>
            </a:r>
            <a:r>
              <a:rPr lang="en-US" sz="1600" dirty="0"/>
              <a:t>job reports </a:t>
            </a:r>
            <a:endParaRPr lang="en-US" sz="1600" dirty="0" smtClean="0"/>
          </a:p>
          <a:p>
            <a:pPr>
              <a:lnSpc>
                <a:spcPct val="150000"/>
              </a:lnSpc>
            </a:pPr>
            <a:r>
              <a:rPr lang="en-US" sz="1600" dirty="0" smtClean="0"/>
              <a:t>Connect </a:t>
            </a:r>
            <a:r>
              <a:rPr lang="en-US" sz="1600" dirty="0"/>
              <a:t>to the repository and navigate to Administration &gt; Job Management &gt; Jobs. </a:t>
            </a:r>
            <a:endParaRPr lang="en-US" sz="1600" dirty="0" smtClean="0"/>
          </a:p>
          <a:p>
            <a:pPr>
              <a:lnSpc>
                <a:spcPct val="150000"/>
              </a:lnSpc>
            </a:pPr>
            <a:r>
              <a:rPr lang="en-US" sz="1600" dirty="0" smtClean="0"/>
              <a:t>Select </a:t>
            </a:r>
            <a:r>
              <a:rPr lang="en-US" sz="1600" dirty="0"/>
              <a:t>the jobs whose reports you want to view. </a:t>
            </a:r>
            <a:endParaRPr lang="en-US" sz="1600" dirty="0" smtClean="0"/>
          </a:p>
          <a:p>
            <a:pPr>
              <a:lnSpc>
                <a:spcPct val="150000"/>
              </a:lnSpc>
            </a:pPr>
            <a:r>
              <a:rPr lang="en-US" sz="1600" dirty="0" smtClean="0"/>
              <a:t>Select </a:t>
            </a:r>
            <a:r>
              <a:rPr lang="en-US" sz="1600" dirty="0"/>
              <a:t>View &gt; Report (or right-click and select View Job Report</a:t>
            </a:r>
            <a:r>
              <a:rPr lang="en-US" sz="1600" dirty="0" smtClean="0"/>
              <a:t>).</a:t>
            </a:r>
          </a:p>
          <a:p>
            <a:pPr>
              <a:lnSpc>
                <a:spcPct val="150000"/>
              </a:lnSpc>
            </a:pPr>
            <a:r>
              <a:rPr lang="en-US" sz="1600" dirty="0" smtClean="0"/>
              <a:t>If </a:t>
            </a:r>
            <a:r>
              <a:rPr lang="en-US" sz="1600" dirty="0"/>
              <a:t>you selected multiple jobs, click Next to view the next report. </a:t>
            </a:r>
            <a:endParaRPr lang="en-US" sz="1600" dirty="0" smtClean="0"/>
          </a:p>
          <a:p>
            <a:pPr>
              <a:lnSpc>
                <a:spcPct val="150000"/>
              </a:lnSpc>
            </a:pPr>
            <a:r>
              <a:rPr lang="en-US" sz="1600" dirty="0" smtClean="0"/>
              <a:t>To view the report on Content Server, for instance on windows</a:t>
            </a:r>
            <a:r>
              <a:rPr lang="en-US" sz="1600" dirty="0" smtClean="0"/>
              <a:t>, </a:t>
            </a:r>
            <a:r>
              <a:rPr lang="en-US" sz="1600" dirty="0"/>
              <a:t>navigate </a:t>
            </a:r>
            <a:r>
              <a:rPr lang="en-US" sz="1600"/>
              <a:t>to </a:t>
            </a:r>
            <a:r>
              <a:rPr lang="en-US" sz="1600" smtClean="0"/>
              <a:t>D</a:t>
            </a:r>
            <a:r>
              <a:rPr lang="en-US" sz="1600" dirty="0"/>
              <a:t>:/Documentum/dba/log/&lt;repo id&gt;/</a:t>
            </a:r>
            <a:r>
              <a:rPr lang="en-US" sz="1600" dirty="0" err="1"/>
              <a:t>sysadmin</a:t>
            </a:r>
            <a:r>
              <a:rPr lang="en-US" sz="1600" dirty="0"/>
              <a:t>/&lt;job </a:t>
            </a:r>
            <a:r>
              <a:rPr lang="en-US" sz="1600" dirty="0" err="1"/>
              <a:t>name.report</a:t>
            </a:r>
            <a:r>
              <a:rPr lang="en-US" sz="1600" dirty="0"/>
              <a:t>&gt;</a:t>
            </a:r>
            <a:endParaRPr lang="en-US" sz="1600" dirty="0"/>
          </a:p>
          <a:p>
            <a:pPr marL="0" indent="0">
              <a:lnSpc>
                <a:spcPct val="150000"/>
              </a:lnSpc>
              <a:buNone/>
            </a:pPr>
            <a:endParaRPr lang="en-US" sz="1200" dirty="0" smtClean="0"/>
          </a:p>
        </p:txBody>
      </p:sp>
      <p:sp>
        <p:nvSpPr>
          <p:cNvPr id="4" name="Footer Placeholder 3"/>
          <p:cNvSpPr>
            <a:spLocks noGrp="1"/>
          </p:cNvSpPr>
          <p:nvPr>
            <p:ph type="ftr" sz="quarter" idx="11"/>
          </p:nvPr>
        </p:nvSpPr>
        <p:spPr/>
        <p:txBody>
          <a:bodyPr/>
          <a:lstStyle/>
          <a:p>
            <a:r>
              <a:rPr lang="en-US"/>
              <a:t>| © Cognizant 2015</a:t>
            </a:r>
            <a:endParaRPr lang="en-US" dirty="0"/>
          </a:p>
        </p:txBody>
      </p:sp>
      <p:sp>
        <p:nvSpPr>
          <p:cNvPr id="5" name="Slide Number Placeholder 4"/>
          <p:cNvSpPr>
            <a:spLocks noGrp="1"/>
          </p:cNvSpPr>
          <p:nvPr>
            <p:ph type="sldNum" sz="quarter" idx="12"/>
          </p:nvPr>
        </p:nvSpPr>
        <p:spPr/>
        <p:txBody>
          <a:bodyPr/>
          <a:lstStyle/>
          <a:p>
            <a:fld id="{D8ADAFF2-BF11-42B3-8CB9-F8B879C82B07}" type="slidenum">
              <a:rPr lang="en-US" smtClean="0"/>
              <a:pPr/>
              <a:t>22</a:t>
            </a:fld>
            <a:endParaRPr lang="en-US"/>
          </a:p>
        </p:txBody>
      </p:sp>
    </p:spTree>
    <p:extLst>
      <p:ext uri="{BB962C8B-B14F-4D97-AF65-F5344CB8AC3E}">
        <p14:creationId xmlns:p14="http://schemas.microsoft.com/office/powerpoint/2010/main" val="6476060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Running Methods</a:t>
            </a:r>
            <a:endParaRPr lang="en-US" dirty="0"/>
          </a:p>
        </p:txBody>
      </p:sp>
      <p:sp>
        <p:nvSpPr>
          <p:cNvPr id="3" name="Content Placeholder 2"/>
          <p:cNvSpPr>
            <a:spLocks noGrp="1"/>
          </p:cNvSpPr>
          <p:nvPr>
            <p:ph idx="1"/>
          </p:nvPr>
        </p:nvSpPr>
        <p:spPr>
          <a:xfrm>
            <a:off x="152400" y="624840"/>
            <a:ext cx="5791200" cy="5775960"/>
          </a:xfrm>
        </p:spPr>
        <p:txBody>
          <a:bodyPr/>
          <a:lstStyle/>
          <a:p>
            <a:pPr marL="0" indent="0">
              <a:lnSpc>
                <a:spcPct val="150000"/>
              </a:lnSpc>
              <a:buNone/>
            </a:pPr>
            <a:r>
              <a:rPr lang="en-US" sz="1600" dirty="0"/>
              <a:t>To run a method: </a:t>
            </a:r>
          </a:p>
          <a:p>
            <a:pPr>
              <a:lnSpc>
                <a:spcPct val="150000"/>
              </a:lnSpc>
            </a:pPr>
            <a:r>
              <a:rPr lang="en-US" sz="1600" dirty="0" smtClean="0"/>
              <a:t>Navigate </a:t>
            </a:r>
            <a:r>
              <a:rPr lang="en-US" sz="1600" dirty="0"/>
              <a:t>to Administration &gt; Job Management &gt; Methods. </a:t>
            </a:r>
          </a:p>
          <a:p>
            <a:pPr>
              <a:lnSpc>
                <a:spcPct val="150000"/>
              </a:lnSpc>
            </a:pPr>
            <a:r>
              <a:rPr lang="en-US" sz="1600" dirty="0" smtClean="0"/>
              <a:t>Locate </a:t>
            </a:r>
            <a:r>
              <a:rPr lang="en-US" sz="1600" dirty="0"/>
              <a:t>the method and then select </a:t>
            </a:r>
            <a:endParaRPr lang="en-US" sz="1600" dirty="0" smtClean="0"/>
          </a:p>
          <a:p>
            <a:pPr marL="0" indent="0">
              <a:lnSpc>
                <a:spcPct val="150000"/>
              </a:lnSpc>
              <a:buNone/>
            </a:pPr>
            <a:r>
              <a:rPr lang="en-US" sz="1600" dirty="0"/>
              <a:t>	</a:t>
            </a:r>
            <a:r>
              <a:rPr lang="en-US" sz="1600" dirty="0" smtClean="0"/>
              <a:t>Tools </a:t>
            </a:r>
            <a:r>
              <a:rPr lang="en-US" sz="1600" dirty="0"/>
              <a:t>&gt; Run Method. </a:t>
            </a:r>
          </a:p>
          <a:p>
            <a:pPr>
              <a:lnSpc>
                <a:spcPct val="150000"/>
              </a:lnSpc>
            </a:pPr>
            <a:r>
              <a:rPr lang="en-US" sz="1600" dirty="0" smtClean="0"/>
              <a:t>Enter </a:t>
            </a:r>
            <a:r>
              <a:rPr lang="en-US" sz="1600" dirty="0"/>
              <a:t>information on the Run Method page:</a:t>
            </a:r>
          </a:p>
          <a:p>
            <a:pPr lvl="1">
              <a:lnSpc>
                <a:spcPct val="150000"/>
              </a:lnSpc>
              <a:buFont typeface="Wingdings" panose="05000000000000000000" pitchFamily="2" charset="2"/>
              <a:buChar char="Ø"/>
            </a:pPr>
            <a:r>
              <a:rPr lang="en-US" sz="1600" dirty="0" smtClean="0"/>
              <a:t>Arguments</a:t>
            </a:r>
            <a:r>
              <a:rPr lang="en-US" sz="1600" dirty="0"/>
              <a:t>: Type </a:t>
            </a:r>
            <a:r>
              <a:rPr lang="en-US" sz="1600" dirty="0" smtClean="0"/>
              <a:t>applicable arguments</a:t>
            </a:r>
            <a:endParaRPr lang="en-US" sz="1600" dirty="0"/>
          </a:p>
          <a:p>
            <a:pPr lvl="1">
              <a:lnSpc>
                <a:spcPct val="150000"/>
              </a:lnSpc>
              <a:buFont typeface="Wingdings" panose="05000000000000000000" pitchFamily="2" charset="2"/>
              <a:buChar char="Ø"/>
            </a:pPr>
            <a:r>
              <a:rPr lang="en-US" sz="1600" dirty="0" smtClean="0"/>
              <a:t>Timeout</a:t>
            </a:r>
            <a:r>
              <a:rPr lang="en-US" sz="1600" dirty="0"/>
              <a:t>: Type a time-out interval. </a:t>
            </a:r>
          </a:p>
          <a:p>
            <a:pPr lvl="1">
              <a:lnSpc>
                <a:spcPct val="150000"/>
              </a:lnSpc>
              <a:buFont typeface="Wingdings" panose="05000000000000000000" pitchFamily="2" charset="2"/>
              <a:buChar char="Ø"/>
            </a:pPr>
            <a:r>
              <a:rPr lang="en-US" sz="1600" dirty="0" smtClean="0"/>
              <a:t>Save </a:t>
            </a:r>
            <a:r>
              <a:rPr lang="en-US" sz="1600" dirty="0"/>
              <a:t>Results: Select to save the results.</a:t>
            </a:r>
          </a:p>
          <a:p>
            <a:pPr lvl="1">
              <a:lnSpc>
                <a:spcPct val="150000"/>
              </a:lnSpc>
              <a:buFont typeface="Wingdings" panose="05000000000000000000" pitchFamily="2" charset="2"/>
              <a:buChar char="Ø"/>
            </a:pPr>
            <a:r>
              <a:rPr lang="en-US" sz="1600" dirty="0" smtClean="0"/>
              <a:t>Launch </a:t>
            </a:r>
            <a:r>
              <a:rPr lang="en-US" sz="1600" dirty="0"/>
              <a:t>Direct: </a:t>
            </a:r>
            <a:r>
              <a:rPr lang="en-US" sz="1600" dirty="0" smtClean="0"/>
              <a:t>launches method directly</a:t>
            </a:r>
            <a:endParaRPr lang="en-US" sz="1600" dirty="0"/>
          </a:p>
          <a:p>
            <a:pPr lvl="1">
              <a:lnSpc>
                <a:spcPct val="150000"/>
              </a:lnSpc>
              <a:buFont typeface="Wingdings" panose="05000000000000000000" pitchFamily="2" charset="2"/>
              <a:buChar char="Ø"/>
            </a:pPr>
            <a:r>
              <a:rPr lang="en-US" sz="1600" dirty="0" smtClean="0"/>
              <a:t>Launch </a:t>
            </a:r>
            <a:r>
              <a:rPr lang="en-US" sz="1600" dirty="0" err="1"/>
              <a:t>Async</a:t>
            </a:r>
            <a:r>
              <a:rPr lang="en-US" sz="1600" dirty="0"/>
              <a:t>: </a:t>
            </a:r>
            <a:r>
              <a:rPr lang="en-US" sz="1600" dirty="0" smtClean="0"/>
              <a:t>launches method asynchronously</a:t>
            </a:r>
            <a:r>
              <a:rPr lang="en-US" sz="1600" dirty="0"/>
              <a:t>. </a:t>
            </a:r>
          </a:p>
          <a:p>
            <a:pPr lvl="1">
              <a:lnSpc>
                <a:spcPct val="150000"/>
              </a:lnSpc>
              <a:buFont typeface="Wingdings" panose="05000000000000000000" pitchFamily="2" charset="2"/>
              <a:buChar char="Ø"/>
            </a:pPr>
            <a:r>
              <a:rPr lang="en-US" sz="1600" dirty="0" smtClean="0"/>
              <a:t>Run </a:t>
            </a:r>
            <a:r>
              <a:rPr lang="en-US" sz="1600" dirty="0"/>
              <a:t>as Server: </a:t>
            </a:r>
            <a:r>
              <a:rPr lang="en-US" sz="1600" dirty="0" smtClean="0"/>
              <a:t>runs as </a:t>
            </a:r>
            <a:r>
              <a:rPr lang="en-US" sz="1600" dirty="0"/>
              <a:t>the application owner. </a:t>
            </a:r>
          </a:p>
          <a:p>
            <a:pPr lvl="1">
              <a:lnSpc>
                <a:spcPct val="150000"/>
              </a:lnSpc>
              <a:buFont typeface="Wingdings" panose="05000000000000000000" pitchFamily="2" charset="2"/>
              <a:buChar char="Ø"/>
            </a:pPr>
            <a:r>
              <a:rPr lang="en-US" sz="1600" dirty="0" smtClean="0"/>
              <a:t>Trace </a:t>
            </a:r>
            <a:r>
              <a:rPr lang="en-US" sz="1600" dirty="0"/>
              <a:t>Launch: </a:t>
            </a:r>
            <a:r>
              <a:rPr lang="en-US" sz="1600" dirty="0" smtClean="0"/>
              <a:t>Saves execution </a:t>
            </a:r>
            <a:r>
              <a:rPr lang="en-US" sz="1600" dirty="0"/>
              <a:t>messages to </a:t>
            </a:r>
            <a:r>
              <a:rPr lang="en-US" sz="1600" dirty="0" smtClean="0"/>
              <a:t>server </a:t>
            </a:r>
            <a:endParaRPr lang="en-US" sz="1600" dirty="0"/>
          </a:p>
        </p:txBody>
      </p:sp>
      <p:sp>
        <p:nvSpPr>
          <p:cNvPr id="4" name="Footer Placeholder 3"/>
          <p:cNvSpPr>
            <a:spLocks noGrp="1"/>
          </p:cNvSpPr>
          <p:nvPr>
            <p:ph type="ftr" sz="quarter" idx="11"/>
          </p:nvPr>
        </p:nvSpPr>
        <p:spPr/>
        <p:txBody>
          <a:bodyPr/>
          <a:lstStyle/>
          <a:p>
            <a:r>
              <a:rPr lang="en-US"/>
              <a:t>| © Cognizant 2015</a:t>
            </a:r>
            <a:endParaRPr lang="en-US" dirty="0"/>
          </a:p>
        </p:txBody>
      </p:sp>
      <p:sp>
        <p:nvSpPr>
          <p:cNvPr id="5" name="Slide Number Placeholder 4"/>
          <p:cNvSpPr>
            <a:spLocks noGrp="1"/>
          </p:cNvSpPr>
          <p:nvPr>
            <p:ph type="sldNum" sz="quarter" idx="12"/>
          </p:nvPr>
        </p:nvSpPr>
        <p:spPr/>
        <p:txBody>
          <a:bodyPr/>
          <a:lstStyle/>
          <a:p>
            <a:fld id="{D8ADAFF2-BF11-42B3-8CB9-F8B879C82B07}" type="slidenum">
              <a:rPr lang="en-US" smtClean="0"/>
              <a:pPr/>
              <a:t>23</a:t>
            </a:fld>
            <a:endParaRPr lang="en-US"/>
          </a:p>
        </p:txBody>
      </p:sp>
      <p:pic>
        <p:nvPicPr>
          <p:cNvPr id="3074" name="Picture 2" descr="pass-standard-arg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990600"/>
            <a:ext cx="3657600"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85851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important Jobs</a:t>
            </a:r>
          </a:p>
        </p:txBody>
      </p:sp>
      <p:sp>
        <p:nvSpPr>
          <p:cNvPr id="3" name="Content Placeholder 2"/>
          <p:cNvSpPr>
            <a:spLocks noGrp="1"/>
          </p:cNvSpPr>
          <p:nvPr>
            <p:ph idx="1"/>
          </p:nvPr>
        </p:nvSpPr>
        <p:spPr>
          <a:xfrm>
            <a:off x="533400" y="990600"/>
            <a:ext cx="8229600" cy="5135563"/>
          </a:xfrm>
        </p:spPr>
        <p:txBody>
          <a:bodyPr/>
          <a:lstStyle/>
          <a:p>
            <a:pPr>
              <a:lnSpc>
                <a:spcPct val="150000"/>
              </a:lnSpc>
            </a:pPr>
            <a:r>
              <a:rPr lang="en-US" sz="1600" b="1" dirty="0" err="1" smtClean="0"/>
              <a:t>DMClean</a:t>
            </a:r>
            <a:r>
              <a:rPr lang="en-US" sz="1600" b="1" dirty="0" smtClean="0"/>
              <a:t> </a:t>
            </a:r>
            <a:r>
              <a:rPr lang="en-US" sz="1600" b="1" dirty="0" smtClean="0">
                <a:sym typeface="Wingdings" panose="05000000000000000000" pitchFamily="2" charset="2"/>
              </a:rPr>
              <a:t></a:t>
            </a:r>
            <a:r>
              <a:rPr lang="en-US" sz="1600" dirty="0" smtClean="0"/>
              <a:t> </a:t>
            </a:r>
            <a:r>
              <a:rPr lang="en-US" sz="1600" dirty="0"/>
              <a:t>The </a:t>
            </a:r>
            <a:r>
              <a:rPr lang="en-US" sz="1600" dirty="0" err="1"/>
              <a:t>DMClean</a:t>
            </a:r>
            <a:r>
              <a:rPr lang="en-US" sz="1600" dirty="0"/>
              <a:t> job removes deleted and orphaned objects from the </a:t>
            </a:r>
            <a:r>
              <a:rPr lang="en-US" sz="1600" dirty="0" err="1"/>
              <a:t>Docbase</a:t>
            </a:r>
            <a:r>
              <a:rPr lang="en-US" sz="1600" dirty="0" smtClean="0"/>
              <a:t>.</a:t>
            </a:r>
          </a:p>
          <a:p>
            <a:pPr>
              <a:lnSpc>
                <a:spcPct val="150000"/>
              </a:lnSpc>
            </a:pPr>
            <a:r>
              <a:rPr lang="en-US" sz="1600" b="1" dirty="0" err="1" smtClean="0"/>
              <a:t>DMFilescan</a:t>
            </a:r>
            <a:r>
              <a:rPr lang="en-US" sz="1600" b="1" dirty="0" smtClean="0"/>
              <a:t> </a:t>
            </a:r>
            <a:r>
              <a:rPr lang="en-US" sz="1600" b="1" dirty="0">
                <a:sym typeface="Wingdings" panose="05000000000000000000" pitchFamily="2" charset="2"/>
              </a:rPr>
              <a:t></a:t>
            </a:r>
            <a:r>
              <a:rPr lang="en-US" sz="1600" dirty="0" smtClean="0"/>
              <a:t> </a:t>
            </a:r>
            <a:r>
              <a:rPr lang="en-US" sz="1600" dirty="0"/>
              <a:t>The </a:t>
            </a:r>
            <a:r>
              <a:rPr lang="en-US" sz="1600" dirty="0" err="1"/>
              <a:t>DMFileScan</a:t>
            </a:r>
            <a:r>
              <a:rPr lang="en-US" sz="1600" dirty="0"/>
              <a:t> job removes deleted and orphaned content files from the file system</a:t>
            </a:r>
            <a:r>
              <a:rPr lang="en-US" sz="1600" dirty="0" smtClean="0"/>
              <a:t>.</a:t>
            </a:r>
          </a:p>
          <a:p>
            <a:pPr>
              <a:lnSpc>
                <a:spcPct val="150000"/>
              </a:lnSpc>
            </a:pPr>
            <a:r>
              <a:rPr lang="en-US" sz="1600" b="1" dirty="0" err="1" smtClean="0"/>
              <a:t>LogPurge</a:t>
            </a:r>
            <a:r>
              <a:rPr lang="en-US" sz="1600" dirty="0" smtClean="0"/>
              <a:t> </a:t>
            </a:r>
            <a:r>
              <a:rPr lang="en-US" sz="1600" b="1" dirty="0">
                <a:sym typeface="Wingdings" panose="05000000000000000000" pitchFamily="2" charset="2"/>
              </a:rPr>
              <a:t> </a:t>
            </a:r>
            <a:r>
              <a:rPr lang="en-US" sz="1600" dirty="0" smtClean="0"/>
              <a:t>The </a:t>
            </a:r>
            <a:r>
              <a:rPr lang="en-US" sz="1600" dirty="0"/>
              <a:t>Log Purge job removes server and session logs from the </a:t>
            </a:r>
            <a:r>
              <a:rPr lang="en-US" sz="1600" dirty="0" err="1"/>
              <a:t>Docbase</a:t>
            </a:r>
            <a:r>
              <a:rPr lang="en-US" sz="1600" dirty="0"/>
              <a:t> and file system. </a:t>
            </a:r>
            <a:endParaRPr lang="en-US" sz="1600" dirty="0" smtClean="0"/>
          </a:p>
          <a:p>
            <a:pPr>
              <a:lnSpc>
                <a:spcPct val="150000"/>
              </a:lnSpc>
            </a:pPr>
            <a:r>
              <a:rPr lang="en-US" sz="1600" b="1" dirty="0" err="1" smtClean="0"/>
              <a:t>ConsistencyChecker</a:t>
            </a:r>
            <a:r>
              <a:rPr lang="en-US" sz="1600" dirty="0" smtClean="0"/>
              <a:t> </a:t>
            </a:r>
            <a:r>
              <a:rPr lang="en-US" sz="1600" b="1" dirty="0">
                <a:sym typeface="Wingdings" panose="05000000000000000000" pitchFamily="2" charset="2"/>
              </a:rPr>
              <a:t> </a:t>
            </a:r>
            <a:r>
              <a:rPr lang="en-US" sz="1600" dirty="0" smtClean="0"/>
              <a:t>The </a:t>
            </a:r>
            <a:r>
              <a:rPr lang="en-US" sz="1600" dirty="0"/>
              <a:t>Consistency Checker job runs 77 referential integrity checks on the </a:t>
            </a:r>
            <a:r>
              <a:rPr lang="en-US" sz="1600" dirty="0" err="1"/>
              <a:t>Docbase</a:t>
            </a:r>
            <a:r>
              <a:rPr lang="en-US" sz="1600" dirty="0" smtClean="0"/>
              <a:t>.</a:t>
            </a:r>
          </a:p>
          <a:p>
            <a:pPr>
              <a:lnSpc>
                <a:spcPct val="150000"/>
              </a:lnSpc>
            </a:pPr>
            <a:r>
              <a:rPr lang="en-US" sz="1600" b="1" dirty="0" err="1" smtClean="0"/>
              <a:t>UpdateStats</a:t>
            </a:r>
            <a:r>
              <a:rPr lang="en-US" sz="1600" dirty="0" smtClean="0"/>
              <a:t> </a:t>
            </a:r>
            <a:r>
              <a:rPr lang="en-US" sz="1600" b="1" dirty="0">
                <a:sym typeface="Wingdings" panose="05000000000000000000" pitchFamily="2" charset="2"/>
              </a:rPr>
              <a:t> </a:t>
            </a:r>
            <a:r>
              <a:rPr lang="en-US" sz="1600" dirty="0" smtClean="0"/>
              <a:t>The </a:t>
            </a:r>
            <a:r>
              <a:rPr lang="en-US" sz="1600" dirty="0"/>
              <a:t>Update Stats job updates database table statistics and repairs fragmented </a:t>
            </a:r>
            <a:r>
              <a:rPr lang="en-US" sz="1600" dirty="0" smtClean="0"/>
              <a:t>tables</a:t>
            </a:r>
          </a:p>
          <a:p>
            <a:pPr>
              <a:lnSpc>
                <a:spcPct val="150000"/>
              </a:lnSpc>
            </a:pPr>
            <a:r>
              <a:rPr lang="en-US" sz="1600" b="1" dirty="0" err="1" smtClean="0"/>
              <a:t>QueueMgt</a:t>
            </a:r>
            <a:r>
              <a:rPr lang="en-US" sz="1600" dirty="0" smtClean="0"/>
              <a:t> </a:t>
            </a:r>
            <a:r>
              <a:rPr lang="en-US" sz="1600" b="1" dirty="0">
                <a:sym typeface="Wingdings" panose="05000000000000000000" pitchFamily="2" charset="2"/>
              </a:rPr>
              <a:t> </a:t>
            </a:r>
            <a:r>
              <a:rPr lang="en-US" sz="1600" dirty="0" smtClean="0"/>
              <a:t>The </a:t>
            </a:r>
            <a:r>
              <a:rPr lang="en-US" sz="1600" dirty="0" err="1"/>
              <a:t>QueueMgt</a:t>
            </a:r>
            <a:r>
              <a:rPr lang="en-US" sz="1600" dirty="0"/>
              <a:t> job deletes </a:t>
            </a:r>
            <a:r>
              <a:rPr lang="en-US" sz="1600" dirty="0" err="1"/>
              <a:t>dequeued</a:t>
            </a:r>
            <a:r>
              <a:rPr lang="en-US" sz="1600" dirty="0"/>
              <a:t> Inbox items from the </a:t>
            </a:r>
            <a:r>
              <a:rPr lang="en-US" sz="1600" dirty="0" err="1"/>
              <a:t>Docbase</a:t>
            </a:r>
            <a:r>
              <a:rPr lang="en-US" sz="1600" dirty="0" smtClean="0"/>
              <a:t>.</a:t>
            </a:r>
          </a:p>
          <a:p>
            <a:pPr>
              <a:lnSpc>
                <a:spcPct val="150000"/>
              </a:lnSpc>
            </a:pPr>
            <a:r>
              <a:rPr lang="en-US" sz="1600" b="1" dirty="0" err="1" smtClean="0"/>
              <a:t>StateOfDocbase</a:t>
            </a:r>
            <a:r>
              <a:rPr lang="en-US" sz="1600" dirty="0" smtClean="0"/>
              <a:t> </a:t>
            </a:r>
            <a:r>
              <a:rPr lang="en-US" sz="1600" b="1" dirty="0">
                <a:sym typeface="Wingdings" panose="05000000000000000000" pitchFamily="2" charset="2"/>
              </a:rPr>
              <a:t> </a:t>
            </a:r>
            <a:r>
              <a:rPr lang="en-US" sz="1600" dirty="0" smtClean="0"/>
              <a:t>The </a:t>
            </a:r>
            <a:r>
              <a:rPr lang="en-US" sz="1600" dirty="0"/>
              <a:t>State of the </a:t>
            </a:r>
            <a:r>
              <a:rPr lang="en-US" sz="1600" dirty="0" err="1"/>
              <a:t>Docbase</a:t>
            </a:r>
            <a:r>
              <a:rPr lang="en-US" sz="1600" dirty="0"/>
              <a:t> job produces a report of the repository environment and statistics about object types</a:t>
            </a:r>
          </a:p>
          <a:p>
            <a:pPr>
              <a:lnSpc>
                <a:spcPct val="150000"/>
              </a:lnSpc>
            </a:pPr>
            <a:endParaRPr lang="en-US" sz="1200" dirty="0"/>
          </a:p>
        </p:txBody>
      </p:sp>
      <p:sp>
        <p:nvSpPr>
          <p:cNvPr id="4" name="Footer Placeholder 3"/>
          <p:cNvSpPr>
            <a:spLocks noGrp="1"/>
          </p:cNvSpPr>
          <p:nvPr>
            <p:ph type="ftr" sz="quarter" idx="11"/>
          </p:nvPr>
        </p:nvSpPr>
        <p:spPr/>
        <p:txBody>
          <a:bodyPr/>
          <a:lstStyle/>
          <a:p>
            <a:r>
              <a:rPr lang="en-US"/>
              <a:t>| © Cognizant 2015</a:t>
            </a:r>
            <a:endParaRPr lang="en-US" dirty="0"/>
          </a:p>
        </p:txBody>
      </p:sp>
      <p:sp>
        <p:nvSpPr>
          <p:cNvPr id="5" name="Slide Number Placeholder 4"/>
          <p:cNvSpPr>
            <a:spLocks noGrp="1"/>
          </p:cNvSpPr>
          <p:nvPr>
            <p:ph type="sldNum" sz="quarter" idx="12"/>
          </p:nvPr>
        </p:nvSpPr>
        <p:spPr/>
        <p:txBody>
          <a:bodyPr/>
          <a:lstStyle/>
          <a:p>
            <a:fld id="{D8ADAFF2-BF11-42B3-8CB9-F8B879C82B07}" type="slidenum">
              <a:rPr lang="en-US" smtClean="0"/>
              <a:pPr/>
              <a:t>24</a:t>
            </a:fld>
            <a:endParaRPr lang="en-US"/>
          </a:p>
        </p:txBody>
      </p:sp>
    </p:spTree>
    <p:extLst>
      <p:ext uri="{BB962C8B-B14F-4D97-AF65-F5344CB8AC3E}">
        <p14:creationId xmlns:p14="http://schemas.microsoft.com/office/powerpoint/2010/main" val="25356098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solidFill>
                  <a:prstClr val="white"/>
                </a:solidFill>
              </a:rPr>
              <a:t>Running </a:t>
            </a:r>
            <a:r>
              <a:rPr lang="en-US" dirty="0" smtClean="0">
                <a:solidFill>
                  <a:prstClr val="white"/>
                </a:solidFill>
              </a:rPr>
              <a:t>Methods</a:t>
            </a:r>
            <a:endParaRPr lang="en-US" dirty="0"/>
          </a:p>
        </p:txBody>
      </p:sp>
      <p:sp>
        <p:nvSpPr>
          <p:cNvPr id="5" name="Content Placeholder 4"/>
          <p:cNvSpPr>
            <a:spLocks noGrp="1"/>
          </p:cNvSpPr>
          <p:nvPr>
            <p:ph idx="1"/>
          </p:nvPr>
        </p:nvSpPr>
        <p:spPr>
          <a:xfrm>
            <a:off x="457200" y="685800"/>
            <a:ext cx="8229600" cy="5638800"/>
          </a:xfrm>
        </p:spPr>
        <p:txBody>
          <a:bodyPr/>
          <a:lstStyle/>
          <a:p>
            <a:pPr marL="0" indent="0">
              <a:buNone/>
            </a:pPr>
            <a:endParaRPr lang="en-US" sz="1400" dirty="0" smtClean="0"/>
          </a:p>
          <a:p>
            <a:pPr marL="0" indent="0">
              <a:buNone/>
            </a:pPr>
            <a:endParaRPr lang="en-US" sz="1400" dirty="0"/>
          </a:p>
          <a:p>
            <a:pPr marL="0" indent="0">
              <a:buNone/>
            </a:pPr>
            <a:r>
              <a:rPr lang="en-US" sz="1600" dirty="0" smtClean="0"/>
              <a:t>To run a method: </a:t>
            </a:r>
          </a:p>
          <a:p>
            <a:pPr marL="0" indent="0">
              <a:buNone/>
            </a:pPr>
            <a:endParaRPr lang="en-US" sz="1600" dirty="0" smtClean="0"/>
          </a:p>
          <a:p>
            <a:r>
              <a:rPr lang="en-US" sz="1600" dirty="0" smtClean="0"/>
              <a:t>Navigate to Administration &gt; Job Management &gt; Methods. The system displays the Methods list page.</a:t>
            </a:r>
          </a:p>
          <a:p>
            <a:r>
              <a:rPr lang="en-US" sz="1600" dirty="0" smtClean="0"/>
              <a:t>Locate the method and then select Tools &gt; Run Method. The system displays the Run Method page.</a:t>
            </a:r>
          </a:p>
          <a:p>
            <a:r>
              <a:rPr lang="en-US" sz="1600" dirty="0" smtClean="0"/>
              <a:t>Enter information on the Run Method page: </a:t>
            </a:r>
          </a:p>
          <a:p>
            <a:pPr marL="685800" lvl="1"/>
            <a:r>
              <a:rPr lang="en-US" sz="1600" dirty="0" smtClean="0"/>
              <a:t>a. Arguments: Type any arguments required by the method.</a:t>
            </a:r>
          </a:p>
          <a:p>
            <a:pPr marL="685800" lvl="1"/>
            <a:r>
              <a:rPr lang="en-US" sz="1600" dirty="0" smtClean="0"/>
              <a:t>b. Timeout: Type a time-out interval. </a:t>
            </a:r>
          </a:p>
          <a:p>
            <a:pPr marL="685800" lvl="1"/>
            <a:r>
              <a:rPr lang="en-US" sz="1600" dirty="0" smtClean="0"/>
              <a:t>c. Save Results: Select to save the results. </a:t>
            </a:r>
          </a:p>
          <a:p>
            <a:pPr marL="685800" lvl="1"/>
            <a:r>
              <a:rPr lang="en-US" sz="1600" dirty="0" smtClean="0"/>
              <a:t>d. Launch Direct: Select to launch the method directly.</a:t>
            </a:r>
          </a:p>
          <a:p>
            <a:pPr marL="685800" lvl="1"/>
            <a:r>
              <a:rPr lang="en-US" sz="1600" dirty="0" smtClean="0"/>
              <a:t>e. Launch </a:t>
            </a:r>
            <a:r>
              <a:rPr lang="en-US" sz="1600" dirty="0" err="1" smtClean="0"/>
              <a:t>Async</a:t>
            </a:r>
            <a:r>
              <a:rPr lang="en-US" sz="1600" dirty="0" smtClean="0"/>
              <a:t>: Select to launch the method asynchronously</a:t>
            </a:r>
          </a:p>
          <a:p>
            <a:pPr marL="685800" lvl="1"/>
            <a:r>
              <a:rPr lang="en-US" sz="1600" dirty="0" smtClean="0"/>
              <a:t>f. Run as Server: Select to run the method as the application owner. </a:t>
            </a:r>
          </a:p>
          <a:p>
            <a:pPr marL="685800" lvl="1"/>
            <a:r>
              <a:rPr lang="en-US" sz="1600" dirty="0" smtClean="0"/>
              <a:t>g. Trace Launch: Select to save method execution messages to the server log. </a:t>
            </a:r>
          </a:p>
          <a:p>
            <a:r>
              <a:rPr lang="en-US" sz="1600" dirty="0" smtClean="0"/>
              <a:t>Click OK.</a:t>
            </a:r>
            <a:endParaRPr lang="en-US" sz="1600" dirty="0"/>
          </a:p>
        </p:txBody>
      </p:sp>
      <p:sp>
        <p:nvSpPr>
          <p:cNvPr id="2" name="Footer Placeholder 1"/>
          <p:cNvSpPr>
            <a:spLocks noGrp="1"/>
          </p:cNvSpPr>
          <p:nvPr>
            <p:ph type="ftr" sz="quarter" idx="11"/>
          </p:nvPr>
        </p:nvSpPr>
        <p:spPr/>
        <p:txBody>
          <a:bodyPr/>
          <a:lstStyle/>
          <a:p>
            <a:r>
              <a:rPr lang="en-US"/>
              <a:t>| © Cognizant 2015</a:t>
            </a:r>
            <a:endParaRPr lang="en-US" dirty="0"/>
          </a:p>
        </p:txBody>
      </p:sp>
      <p:sp>
        <p:nvSpPr>
          <p:cNvPr id="3" name="Slide Number Placeholder 2"/>
          <p:cNvSpPr>
            <a:spLocks noGrp="1"/>
          </p:cNvSpPr>
          <p:nvPr>
            <p:ph type="sldNum" sz="quarter" idx="12"/>
          </p:nvPr>
        </p:nvSpPr>
        <p:spPr/>
        <p:txBody>
          <a:bodyPr/>
          <a:lstStyle/>
          <a:p>
            <a:fld id="{D8ADAFF2-BF11-42B3-8CB9-F8B879C82B07}" type="slidenum">
              <a:rPr lang="en-US" smtClean="0"/>
              <a:t>25</a:t>
            </a:fld>
            <a:endParaRPr lang="en-US"/>
          </a:p>
        </p:txBody>
      </p:sp>
    </p:spTree>
    <p:extLst>
      <p:ext uri="{BB962C8B-B14F-4D97-AF65-F5344CB8AC3E}">
        <p14:creationId xmlns:p14="http://schemas.microsoft.com/office/powerpoint/2010/main" val="18392746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solidFill>
                  <a:prstClr val="white"/>
                </a:solidFill>
              </a:rPr>
              <a:t>Viewing Results of Methods</a:t>
            </a:r>
            <a:endParaRPr lang="en-US" dirty="0"/>
          </a:p>
        </p:txBody>
      </p:sp>
      <p:sp>
        <p:nvSpPr>
          <p:cNvPr id="5" name="Content Placeholder 4"/>
          <p:cNvSpPr>
            <a:spLocks noGrp="1"/>
          </p:cNvSpPr>
          <p:nvPr>
            <p:ph idx="1"/>
          </p:nvPr>
        </p:nvSpPr>
        <p:spPr>
          <a:xfrm>
            <a:off x="457200" y="685800"/>
            <a:ext cx="8229600" cy="5638800"/>
          </a:xfrm>
        </p:spPr>
        <p:txBody>
          <a:bodyPr/>
          <a:lstStyle/>
          <a:p>
            <a:pPr marL="0" indent="0">
              <a:buNone/>
            </a:pPr>
            <a:endParaRPr lang="en-US" sz="1400" dirty="0" smtClean="0"/>
          </a:p>
          <a:p>
            <a:pPr marL="0" indent="0">
              <a:buNone/>
            </a:pPr>
            <a:r>
              <a:rPr lang="en-US" sz="1600" dirty="0" smtClean="0"/>
              <a:t>Viewing </a:t>
            </a:r>
            <a:r>
              <a:rPr lang="en-US" sz="1600" dirty="0"/>
              <a:t>the results of a method </a:t>
            </a:r>
            <a:endParaRPr lang="en-US" sz="1600" dirty="0" smtClean="0"/>
          </a:p>
          <a:p>
            <a:endParaRPr lang="en-US" sz="1600" dirty="0" smtClean="0"/>
          </a:p>
          <a:p>
            <a:r>
              <a:rPr lang="en-US" sz="1600" dirty="0" smtClean="0"/>
              <a:t>The </a:t>
            </a:r>
            <a:r>
              <a:rPr lang="en-US" sz="1600" dirty="0"/>
              <a:t>results of a method are displayed only after you run a method from Documentum Administrator. </a:t>
            </a:r>
            <a:endParaRPr lang="en-US" sz="1600" dirty="0" smtClean="0"/>
          </a:p>
          <a:p>
            <a:endParaRPr lang="en-US" sz="1600" dirty="0" smtClean="0"/>
          </a:p>
          <a:p>
            <a:r>
              <a:rPr lang="en-US" sz="1600" dirty="0" smtClean="0"/>
              <a:t>After </a:t>
            </a:r>
            <a:r>
              <a:rPr lang="en-US" sz="1600" dirty="0"/>
              <a:t>you run the method, the following method results appear: </a:t>
            </a:r>
            <a:endParaRPr lang="en-US" sz="1600" dirty="0" smtClean="0"/>
          </a:p>
          <a:p>
            <a:endParaRPr lang="en-US" sz="1600" dirty="0" smtClean="0"/>
          </a:p>
          <a:p>
            <a:pPr lvl="1">
              <a:buFont typeface="Wingdings" panose="05000000000000000000" pitchFamily="2" charset="2"/>
              <a:buChar char="Ø"/>
            </a:pPr>
            <a:r>
              <a:rPr lang="en-US" sz="1600" dirty="0" smtClean="0"/>
              <a:t>The </a:t>
            </a:r>
            <a:r>
              <a:rPr lang="en-US" sz="1600" dirty="0"/>
              <a:t>result returned, if </a:t>
            </a:r>
            <a:r>
              <a:rPr lang="en-US" sz="1600" dirty="0" smtClean="0"/>
              <a:t>any</a:t>
            </a:r>
          </a:p>
          <a:p>
            <a:pPr lvl="1">
              <a:buFont typeface="Wingdings" panose="05000000000000000000" pitchFamily="2" charset="2"/>
              <a:buChar char="Ø"/>
            </a:pPr>
            <a:r>
              <a:rPr lang="en-US" sz="1600" dirty="0" smtClean="0"/>
              <a:t>Any </a:t>
            </a:r>
            <a:r>
              <a:rPr lang="en-US" sz="1600" dirty="0"/>
              <a:t>document IDs that </a:t>
            </a:r>
            <a:r>
              <a:rPr lang="en-US" sz="1600" dirty="0" smtClean="0"/>
              <a:t>result</a:t>
            </a:r>
          </a:p>
          <a:p>
            <a:pPr lvl="1">
              <a:buFont typeface="Wingdings" panose="05000000000000000000" pitchFamily="2" charset="2"/>
              <a:buChar char="Ø"/>
            </a:pPr>
            <a:r>
              <a:rPr lang="en-US" sz="1600" dirty="0" smtClean="0"/>
              <a:t>The </a:t>
            </a:r>
            <a:r>
              <a:rPr lang="en-US" sz="1600" dirty="0"/>
              <a:t>process </a:t>
            </a:r>
            <a:r>
              <a:rPr lang="en-US" sz="1600" dirty="0" smtClean="0"/>
              <a:t>ID</a:t>
            </a:r>
          </a:p>
          <a:p>
            <a:pPr lvl="1">
              <a:buFont typeface="Wingdings" panose="05000000000000000000" pitchFamily="2" charset="2"/>
              <a:buChar char="Ø"/>
            </a:pPr>
            <a:r>
              <a:rPr lang="en-US" sz="1600" dirty="0" smtClean="0"/>
              <a:t>Whether </a:t>
            </a:r>
            <a:r>
              <a:rPr lang="en-US" sz="1600" dirty="0"/>
              <a:t>the method launched successfully </a:t>
            </a:r>
          </a:p>
          <a:p>
            <a:pPr lvl="1">
              <a:buFont typeface="Wingdings" panose="05000000000000000000" pitchFamily="2" charset="2"/>
              <a:buChar char="Ø"/>
            </a:pPr>
            <a:r>
              <a:rPr lang="en-US" sz="1600" dirty="0" smtClean="0"/>
              <a:t>The </a:t>
            </a:r>
            <a:r>
              <a:rPr lang="en-US" sz="1600" dirty="0"/>
              <a:t>return value, if </a:t>
            </a:r>
            <a:r>
              <a:rPr lang="en-US" sz="1600" dirty="0" smtClean="0"/>
              <a:t>any</a:t>
            </a:r>
          </a:p>
          <a:p>
            <a:pPr lvl="1">
              <a:buFont typeface="Wingdings" panose="05000000000000000000" pitchFamily="2" charset="2"/>
              <a:buChar char="Ø"/>
            </a:pPr>
            <a:r>
              <a:rPr lang="en-US" sz="1600" dirty="0" smtClean="0"/>
              <a:t>Whether </a:t>
            </a:r>
            <a:r>
              <a:rPr lang="en-US" sz="1600" dirty="0"/>
              <a:t>there were errors on the operating system from running the </a:t>
            </a:r>
            <a:r>
              <a:rPr lang="en-US" sz="1600" dirty="0" smtClean="0"/>
              <a:t>method</a:t>
            </a:r>
          </a:p>
          <a:p>
            <a:pPr lvl="1">
              <a:buFont typeface="Wingdings" panose="05000000000000000000" pitchFamily="2" charset="2"/>
              <a:buChar char="Ø"/>
            </a:pPr>
            <a:r>
              <a:rPr lang="en-US" sz="1600" dirty="0" smtClean="0"/>
              <a:t>Whether </a:t>
            </a:r>
            <a:r>
              <a:rPr lang="en-US" sz="1600" dirty="0"/>
              <a:t>the method timed out </a:t>
            </a:r>
          </a:p>
          <a:p>
            <a:pPr lvl="1">
              <a:buFont typeface="Wingdings" panose="05000000000000000000" pitchFamily="2" charset="2"/>
              <a:buChar char="Ø"/>
            </a:pPr>
            <a:r>
              <a:rPr lang="en-US" sz="1600" dirty="0" smtClean="0"/>
              <a:t>The </a:t>
            </a:r>
            <a:r>
              <a:rPr lang="en-US" sz="1600" dirty="0"/>
              <a:t>method timeout </a:t>
            </a:r>
            <a:r>
              <a:rPr lang="en-US" sz="1600" dirty="0" smtClean="0"/>
              <a:t>length</a:t>
            </a:r>
          </a:p>
          <a:p>
            <a:pPr marL="457200" lvl="1" indent="0">
              <a:buNone/>
            </a:pPr>
            <a:endParaRPr lang="en-US" sz="1400" dirty="0" smtClean="0"/>
          </a:p>
          <a:p>
            <a:r>
              <a:rPr lang="en-US" sz="1600" dirty="0" smtClean="0"/>
              <a:t> </a:t>
            </a:r>
            <a:r>
              <a:rPr lang="en-US" sz="1600" dirty="0"/>
              <a:t>Click OK to exit the results page and return to the Methods list page.</a:t>
            </a:r>
          </a:p>
        </p:txBody>
      </p:sp>
      <p:sp>
        <p:nvSpPr>
          <p:cNvPr id="2" name="Footer Placeholder 1"/>
          <p:cNvSpPr>
            <a:spLocks noGrp="1"/>
          </p:cNvSpPr>
          <p:nvPr>
            <p:ph type="ftr" sz="quarter" idx="11"/>
          </p:nvPr>
        </p:nvSpPr>
        <p:spPr/>
        <p:txBody>
          <a:bodyPr/>
          <a:lstStyle/>
          <a:p>
            <a:r>
              <a:rPr lang="en-US"/>
              <a:t>| © Cognizant 2015</a:t>
            </a:r>
            <a:endParaRPr lang="en-US" dirty="0"/>
          </a:p>
        </p:txBody>
      </p:sp>
      <p:sp>
        <p:nvSpPr>
          <p:cNvPr id="3" name="Slide Number Placeholder 2"/>
          <p:cNvSpPr>
            <a:spLocks noGrp="1"/>
          </p:cNvSpPr>
          <p:nvPr>
            <p:ph type="sldNum" sz="quarter" idx="12"/>
          </p:nvPr>
        </p:nvSpPr>
        <p:spPr/>
        <p:txBody>
          <a:bodyPr/>
          <a:lstStyle/>
          <a:p>
            <a:fld id="{D8ADAFF2-BF11-42B3-8CB9-F8B879C82B07}" type="slidenum">
              <a:rPr lang="en-US" smtClean="0"/>
              <a:t>26</a:t>
            </a:fld>
            <a:endParaRPr lang="en-US"/>
          </a:p>
        </p:txBody>
      </p:sp>
    </p:spTree>
    <p:extLst>
      <p:ext uri="{BB962C8B-B14F-4D97-AF65-F5344CB8AC3E}">
        <p14:creationId xmlns:p14="http://schemas.microsoft.com/office/powerpoint/2010/main" val="14809636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000" b="1" dirty="0">
                <a:solidFill>
                  <a:schemeClr val="bg1"/>
                </a:solidFill>
                <a:latin typeface="Arial" panose="020B0604020202020204" pitchFamily="34" charset="0"/>
                <a:cs typeface="Arial" panose="020B0604020202020204" pitchFamily="34" charset="0"/>
              </a:rPr>
              <a:t>Summary</a:t>
            </a:r>
          </a:p>
        </p:txBody>
      </p:sp>
      <p:sp>
        <p:nvSpPr>
          <p:cNvPr id="5" name="Content Placeholder 4"/>
          <p:cNvSpPr>
            <a:spLocks noGrp="1"/>
          </p:cNvSpPr>
          <p:nvPr>
            <p:ph idx="1"/>
          </p:nvPr>
        </p:nvSpPr>
        <p:spPr/>
        <p:txBody>
          <a:bodyPr/>
          <a:lstStyle/>
          <a:p>
            <a:endParaRPr lang="en-US" sz="1400" dirty="0" smtClean="0"/>
          </a:p>
          <a:p>
            <a:endParaRPr lang="en-US" sz="1400" dirty="0" smtClean="0"/>
          </a:p>
          <a:p>
            <a:pPr marL="0" indent="0">
              <a:lnSpc>
                <a:spcPct val="150000"/>
              </a:lnSpc>
              <a:buNone/>
            </a:pPr>
            <a:r>
              <a:rPr lang="en-US" sz="1600" dirty="0" smtClean="0"/>
              <a:t>Jobs can be run using </a:t>
            </a:r>
            <a:r>
              <a:rPr lang="en-US" sz="1600" dirty="0"/>
              <a:t>DA: </a:t>
            </a:r>
          </a:p>
          <a:p>
            <a:pPr>
              <a:lnSpc>
                <a:spcPct val="150000"/>
              </a:lnSpc>
            </a:pPr>
            <a:r>
              <a:rPr lang="en-US" sz="1600" dirty="0" smtClean="0"/>
              <a:t>Select the job to run. Click </a:t>
            </a:r>
            <a:r>
              <a:rPr lang="en-US" sz="1600" dirty="0"/>
              <a:t>Tools &gt; Run. </a:t>
            </a:r>
            <a:endParaRPr lang="en-US" sz="1600" dirty="0" smtClean="0"/>
          </a:p>
          <a:p>
            <a:pPr marL="0" indent="0">
              <a:lnSpc>
                <a:spcPct val="150000"/>
              </a:lnSpc>
              <a:buNone/>
            </a:pPr>
            <a:r>
              <a:rPr lang="en-US" sz="1600" dirty="0"/>
              <a:t>Using </a:t>
            </a:r>
            <a:r>
              <a:rPr lang="en-US" sz="1600" dirty="0" smtClean="0"/>
              <a:t>API :</a:t>
            </a:r>
            <a:endParaRPr lang="en-US" sz="1600" dirty="0"/>
          </a:p>
          <a:p>
            <a:pPr>
              <a:lnSpc>
                <a:spcPct val="150000"/>
              </a:lnSpc>
            </a:pPr>
            <a:r>
              <a:rPr lang="en-US" sz="1600" dirty="0"/>
              <a:t>API Editor • </a:t>
            </a:r>
            <a:r>
              <a:rPr lang="en-US" sz="1600" dirty="0" err="1"/>
              <a:t>apply,c,NULL,DO_METHOD,METHOD,S</a:t>
            </a:r>
            <a:r>
              <a:rPr lang="en-US" sz="1600" dirty="0"/>
              <a:t>,, ARGUMENTS,S,'' </a:t>
            </a:r>
            <a:endParaRPr lang="en-US" sz="1600" dirty="0" smtClean="0"/>
          </a:p>
          <a:p>
            <a:pPr marL="0" indent="0">
              <a:lnSpc>
                <a:spcPct val="150000"/>
              </a:lnSpc>
              <a:buNone/>
            </a:pPr>
            <a:r>
              <a:rPr lang="en-US" sz="1600" dirty="0" smtClean="0"/>
              <a:t>Using DQL :</a:t>
            </a:r>
            <a:endParaRPr lang="en-US" sz="1600" dirty="0"/>
          </a:p>
          <a:p>
            <a:pPr>
              <a:lnSpc>
                <a:spcPct val="150000"/>
              </a:lnSpc>
            </a:pPr>
            <a:r>
              <a:rPr lang="en-US" sz="1600" dirty="0"/>
              <a:t>DQL Editor • EXECUTE </a:t>
            </a:r>
            <a:r>
              <a:rPr lang="en-US" sz="1600" dirty="0" err="1"/>
              <a:t>do_method</a:t>
            </a:r>
            <a:r>
              <a:rPr lang="en-US" sz="1600" dirty="0"/>
              <a:t> WITH method = '', arguments = ''</a:t>
            </a:r>
            <a:r>
              <a:rPr lang="en-US" sz="1600" dirty="0" smtClean="0"/>
              <a:t> </a:t>
            </a:r>
          </a:p>
          <a:p>
            <a:pPr marL="0" indent="0">
              <a:lnSpc>
                <a:spcPct val="150000"/>
              </a:lnSpc>
              <a:buNone/>
            </a:pPr>
            <a:r>
              <a:rPr lang="en-US" sz="1600" dirty="0"/>
              <a:t>To run a </a:t>
            </a:r>
            <a:r>
              <a:rPr lang="en-US" sz="1600" dirty="0" smtClean="0"/>
              <a:t>method using DA: </a:t>
            </a:r>
            <a:endParaRPr lang="en-US" sz="1600" dirty="0"/>
          </a:p>
          <a:p>
            <a:pPr>
              <a:lnSpc>
                <a:spcPct val="150000"/>
              </a:lnSpc>
            </a:pPr>
            <a:r>
              <a:rPr lang="en-US" sz="1600" dirty="0" smtClean="0"/>
              <a:t>Administration </a:t>
            </a:r>
            <a:r>
              <a:rPr lang="en-US" sz="1600" dirty="0"/>
              <a:t>&gt; Job Management &gt; Methods. </a:t>
            </a:r>
            <a:r>
              <a:rPr lang="en-US" sz="1600" dirty="0" smtClean="0"/>
              <a:t>Tools </a:t>
            </a:r>
            <a:r>
              <a:rPr lang="en-US" sz="1600" dirty="0"/>
              <a:t>&gt; Run Method.</a:t>
            </a:r>
          </a:p>
          <a:p>
            <a:endParaRPr lang="en-US" dirty="0"/>
          </a:p>
        </p:txBody>
      </p:sp>
    </p:spTree>
    <p:extLst>
      <p:ext uri="{BB962C8B-B14F-4D97-AF65-F5344CB8AC3E}">
        <p14:creationId xmlns:p14="http://schemas.microsoft.com/office/powerpoint/2010/main" val="42179201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Test Your Understanding</a:t>
            </a:r>
          </a:p>
        </p:txBody>
      </p:sp>
      <p:sp>
        <p:nvSpPr>
          <p:cNvPr id="5" name="Content Placeholder 4"/>
          <p:cNvSpPr>
            <a:spLocks noGrp="1"/>
          </p:cNvSpPr>
          <p:nvPr>
            <p:ph sz="quarter" idx="10"/>
          </p:nvPr>
        </p:nvSpPr>
        <p:spPr>
          <a:xfrm>
            <a:off x="1004935" y="1244600"/>
            <a:ext cx="4710065" cy="4343400"/>
          </a:xfrm>
        </p:spPr>
        <p:txBody>
          <a:bodyPr/>
          <a:lstStyle/>
          <a:p>
            <a:pPr marL="0" indent="0">
              <a:buNone/>
            </a:pPr>
            <a:r>
              <a:rPr lang="en-US" sz="1800" dirty="0"/>
              <a:t>This </a:t>
            </a:r>
            <a:r>
              <a:rPr lang="en-US" sz="1800" dirty="0" smtClean="0"/>
              <a:t>job </a:t>
            </a:r>
            <a:r>
              <a:rPr lang="en-US" sz="1800" dirty="0"/>
              <a:t>removes deleted and orphaned content files from the file system.</a:t>
            </a:r>
          </a:p>
          <a:p>
            <a:pPr marL="0" indent="0">
              <a:buNone/>
            </a:pPr>
            <a:endParaRPr lang="en-US" sz="1800" dirty="0" smtClean="0"/>
          </a:p>
          <a:p>
            <a:pPr>
              <a:buAutoNum type="alphaLcPeriod"/>
            </a:pPr>
            <a:r>
              <a:rPr lang="en-US" sz="1800" dirty="0" smtClean="0"/>
              <a:t>Log Purge</a:t>
            </a:r>
          </a:p>
          <a:p>
            <a:pPr>
              <a:buAutoNum type="alphaLcPeriod"/>
            </a:pPr>
            <a:r>
              <a:rPr lang="en-US" sz="1800" dirty="0" smtClean="0"/>
              <a:t>Consistency Checker</a:t>
            </a:r>
          </a:p>
          <a:p>
            <a:pPr>
              <a:buAutoNum type="alphaLcPeriod"/>
            </a:pPr>
            <a:r>
              <a:rPr lang="en-US" sz="1800" dirty="0" smtClean="0"/>
              <a:t>Data Dictionary</a:t>
            </a:r>
          </a:p>
          <a:p>
            <a:pPr>
              <a:buAutoNum type="alphaLcPeriod"/>
            </a:pPr>
            <a:r>
              <a:rPr lang="en-US" sz="1800" dirty="0" err="1" smtClean="0"/>
              <a:t>DMFile</a:t>
            </a:r>
            <a:r>
              <a:rPr lang="en-US" sz="1800" dirty="0" smtClean="0"/>
              <a:t> Scan</a:t>
            </a:r>
          </a:p>
          <a:p>
            <a:pPr>
              <a:buAutoNum type="alphaLcPeriod"/>
            </a:pPr>
            <a:endParaRPr lang="en-US" sz="1800" dirty="0"/>
          </a:p>
          <a:p>
            <a:pPr>
              <a:buAutoNum type="alphaLcPeriod"/>
            </a:pPr>
            <a:endParaRPr lang="en-US" sz="1800" dirty="0" smtClean="0"/>
          </a:p>
          <a:p>
            <a:pPr marL="0" indent="0">
              <a:buNone/>
            </a:pPr>
            <a:r>
              <a:rPr lang="en-US" sz="1800" dirty="0" err="1" smtClean="0"/>
              <a:t>Ans</a:t>
            </a:r>
            <a:r>
              <a:rPr lang="en-US" sz="1800" dirty="0" smtClean="0"/>
              <a:t> : d</a:t>
            </a:r>
            <a:endParaRPr lang="en-US" sz="1800" dirty="0"/>
          </a:p>
        </p:txBody>
      </p:sp>
    </p:spTree>
    <p:extLst>
      <p:ext uri="{BB962C8B-B14F-4D97-AF65-F5344CB8AC3E}">
        <p14:creationId xmlns:p14="http://schemas.microsoft.com/office/powerpoint/2010/main" val="17250725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Test Your Understanding</a:t>
            </a:r>
          </a:p>
        </p:txBody>
      </p:sp>
      <p:sp>
        <p:nvSpPr>
          <p:cNvPr id="5" name="Content Placeholder 4"/>
          <p:cNvSpPr>
            <a:spLocks noGrp="1"/>
          </p:cNvSpPr>
          <p:nvPr>
            <p:ph sz="quarter" idx="10"/>
          </p:nvPr>
        </p:nvSpPr>
        <p:spPr>
          <a:xfrm>
            <a:off x="1004935" y="1244600"/>
            <a:ext cx="4710065" cy="4343400"/>
          </a:xfrm>
        </p:spPr>
        <p:txBody>
          <a:bodyPr/>
          <a:lstStyle/>
          <a:p>
            <a:pPr marL="0" indent="0">
              <a:buNone/>
            </a:pPr>
            <a:r>
              <a:rPr lang="en-US" sz="1800" dirty="0" smtClean="0"/>
              <a:t>This </a:t>
            </a:r>
            <a:r>
              <a:rPr lang="en-US" sz="1800" dirty="0"/>
              <a:t>job produces a report of the repository environment and statistics about object types</a:t>
            </a:r>
          </a:p>
          <a:p>
            <a:pPr marL="0" indent="0">
              <a:buNone/>
            </a:pPr>
            <a:endParaRPr lang="en-US" sz="1800" dirty="0"/>
          </a:p>
          <a:p>
            <a:pPr marL="0" indent="0">
              <a:buNone/>
            </a:pPr>
            <a:endParaRPr lang="en-US" sz="1800" dirty="0"/>
          </a:p>
          <a:p>
            <a:pPr>
              <a:buAutoNum type="alphaLcPeriod"/>
            </a:pPr>
            <a:r>
              <a:rPr lang="en-US" sz="1800" dirty="0" err="1"/>
              <a:t>StateOfDocbase</a:t>
            </a:r>
            <a:endParaRPr lang="en-US" sz="1800" dirty="0"/>
          </a:p>
          <a:p>
            <a:pPr>
              <a:buAutoNum type="alphaLcPeriod"/>
            </a:pPr>
            <a:r>
              <a:rPr lang="en-US" sz="1800" dirty="0"/>
              <a:t>Log Purge</a:t>
            </a:r>
          </a:p>
          <a:p>
            <a:pPr>
              <a:buAutoNum type="alphaLcPeriod"/>
            </a:pPr>
            <a:r>
              <a:rPr lang="en-US" sz="1800" dirty="0"/>
              <a:t>Consistency Checker</a:t>
            </a:r>
          </a:p>
          <a:p>
            <a:pPr>
              <a:buAutoNum type="alphaLcPeriod"/>
            </a:pPr>
            <a:r>
              <a:rPr lang="en-US" sz="1800" dirty="0"/>
              <a:t>Data Dictionary</a:t>
            </a:r>
          </a:p>
          <a:p>
            <a:pPr marL="0" indent="0">
              <a:buNone/>
            </a:pPr>
            <a:endParaRPr lang="en-US" sz="1800" dirty="0"/>
          </a:p>
          <a:p>
            <a:pPr marL="0" indent="0">
              <a:buNone/>
            </a:pPr>
            <a:endParaRPr lang="en-US" sz="1800" dirty="0"/>
          </a:p>
          <a:p>
            <a:pPr marL="0" indent="0">
              <a:buNone/>
            </a:pPr>
            <a:r>
              <a:rPr lang="en-US" sz="1800" dirty="0" err="1"/>
              <a:t>Ans</a:t>
            </a:r>
            <a:r>
              <a:rPr lang="en-US" sz="1800" dirty="0"/>
              <a:t> : a</a:t>
            </a:r>
          </a:p>
          <a:p>
            <a:pPr>
              <a:buAutoNum type="alphaLcPeriod"/>
            </a:pPr>
            <a:endParaRPr lang="en-US" sz="1800" dirty="0"/>
          </a:p>
        </p:txBody>
      </p:sp>
    </p:spTree>
    <p:extLst>
      <p:ext uri="{BB962C8B-B14F-4D97-AF65-F5344CB8AC3E}">
        <p14:creationId xmlns:p14="http://schemas.microsoft.com/office/powerpoint/2010/main" val="2351866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pPr>
              <a:lnSpc>
                <a:spcPct val="150000"/>
              </a:lnSpc>
            </a:pPr>
            <a:r>
              <a:rPr lang="en-US" sz="2800" dirty="0"/>
              <a:t>Overview</a:t>
            </a:r>
          </a:p>
          <a:p>
            <a:pPr>
              <a:lnSpc>
                <a:spcPct val="150000"/>
              </a:lnSpc>
            </a:pPr>
            <a:r>
              <a:rPr lang="en-US" sz="2800" dirty="0"/>
              <a:t>Creating </a:t>
            </a:r>
            <a:r>
              <a:rPr lang="en-US" sz="2800" dirty="0" smtClean="0"/>
              <a:t>Methods and Jobs</a:t>
            </a:r>
            <a:endParaRPr lang="en-US" sz="2800" dirty="0"/>
          </a:p>
          <a:p>
            <a:pPr>
              <a:lnSpc>
                <a:spcPct val="150000"/>
              </a:lnSpc>
            </a:pPr>
            <a:r>
              <a:rPr lang="en-US" sz="2800" dirty="0" smtClean="0"/>
              <a:t>Running Methods and Jobs</a:t>
            </a:r>
          </a:p>
          <a:p>
            <a:pPr>
              <a:lnSpc>
                <a:spcPct val="150000"/>
              </a:lnSpc>
            </a:pPr>
            <a:r>
              <a:rPr lang="en-US" sz="2800" dirty="0" smtClean="0"/>
              <a:t>Configuring </a:t>
            </a:r>
            <a:r>
              <a:rPr lang="en-US" sz="2800" dirty="0"/>
              <a:t>Methods and Jobs</a:t>
            </a:r>
          </a:p>
          <a:p>
            <a:pPr>
              <a:lnSpc>
                <a:spcPct val="150000"/>
              </a:lnSpc>
            </a:pPr>
            <a:r>
              <a:rPr lang="en-US" sz="2800" dirty="0" smtClean="0"/>
              <a:t>Troubleshooting</a:t>
            </a:r>
          </a:p>
          <a:p>
            <a:pPr>
              <a:lnSpc>
                <a:spcPct val="150000"/>
              </a:lnSpc>
            </a:pPr>
            <a:r>
              <a:rPr lang="en-US" sz="2800" dirty="0" smtClean="0"/>
              <a:t>Summary</a:t>
            </a:r>
            <a:endParaRPr lang="en-US" sz="2800" dirty="0"/>
          </a:p>
          <a:p>
            <a:pPr marL="0" indent="0">
              <a:lnSpc>
                <a:spcPct val="150000"/>
              </a:lnSpc>
              <a:buNone/>
            </a:pPr>
            <a:endParaRPr lang="en-US" sz="2800" dirty="0"/>
          </a:p>
          <a:p>
            <a:endParaRPr lang="en-US" dirty="0"/>
          </a:p>
        </p:txBody>
      </p:sp>
      <p:sp>
        <p:nvSpPr>
          <p:cNvPr id="4" name="Footer Placeholder 3"/>
          <p:cNvSpPr>
            <a:spLocks noGrp="1"/>
          </p:cNvSpPr>
          <p:nvPr>
            <p:ph type="ftr" sz="quarter" idx="11"/>
          </p:nvPr>
        </p:nvSpPr>
        <p:spPr/>
        <p:txBody>
          <a:bodyPr/>
          <a:lstStyle/>
          <a:p>
            <a:r>
              <a:rPr lang="en-US"/>
              <a:t>| © Cognizant 2015</a:t>
            </a:r>
            <a:endParaRPr lang="en-US" dirty="0"/>
          </a:p>
        </p:txBody>
      </p:sp>
      <p:sp>
        <p:nvSpPr>
          <p:cNvPr id="5" name="Slide Number Placeholder 4"/>
          <p:cNvSpPr>
            <a:spLocks noGrp="1"/>
          </p:cNvSpPr>
          <p:nvPr>
            <p:ph type="sldNum" sz="quarter" idx="12"/>
          </p:nvPr>
        </p:nvSpPr>
        <p:spPr/>
        <p:txBody>
          <a:bodyPr/>
          <a:lstStyle/>
          <a:p>
            <a:fld id="{D8ADAFF2-BF11-42B3-8CB9-F8B879C82B07}" type="slidenum">
              <a:rPr lang="en-US" smtClean="0"/>
              <a:pPr/>
              <a:t>3</a:t>
            </a:fld>
            <a:endParaRPr lang="en-US"/>
          </a:p>
        </p:txBody>
      </p:sp>
    </p:spTree>
    <p:extLst>
      <p:ext uri="{BB962C8B-B14F-4D97-AF65-F5344CB8AC3E}">
        <p14:creationId xmlns:p14="http://schemas.microsoft.com/office/powerpoint/2010/main" val="13810279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 © Cognizant 2015</a:t>
            </a:r>
            <a:endParaRPr lang="en-US" dirty="0"/>
          </a:p>
        </p:txBody>
      </p:sp>
      <p:sp>
        <p:nvSpPr>
          <p:cNvPr id="4" name="Slide Number Placeholder 3"/>
          <p:cNvSpPr>
            <a:spLocks noGrp="1"/>
          </p:cNvSpPr>
          <p:nvPr>
            <p:ph type="sldNum" sz="quarter" idx="12"/>
          </p:nvPr>
        </p:nvSpPr>
        <p:spPr/>
        <p:txBody>
          <a:bodyPr/>
          <a:lstStyle/>
          <a:p>
            <a:fld id="{D8ADAFF2-BF11-42B3-8CB9-F8B879C82B07}" type="slidenum">
              <a:rPr lang="en-US" smtClean="0"/>
              <a:pPr/>
              <a:t>30</a:t>
            </a:fld>
            <a:endParaRPr lang="en-US"/>
          </a:p>
        </p:txBody>
      </p:sp>
      <p:sp>
        <p:nvSpPr>
          <p:cNvPr id="8" name="Rectangle 7"/>
          <p:cNvSpPr/>
          <p:nvPr/>
        </p:nvSpPr>
        <p:spPr>
          <a:xfrm>
            <a:off x="411126" y="2286000"/>
            <a:ext cx="4648200" cy="2264466"/>
          </a:xfrm>
          <a:prstGeom prst="rect">
            <a:avLst/>
          </a:prstGeom>
        </p:spPr>
        <p:txBody>
          <a:bodyPr wrap="square">
            <a:spAutoFit/>
          </a:bodyPr>
          <a:lstStyle/>
          <a:p>
            <a:r>
              <a:rPr lang="en-US" sz="4705" dirty="0" smtClean="0">
                <a:solidFill>
                  <a:prstClr val="white"/>
                </a:solidFill>
                <a:latin typeface="Arial Rounded MT Bold" pitchFamily="34" charset="0"/>
              </a:rPr>
              <a:t>Configuring Jobs and Methods</a:t>
            </a:r>
            <a:endParaRPr lang="en-US" dirty="0"/>
          </a:p>
        </p:txBody>
      </p:sp>
    </p:spTree>
    <p:extLst>
      <p:ext uri="{BB962C8B-B14F-4D97-AF65-F5344CB8AC3E}">
        <p14:creationId xmlns:p14="http://schemas.microsoft.com/office/powerpoint/2010/main" val="16994117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solidFill>
                  <a:prstClr val="white"/>
                </a:solidFill>
              </a:rPr>
              <a:t>Using Composer</a:t>
            </a:r>
            <a:endParaRPr lang="en-US" dirty="0"/>
          </a:p>
        </p:txBody>
      </p:sp>
      <p:sp>
        <p:nvSpPr>
          <p:cNvPr id="5" name="Content Placeholder 4"/>
          <p:cNvSpPr>
            <a:spLocks noGrp="1"/>
          </p:cNvSpPr>
          <p:nvPr>
            <p:ph idx="1"/>
          </p:nvPr>
        </p:nvSpPr>
        <p:spPr>
          <a:xfrm>
            <a:off x="457200" y="685800"/>
            <a:ext cx="8229600" cy="5638800"/>
          </a:xfrm>
        </p:spPr>
        <p:txBody>
          <a:bodyPr/>
          <a:lstStyle/>
          <a:p>
            <a:pPr marL="0" indent="0">
              <a:buNone/>
            </a:pPr>
            <a:r>
              <a:rPr lang="en-US" sz="1600" dirty="0"/>
              <a:t>To create a method: </a:t>
            </a:r>
          </a:p>
          <a:p>
            <a:pPr>
              <a:buAutoNum type="arabicPeriod"/>
            </a:pPr>
            <a:r>
              <a:rPr lang="en-US" sz="1600" dirty="0"/>
              <a:t>In your Composer project, expand the Artifacts folder and right-click Methods. Select New &gt; Method. The New Method dialog appears. </a:t>
            </a:r>
          </a:p>
          <a:p>
            <a:pPr>
              <a:buAutoNum type="arabicPeriod"/>
            </a:pPr>
            <a:endParaRPr lang="en-US" sz="1400" dirty="0"/>
          </a:p>
          <a:p>
            <a:pPr>
              <a:buAutoNum type="arabicPeriod"/>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r>
              <a:rPr lang="en-US" sz="1600" dirty="0"/>
              <a:t>2. Enter a name for the new method or accept the default name and then click Finish. The Method editor appears</a:t>
            </a:r>
          </a:p>
          <a:p>
            <a:pPr>
              <a:buAutoNum type="arabicPeriod"/>
            </a:pPr>
            <a:endParaRPr lang="en-US" sz="1400" dirty="0"/>
          </a:p>
        </p:txBody>
      </p:sp>
      <p:sp>
        <p:nvSpPr>
          <p:cNvPr id="2" name="Footer Placeholder 1"/>
          <p:cNvSpPr>
            <a:spLocks noGrp="1"/>
          </p:cNvSpPr>
          <p:nvPr>
            <p:ph type="ftr" sz="quarter" idx="11"/>
          </p:nvPr>
        </p:nvSpPr>
        <p:spPr/>
        <p:txBody>
          <a:bodyPr/>
          <a:lstStyle/>
          <a:p>
            <a:r>
              <a:rPr lang="en-US"/>
              <a:t>| © Cognizant 2015</a:t>
            </a:r>
            <a:endParaRPr lang="en-US" dirty="0"/>
          </a:p>
        </p:txBody>
      </p:sp>
      <p:sp>
        <p:nvSpPr>
          <p:cNvPr id="3" name="Slide Number Placeholder 2"/>
          <p:cNvSpPr>
            <a:spLocks noGrp="1"/>
          </p:cNvSpPr>
          <p:nvPr>
            <p:ph type="sldNum" sz="quarter" idx="12"/>
          </p:nvPr>
        </p:nvSpPr>
        <p:spPr/>
        <p:txBody>
          <a:bodyPr/>
          <a:lstStyle/>
          <a:p>
            <a:fld id="{D8ADAFF2-BF11-42B3-8CB9-F8B879C82B07}" type="slidenum">
              <a:rPr lang="en-US" smtClean="0"/>
              <a:t>31</a:t>
            </a:fld>
            <a:endParaRPr lang="en-US"/>
          </a:p>
        </p:txBody>
      </p:sp>
      <p:pic>
        <p:nvPicPr>
          <p:cNvPr id="7" name="Picture 6"/>
          <p:cNvPicPr>
            <a:picLocks noChangeAspect="1"/>
          </p:cNvPicPr>
          <p:nvPr/>
        </p:nvPicPr>
        <p:blipFill>
          <a:blip r:embed="rId2"/>
          <a:stretch>
            <a:fillRect/>
          </a:stretch>
        </p:blipFill>
        <p:spPr>
          <a:xfrm>
            <a:off x="1927860" y="1597271"/>
            <a:ext cx="4221480" cy="2032123"/>
          </a:xfrm>
          <a:prstGeom prst="rect">
            <a:avLst/>
          </a:prstGeom>
        </p:spPr>
      </p:pic>
      <p:pic>
        <p:nvPicPr>
          <p:cNvPr id="8" name="Picture 7"/>
          <p:cNvPicPr>
            <a:picLocks noChangeAspect="1"/>
          </p:cNvPicPr>
          <p:nvPr/>
        </p:nvPicPr>
        <p:blipFill>
          <a:blip r:embed="rId3"/>
          <a:stretch>
            <a:fillRect/>
          </a:stretch>
        </p:blipFill>
        <p:spPr>
          <a:xfrm>
            <a:off x="1927860" y="4510384"/>
            <a:ext cx="4431254" cy="1966616"/>
          </a:xfrm>
          <a:prstGeom prst="rect">
            <a:avLst/>
          </a:prstGeom>
        </p:spPr>
      </p:pic>
    </p:spTree>
    <p:extLst>
      <p:ext uri="{BB962C8B-B14F-4D97-AF65-F5344CB8AC3E}">
        <p14:creationId xmlns:p14="http://schemas.microsoft.com/office/powerpoint/2010/main" val="32088350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solidFill>
                  <a:prstClr val="white"/>
                </a:solidFill>
              </a:rPr>
              <a:t>Using Composer</a:t>
            </a:r>
            <a:endParaRPr lang="en-US" dirty="0"/>
          </a:p>
        </p:txBody>
      </p:sp>
      <p:sp>
        <p:nvSpPr>
          <p:cNvPr id="5" name="Content Placeholder 4"/>
          <p:cNvSpPr>
            <a:spLocks noGrp="1"/>
          </p:cNvSpPr>
          <p:nvPr>
            <p:ph idx="1"/>
          </p:nvPr>
        </p:nvSpPr>
        <p:spPr>
          <a:xfrm>
            <a:off x="457200" y="685800"/>
            <a:ext cx="8229600" cy="5638800"/>
          </a:xfrm>
        </p:spPr>
        <p:txBody>
          <a:bodyPr/>
          <a:lstStyle/>
          <a:p>
            <a:pPr>
              <a:buAutoNum type="arabicPeriod"/>
            </a:pPr>
            <a:r>
              <a:rPr lang="en-US" sz="1600" dirty="0"/>
              <a:t>Enter the properties for the method, as described in the following table</a:t>
            </a:r>
            <a:r>
              <a:rPr lang="en-US" sz="1600" dirty="0" smtClean="0"/>
              <a:t>:</a:t>
            </a:r>
            <a:endParaRPr lang="en-US" sz="1600" dirty="0"/>
          </a:p>
          <a:p>
            <a:pPr>
              <a:buAutoNum type="arabicPeriod"/>
            </a:pPr>
            <a:endParaRPr lang="en-US" sz="1400" dirty="0"/>
          </a:p>
          <a:p>
            <a:pPr>
              <a:buAutoNum type="arabicPeriod"/>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a:buAutoNum type="arabicPeriod"/>
            </a:pPr>
            <a:endParaRPr lang="en-US" sz="1400" dirty="0"/>
          </a:p>
        </p:txBody>
      </p:sp>
      <p:sp>
        <p:nvSpPr>
          <p:cNvPr id="2" name="Footer Placeholder 1"/>
          <p:cNvSpPr>
            <a:spLocks noGrp="1"/>
          </p:cNvSpPr>
          <p:nvPr>
            <p:ph type="ftr" sz="quarter" idx="11"/>
          </p:nvPr>
        </p:nvSpPr>
        <p:spPr/>
        <p:txBody>
          <a:bodyPr/>
          <a:lstStyle/>
          <a:p>
            <a:r>
              <a:rPr lang="en-US"/>
              <a:t>| © Cognizant 2015</a:t>
            </a:r>
            <a:endParaRPr lang="en-US" dirty="0"/>
          </a:p>
        </p:txBody>
      </p:sp>
      <p:sp>
        <p:nvSpPr>
          <p:cNvPr id="3" name="Slide Number Placeholder 2"/>
          <p:cNvSpPr>
            <a:spLocks noGrp="1"/>
          </p:cNvSpPr>
          <p:nvPr>
            <p:ph type="sldNum" sz="quarter" idx="12"/>
          </p:nvPr>
        </p:nvSpPr>
        <p:spPr/>
        <p:txBody>
          <a:bodyPr/>
          <a:lstStyle/>
          <a:p>
            <a:fld id="{D8ADAFF2-BF11-42B3-8CB9-F8B879C82B07}" type="slidenum">
              <a:rPr lang="en-US" smtClean="0"/>
              <a:t>32</a:t>
            </a:fld>
            <a:endParaRPr lang="en-US"/>
          </a:p>
        </p:txBody>
      </p:sp>
      <p:graphicFrame>
        <p:nvGraphicFramePr>
          <p:cNvPr id="16" name="Table 15"/>
          <p:cNvGraphicFramePr>
            <a:graphicFrameLocks noGrp="1"/>
          </p:cNvGraphicFramePr>
          <p:nvPr>
            <p:extLst>
              <p:ext uri="{D42A27DB-BD31-4B8C-83A1-F6EECF244321}">
                <p14:modId xmlns:p14="http://schemas.microsoft.com/office/powerpoint/2010/main" val="3316230962"/>
              </p:ext>
            </p:extLst>
          </p:nvPr>
        </p:nvGraphicFramePr>
        <p:xfrm>
          <a:off x="762000" y="1189037"/>
          <a:ext cx="6553200" cy="5135563"/>
        </p:xfrm>
        <a:graphic>
          <a:graphicData uri="http://schemas.openxmlformats.org/drawingml/2006/table">
            <a:tbl>
              <a:tblPr>
                <a:tableStyleId>{5C22544A-7EE6-4342-B048-85BDC9FD1C3A}</a:tableStyleId>
              </a:tblPr>
              <a:tblGrid>
                <a:gridCol w="1913085">
                  <a:extLst>
                    <a:ext uri="{9D8B030D-6E8A-4147-A177-3AD203B41FA5}">
                      <a16:colId xmlns:a16="http://schemas.microsoft.com/office/drawing/2014/main" val="494540233"/>
                    </a:ext>
                  </a:extLst>
                </a:gridCol>
                <a:gridCol w="4640115">
                  <a:extLst>
                    <a:ext uri="{9D8B030D-6E8A-4147-A177-3AD203B41FA5}">
                      <a16:colId xmlns:a16="http://schemas.microsoft.com/office/drawing/2014/main" val="3597184679"/>
                    </a:ext>
                  </a:extLst>
                </a:gridCol>
              </a:tblGrid>
              <a:tr h="244551">
                <a:tc>
                  <a:txBody>
                    <a:bodyPr/>
                    <a:lstStyle/>
                    <a:p>
                      <a:pPr algn="l" fontAlgn="b"/>
                      <a:r>
                        <a:rPr lang="en-US" sz="1500" u="none" strike="noStrike">
                          <a:effectLst/>
                          <a:latin typeface="Arial" panose="020B0604020202020204" pitchFamily="34" charset="0"/>
                          <a:cs typeface="Arial" panose="020B0604020202020204" pitchFamily="34" charset="0"/>
                        </a:rPr>
                        <a:t>Parameter</a:t>
                      </a:r>
                      <a:endParaRPr lang="en-US" sz="1500" b="1" i="0" u="none" strike="noStrike">
                        <a:solidFill>
                          <a:srgbClr val="000000"/>
                        </a:solidFill>
                        <a:effectLst/>
                        <a:latin typeface="Arial" panose="020B0604020202020204" pitchFamily="34" charset="0"/>
                        <a:cs typeface="Arial" panose="020B0604020202020204" pitchFamily="34" charset="0"/>
                      </a:endParaRPr>
                    </a:p>
                  </a:txBody>
                  <a:tcPr marL="7889" marR="7889" marT="7889" marB="0" anchor="b"/>
                </a:tc>
                <a:tc>
                  <a:txBody>
                    <a:bodyPr/>
                    <a:lstStyle/>
                    <a:p>
                      <a:pPr algn="l" fontAlgn="b"/>
                      <a:r>
                        <a:rPr lang="en-US" sz="1500" u="none" strike="noStrike">
                          <a:effectLst/>
                          <a:latin typeface="Arial" panose="020B0604020202020204" pitchFamily="34" charset="0"/>
                          <a:cs typeface="Arial" panose="020B0604020202020204" pitchFamily="34" charset="0"/>
                        </a:rPr>
                        <a:t>Description</a:t>
                      </a:r>
                      <a:endParaRPr lang="en-US" sz="1500" b="1" i="0" u="none" strike="noStrike">
                        <a:solidFill>
                          <a:srgbClr val="000000"/>
                        </a:solidFill>
                        <a:effectLst/>
                        <a:latin typeface="Arial" panose="020B0604020202020204" pitchFamily="34" charset="0"/>
                        <a:cs typeface="Arial" panose="020B0604020202020204" pitchFamily="34" charset="0"/>
                      </a:endParaRPr>
                    </a:p>
                  </a:txBody>
                  <a:tcPr marL="7889" marR="7889" marT="7889" marB="0" anchor="b"/>
                </a:tc>
                <a:extLst>
                  <a:ext uri="{0D108BD9-81ED-4DB2-BD59-A6C34878D82A}">
                    <a16:rowId xmlns:a16="http://schemas.microsoft.com/office/drawing/2014/main" val="3869183800"/>
                  </a:ext>
                </a:extLst>
              </a:tr>
              <a:tr h="978202">
                <a:tc>
                  <a:txBody>
                    <a:bodyPr/>
                    <a:lstStyle/>
                    <a:p>
                      <a:pPr algn="l" fontAlgn="b"/>
                      <a:r>
                        <a:rPr lang="en-US" sz="1500" u="none" strike="noStrike">
                          <a:effectLst/>
                          <a:latin typeface="Arial" panose="020B0604020202020204" pitchFamily="34" charset="0"/>
                          <a:cs typeface="Arial" panose="020B0604020202020204" pitchFamily="34" charset="0"/>
                        </a:rPr>
                        <a:t>Name</a:t>
                      </a:r>
                      <a:endParaRPr lang="en-US" sz="1500" b="0" i="0" u="none" strike="noStrike">
                        <a:solidFill>
                          <a:srgbClr val="000000"/>
                        </a:solidFill>
                        <a:effectLst/>
                        <a:latin typeface="Arial" panose="020B0604020202020204" pitchFamily="34" charset="0"/>
                        <a:cs typeface="Arial" panose="020B0604020202020204" pitchFamily="34" charset="0"/>
                      </a:endParaRPr>
                    </a:p>
                  </a:txBody>
                  <a:tcPr marL="7889" marR="7889" marT="7889" marB="0" anchor="b"/>
                </a:tc>
                <a:tc>
                  <a:txBody>
                    <a:bodyPr/>
                    <a:lstStyle/>
                    <a:p>
                      <a:pPr algn="l" fontAlgn="b"/>
                      <a:r>
                        <a:rPr lang="en-US" sz="1500" u="none" strike="noStrike" dirty="0">
                          <a:effectLst/>
                          <a:latin typeface="Arial" panose="020B0604020202020204" pitchFamily="34" charset="0"/>
                          <a:cs typeface="Arial" panose="020B0604020202020204" pitchFamily="34" charset="0"/>
                        </a:rPr>
                        <a:t>A string specifying the name of the method. Do not use the format </a:t>
                      </a:r>
                      <a:r>
                        <a:rPr lang="en-US" sz="1500" u="none" strike="noStrike" dirty="0" err="1">
                          <a:effectLst/>
                          <a:latin typeface="Arial" panose="020B0604020202020204" pitchFamily="34" charset="0"/>
                          <a:cs typeface="Arial" panose="020B0604020202020204" pitchFamily="34" charset="0"/>
                        </a:rPr>
                        <a:t>dm_methodname</a:t>
                      </a:r>
                      <a:r>
                        <a:rPr lang="en-US" sz="1500" u="none" strike="noStrike" dirty="0">
                          <a:effectLst/>
                          <a:latin typeface="Arial" panose="020B0604020202020204" pitchFamily="34" charset="0"/>
                          <a:cs typeface="Arial" panose="020B0604020202020204" pitchFamily="34" charset="0"/>
                        </a:rPr>
                        <a:t> to name the method. This naming convention is reserved for default Documentum objects.</a:t>
                      </a:r>
                      <a:endParaRPr lang="en-US" sz="1500" b="0" i="0" u="none" strike="noStrike" dirty="0">
                        <a:solidFill>
                          <a:srgbClr val="000000"/>
                        </a:solidFill>
                        <a:effectLst/>
                        <a:latin typeface="Arial" panose="020B0604020202020204" pitchFamily="34" charset="0"/>
                        <a:cs typeface="Arial" panose="020B0604020202020204" pitchFamily="34" charset="0"/>
                      </a:endParaRPr>
                    </a:p>
                  </a:txBody>
                  <a:tcPr marL="7889" marR="7889" marT="7889" marB="0" anchor="b"/>
                </a:tc>
                <a:extLst>
                  <a:ext uri="{0D108BD9-81ED-4DB2-BD59-A6C34878D82A}">
                    <a16:rowId xmlns:a16="http://schemas.microsoft.com/office/drawing/2014/main" val="1598189874"/>
                  </a:ext>
                </a:extLst>
              </a:tr>
              <a:tr h="1711854">
                <a:tc>
                  <a:txBody>
                    <a:bodyPr/>
                    <a:lstStyle/>
                    <a:p>
                      <a:pPr algn="l" fontAlgn="b"/>
                      <a:r>
                        <a:rPr lang="en-US" sz="1500" u="none" strike="noStrike">
                          <a:effectLst/>
                          <a:latin typeface="Arial" panose="020B0604020202020204" pitchFamily="34" charset="0"/>
                          <a:cs typeface="Arial" panose="020B0604020202020204" pitchFamily="34" charset="0"/>
                        </a:rPr>
                        <a:t>Type</a:t>
                      </a:r>
                      <a:endParaRPr lang="en-US" sz="1500" b="0" i="0" u="none" strike="noStrike">
                        <a:solidFill>
                          <a:srgbClr val="000000"/>
                        </a:solidFill>
                        <a:effectLst/>
                        <a:latin typeface="Arial" panose="020B0604020202020204" pitchFamily="34" charset="0"/>
                        <a:cs typeface="Arial" panose="020B0604020202020204" pitchFamily="34" charset="0"/>
                      </a:endParaRPr>
                    </a:p>
                  </a:txBody>
                  <a:tcPr marL="7889" marR="7889" marT="7889" marB="0" anchor="b"/>
                </a:tc>
                <a:tc>
                  <a:txBody>
                    <a:bodyPr/>
                    <a:lstStyle/>
                    <a:p>
                      <a:pPr algn="l" fontAlgn="b"/>
                      <a:r>
                        <a:rPr lang="en-US" sz="1500" u="none" strike="noStrike">
                          <a:effectLst/>
                          <a:latin typeface="Arial" panose="020B0604020202020204" pitchFamily="34" charset="0"/>
                          <a:cs typeface="Arial" panose="020B0604020202020204" pitchFamily="34" charset="0"/>
                        </a:rPr>
                        <a:t>Specifies the language or program used for this method. Select on of the following types: </a:t>
                      </a:r>
                      <a:br>
                        <a:rPr lang="en-US" sz="1500" u="none" strike="noStrike">
                          <a:effectLst/>
                          <a:latin typeface="Arial" panose="020B0604020202020204" pitchFamily="34" charset="0"/>
                          <a:cs typeface="Arial" panose="020B0604020202020204" pitchFamily="34" charset="0"/>
                        </a:rPr>
                      </a:br>
                      <a:r>
                        <a:rPr lang="en-US" sz="1500" u="none" strike="noStrike">
                          <a:effectLst/>
                          <a:latin typeface="Arial" panose="020B0604020202020204" pitchFamily="34" charset="0"/>
                          <a:cs typeface="Arial" panose="020B0604020202020204" pitchFamily="34" charset="0"/>
                        </a:rPr>
                        <a:t>• java: The method is written in Java and the Java method server is executing the method. </a:t>
                      </a:r>
                      <a:br>
                        <a:rPr lang="en-US" sz="1500" u="none" strike="noStrike">
                          <a:effectLst/>
                          <a:latin typeface="Arial" panose="020B0604020202020204" pitchFamily="34" charset="0"/>
                          <a:cs typeface="Arial" panose="020B0604020202020204" pitchFamily="34" charset="0"/>
                        </a:rPr>
                      </a:br>
                      <a:r>
                        <a:rPr lang="en-US" sz="1500" u="none" strike="noStrike">
                          <a:effectLst/>
                          <a:latin typeface="Arial" panose="020B0604020202020204" pitchFamily="34" charset="0"/>
                          <a:cs typeface="Arial" panose="020B0604020202020204" pitchFamily="34" charset="0"/>
                        </a:rPr>
                        <a:t>• dmbasic: The method is written in Docbasic. </a:t>
                      </a:r>
                      <a:br>
                        <a:rPr lang="en-US" sz="1500" u="none" strike="noStrike">
                          <a:effectLst/>
                          <a:latin typeface="Arial" panose="020B0604020202020204" pitchFamily="34" charset="0"/>
                          <a:cs typeface="Arial" panose="020B0604020202020204" pitchFamily="34" charset="0"/>
                        </a:rPr>
                      </a:br>
                      <a:r>
                        <a:rPr lang="en-US" sz="1500" u="none" strike="noStrike">
                          <a:effectLst/>
                          <a:latin typeface="Arial" panose="020B0604020202020204" pitchFamily="34" charset="0"/>
                          <a:cs typeface="Arial" panose="020B0604020202020204" pitchFamily="34" charset="0"/>
                        </a:rPr>
                        <a:t>• dmawk: The method is written in dmawk. </a:t>
                      </a:r>
                      <a:br>
                        <a:rPr lang="en-US" sz="1500" u="none" strike="noStrike">
                          <a:effectLst/>
                          <a:latin typeface="Arial" panose="020B0604020202020204" pitchFamily="34" charset="0"/>
                          <a:cs typeface="Arial" panose="020B0604020202020204" pitchFamily="34" charset="0"/>
                        </a:rPr>
                      </a:br>
                      <a:r>
                        <a:rPr lang="en-US" sz="1500" u="none" strike="noStrike">
                          <a:effectLst/>
                          <a:latin typeface="Arial" panose="020B0604020202020204" pitchFamily="34" charset="0"/>
                          <a:cs typeface="Arial" panose="020B0604020202020204" pitchFamily="34" charset="0"/>
                        </a:rPr>
                        <a:t>• program: The method is a program.</a:t>
                      </a:r>
                      <a:endParaRPr lang="en-US" sz="1500" b="0" i="0" u="none" strike="noStrike">
                        <a:solidFill>
                          <a:srgbClr val="000000"/>
                        </a:solidFill>
                        <a:effectLst/>
                        <a:latin typeface="Arial" panose="020B0604020202020204" pitchFamily="34" charset="0"/>
                        <a:cs typeface="Arial" panose="020B0604020202020204" pitchFamily="34" charset="0"/>
                      </a:endParaRPr>
                    </a:p>
                  </a:txBody>
                  <a:tcPr marL="7889" marR="7889" marT="7889" marB="0" anchor="b"/>
                </a:tc>
                <a:extLst>
                  <a:ext uri="{0D108BD9-81ED-4DB2-BD59-A6C34878D82A}">
                    <a16:rowId xmlns:a16="http://schemas.microsoft.com/office/drawing/2014/main" val="530213239"/>
                  </a:ext>
                </a:extLst>
              </a:tr>
              <a:tr h="244551">
                <a:tc>
                  <a:txBody>
                    <a:bodyPr/>
                    <a:lstStyle/>
                    <a:p>
                      <a:pPr algn="l" fontAlgn="b"/>
                      <a:r>
                        <a:rPr lang="en-US" sz="1500" u="none" strike="noStrike">
                          <a:effectLst/>
                          <a:latin typeface="Arial" panose="020B0604020202020204" pitchFamily="34" charset="0"/>
                          <a:cs typeface="Arial" panose="020B0604020202020204" pitchFamily="34" charset="0"/>
                        </a:rPr>
                        <a:t>Command</a:t>
                      </a:r>
                      <a:endParaRPr lang="en-US" sz="1500" b="0" i="0" u="none" strike="noStrike">
                        <a:solidFill>
                          <a:srgbClr val="000000"/>
                        </a:solidFill>
                        <a:effectLst/>
                        <a:latin typeface="Arial" panose="020B0604020202020204" pitchFamily="34" charset="0"/>
                        <a:cs typeface="Arial" panose="020B0604020202020204" pitchFamily="34" charset="0"/>
                      </a:endParaRPr>
                    </a:p>
                  </a:txBody>
                  <a:tcPr marL="7889" marR="7889" marT="7889" marB="0" anchor="b"/>
                </a:tc>
                <a:tc>
                  <a:txBody>
                    <a:bodyPr/>
                    <a:lstStyle/>
                    <a:p>
                      <a:pPr algn="l" fontAlgn="b"/>
                      <a:r>
                        <a:rPr lang="en-US" sz="1500" u="none" strike="noStrike">
                          <a:effectLst/>
                          <a:latin typeface="Arial" panose="020B0604020202020204" pitchFamily="34" charset="0"/>
                          <a:cs typeface="Arial" panose="020B0604020202020204" pitchFamily="34" charset="0"/>
                        </a:rPr>
                        <a:t>The command that launches the method</a:t>
                      </a:r>
                      <a:endParaRPr lang="en-US" sz="1500" b="0" i="0" u="none" strike="noStrike">
                        <a:solidFill>
                          <a:srgbClr val="000000"/>
                        </a:solidFill>
                        <a:effectLst/>
                        <a:latin typeface="Arial" panose="020B0604020202020204" pitchFamily="34" charset="0"/>
                        <a:cs typeface="Arial" panose="020B0604020202020204" pitchFamily="34" charset="0"/>
                      </a:endParaRPr>
                    </a:p>
                  </a:txBody>
                  <a:tcPr marL="7889" marR="7889" marT="7889" marB="0" anchor="b"/>
                </a:tc>
                <a:extLst>
                  <a:ext uri="{0D108BD9-81ED-4DB2-BD59-A6C34878D82A}">
                    <a16:rowId xmlns:a16="http://schemas.microsoft.com/office/drawing/2014/main" val="1041325950"/>
                  </a:ext>
                </a:extLst>
              </a:tr>
              <a:tr h="1467304">
                <a:tc>
                  <a:txBody>
                    <a:bodyPr/>
                    <a:lstStyle/>
                    <a:p>
                      <a:pPr algn="l" fontAlgn="b"/>
                      <a:r>
                        <a:rPr lang="en-US" sz="1500" u="none" strike="noStrike">
                          <a:effectLst/>
                          <a:latin typeface="Arial" panose="020B0604020202020204" pitchFamily="34" charset="0"/>
                          <a:cs typeface="Arial" panose="020B0604020202020204" pitchFamily="34" charset="0"/>
                        </a:rPr>
                        <a:t>Run Asynchronously</a:t>
                      </a:r>
                      <a:endParaRPr lang="en-US" sz="1500" b="0" i="0" u="none" strike="noStrike">
                        <a:solidFill>
                          <a:srgbClr val="000000"/>
                        </a:solidFill>
                        <a:effectLst/>
                        <a:latin typeface="Arial" panose="020B0604020202020204" pitchFamily="34" charset="0"/>
                        <a:cs typeface="Arial" panose="020B0604020202020204" pitchFamily="34" charset="0"/>
                      </a:endParaRPr>
                    </a:p>
                  </a:txBody>
                  <a:tcPr marL="7889" marR="7889" marT="7889" marB="0" anchor="b"/>
                </a:tc>
                <a:tc>
                  <a:txBody>
                    <a:bodyPr/>
                    <a:lstStyle/>
                    <a:p>
                      <a:pPr algn="l" fontAlgn="b"/>
                      <a:r>
                        <a:rPr lang="en-US" sz="1500" u="none" strike="noStrike">
                          <a:effectLst/>
                          <a:latin typeface="Arial" panose="020B0604020202020204" pitchFamily="34" charset="0"/>
                          <a:cs typeface="Arial" panose="020B0604020202020204" pitchFamily="34" charset="0"/>
                        </a:rPr>
                        <a:t>Specifies whether the procedure is run asynchronously or not. This parameter is ignored if the method is launched on the Method Server or Content Server and SAVE_RESULTS is set to TRUE on the command line.</a:t>
                      </a:r>
                      <a:endParaRPr lang="en-US" sz="1500" b="0" i="0" u="none" strike="noStrike">
                        <a:solidFill>
                          <a:srgbClr val="000000"/>
                        </a:solidFill>
                        <a:effectLst/>
                        <a:latin typeface="Arial" panose="020B0604020202020204" pitchFamily="34" charset="0"/>
                        <a:cs typeface="Arial" panose="020B0604020202020204" pitchFamily="34" charset="0"/>
                      </a:endParaRPr>
                    </a:p>
                  </a:txBody>
                  <a:tcPr marL="7889" marR="7889" marT="7889" marB="0" anchor="b"/>
                </a:tc>
                <a:extLst>
                  <a:ext uri="{0D108BD9-81ED-4DB2-BD59-A6C34878D82A}">
                    <a16:rowId xmlns:a16="http://schemas.microsoft.com/office/drawing/2014/main" val="2166577788"/>
                  </a:ext>
                </a:extLst>
              </a:tr>
              <a:tr h="489101">
                <a:tc>
                  <a:txBody>
                    <a:bodyPr/>
                    <a:lstStyle/>
                    <a:p>
                      <a:pPr algn="l" fontAlgn="b"/>
                      <a:r>
                        <a:rPr lang="en-US" sz="1500" u="none" strike="noStrike">
                          <a:effectLst/>
                          <a:latin typeface="Arial" panose="020B0604020202020204" pitchFamily="34" charset="0"/>
                          <a:cs typeface="Arial" panose="020B0604020202020204" pitchFamily="34" charset="0"/>
                        </a:rPr>
                        <a:t>Run Synchronously</a:t>
                      </a:r>
                      <a:endParaRPr lang="en-US" sz="1500" b="0" i="0" u="none" strike="noStrike">
                        <a:solidFill>
                          <a:srgbClr val="000000"/>
                        </a:solidFill>
                        <a:effectLst/>
                        <a:latin typeface="Arial" panose="020B0604020202020204" pitchFamily="34" charset="0"/>
                        <a:cs typeface="Arial" panose="020B0604020202020204" pitchFamily="34" charset="0"/>
                      </a:endParaRPr>
                    </a:p>
                  </a:txBody>
                  <a:tcPr marL="7889" marR="7889" marT="7889" marB="0" anchor="b"/>
                </a:tc>
                <a:tc>
                  <a:txBody>
                    <a:bodyPr/>
                    <a:lstStyle/>
                    <a:p>
                      <a:pPr algn="l" fontAlgn="b"/>
                      <a:r>
                        <a:rPr lang="en-US" sz="1500" u="none" strike="noStrike" dirty="0">
                          <a:effectLst/>
                          <a:latin typeface="Arial" panose="020B0604020202020204" pitchFamily="34" charset="0"/>
                          <a:cs typeface="Arial" panose="020B0604020202020204" pitchFamily="34" charset="0"/>
                        </a:rPr>
                        <a:t>Specifies whether the method is run synchronously</a:t>
                      </a:r>
                      <a:endParaRPr lang="en-US" sz="1500" b="0" i="0" u="none" strike="noStrike" dirty="0">
                        <a:solidFill>
                          <a:srgbClr val="000000"/>
                        </a:solidFill>
                        <a:effectLst/>
                        <a:latin typeface="Arial" panose="020B0604020202020204" pitchFamily="34" charset="0"/>
                        <a:cs typeface="Arial" panose="020B0604020202020204" pitchFamily="34" charset="0"/>
                      </a:endParaRPr>
                    </a:p>
                  </a:txBody>
                  <a:tcPr marL="7889" marR="7889" marT="7889" marB="0" anchor="b"/>
                </a:tc>
                <a:extLst>
                  <a:ext uri="{0D108BD9-81ED-4DB2-BD59-A6C34878D82A}">
                    <a16:rowId xmlns:a16="http://schemas.microsoft.com/office/drawing/2014/main" val="4115535716"/>
                  </a:ext>
                </a:extLst>
              </a:tr>
            </a:tbl>
          </a:graphicData>
        </a:graphic>
      </p:graphicFrame>
    </p:spTree>
    <p:extLst>
      <p:ext uri="{BB962C8B-B14F-4D97-AF65-F5344CB8AC3E}">
        <p14:creationId xmlns:p14="http://schemas.microsoft.com/office/powerpoint/2010/main" val="680122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solidFill>
                  <a:prstClr val="white"/>
                </a:solidFill>
              </a:rPr>
              <a:t>Using Composer</a:t>
            </a:r>
            <a:endParaRPr lang="en-US" dirty="0"/>
          </a:p>
        </p:txBody>
      </p:sp>
      <p:sp>
        <p:nvSpPr>
          <p:cNvPr id="5" name="Content Placeholder 4"/>
          <p:cNvSpPr>
            <a:spLocks noGrp="1"/>
          </p:cNvSpPr>
          <p:nvPr>
            <p:ph idx="1"/>
          </p:nvPr>
        </p:nvSpPr>
        <p:spPr>
          <a:xfrm>
            <a:off x="457200" y="685800"/>
            <a:ext cx="8229600" cy="5638800"/>
          </a:xfrm>
        </p:spPr>
        <p:txBody>
          <a:bodyPr/>
          <a:lstStyle/>
          <a:p>
            <a:pPr>
              <a:buAutoNum type="arabicPeriod"/>
            </a:pPr>
            <a:r>
              <a:rPr lang="en-US" sz="1600" dirty="0"/>
              <a:t>Enter the properties as below and save changes  finally</a:t>
            </a:r>
          </a:p>
          <a:p>
            <a:pPr>
              <a:buAutoNum type="arabicPeriod"/>
            </a:pPr>
            <a:endParaRPr lang="en-US" sz="1400" dirty="0"/>
          </a:p>
          <a:p>
            <a:pPr>
              <a:buAutoNum type="arabicPeriod"/>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a:buAutoNum type="arabicPeriod"/>
            </a:pPr>
            <a:endParaRPr lang="en-US" sz="1400" dirty="0"/>
          </a:p>
        </p:txBody>
      </p:sp>
      <p:sp>
        <p:nvSpPr>
          <p:cNvPr id="2" name="Footer Placeholder 1"/>
          <p:cNvSpPr>
            <a:spLocks noGrp="1"/>
          </p:cNvSpPr>
          <p:nvPr>
            <p:ph type="ftr" sz="quarter" idx="11"/>
          </p:nvPr>
        </p:nvSpPr>
        <p:spPr/>
        <p:txBody>
          <a:bodyPr/>
          <a:lstStyle/>
          <a:p>
            <a:r>
              <a:rPr lang="en-US"/>
              <a:t>| © Cognizant 2015</a:t>
            </a:r>
            <a:endParaRPr lang="en-US" dirty="0"/>
          </a:p>
        </p:txBody>
      </p:sp>
      <p:sp>
        <p:nvSpPr>
          <p:cNvPr id="3" name="Slide Number Placeholder 2"/>
          <p:cNvSpPr>
            <a:spLocks noGrp="1"/>
          </p:cNvSpPr>
          <p:nvPr>
            <p:ph type="sldNum" sz="quarter" idx="12"/>
          </p:nvPr>
        </p:nvSpPr>
        <p:spPr/>
        <p:txBody>
          <a:bodyPr/>
          <a:lstStyle/>
          <a:p>
            <a:fld id="{D8ADAFF2-BF11-42B3-8CB9-F8B879C82B07}" type="slidenum">
              <a:rPr lang="en-US" smtClean="0"/>
              <a:t>33</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55867179"/>
              </p:ext>
            </p:extLst>
          </p:nvPr>
        </p:nvGraphicFramePr>
        <p:xfrm>
          <a:off x="838200" y="1206417"/>
          <a:ext cx="7086600" cy="4892856"/>
        </p:xfrm>
        <a:graphic>
          <a:graphicData uri="http://schemas.openxmlformats.org/drawingml/2006/table">
            <a:tbl>
              <a:tblPr>
                <a:tableStyleId>{5C22544A-7EE6-4342-B048-85BDC9FD1C3A}</a:tableStyleId>
              </a:tblPr>
              <a:tblGrid>
                <a:gridCol w="2068802">
                  <a:extLst>
                    <a:ext uri="{9D8B030D-6E8A-4147-A177-3AD203B41FA5}">
                      <a16:colId xmlns:a16="http://schemas.microsoft.com/office/drawing/2014/main" val="2868462661"/>
                    </a:ext>
                  </a:extLst>
                </a:gridCol>
                <a:gridCol w="5017798">
                  <a:extLst>
                    <a:ext uri="{9D8B030D-6E8A-4147-A177-3AD203B41FA5}">
                      <a16:colId xmlns:a16="http://schemas.microsoft.com/office/drawing/2014/main" val="3430073450"/>
                    </a:ext>
                  </a:extLst>
                </a:gridCol>
              </a:tblGrid>
              <a:tr h="409609">
                <a:tc>
                  <a:txBody>
                    <a:bodyPr/>
                    <a:lstStyle/>
                    <a:p>
                      <a:pPr algn="l" fontAlgn="b"/>
                      <a:r>
                        <a:rPr lang="en-US" sz="1500" u="none" strike="noStrike">
                          <a:effectLst/>
                          <a:latin typeface="Arial" panose="020B0604020202020204" pitchFamily="34" charset="0"/>
                          <a:cs typeface="Arial" panose="020B0604020202020204" pitchFamily="34" charset="0"/>
                        </a:rPr>
                        <a:t>Timeout</a:t>
                      </a:r>
                      <a:endParaRPr lang="en-US" sz="1500" b="0" i="0" u="none" strike="noStrike">
                        <a:solidFill>
                          <a:srgbClr val="000000"/>
                        </a:solidFill>
                        <a:effectLst/>
                        <a:latin typeface="Arial" panose="020B0604020202020204" pitchFamily="34" charset="0"/>
                        <a:cs typeface="Arial" panose="020B0604020202020204" pitchFamily="34" charset="0"/>
                      </a:endParaRPr>
                    </a:p>
                  </a:txBody>
                  <a:tcPr marL="7530" marR="7530" marT="7530" marB="0" anchor="b"/>
                </a:tc>
                <a:tc>
                  <a:txBody>
                    <a:bodyPr/>
                    <a:lstStyle/>
                    <a:p>
                      <a:pPr algn="l" fontAlgn="b"/>
                      <a:r>
                        <a:rPr lang="en-US" sz="1500" u="none" strike="noStrike">
                          <a:effectLst/>
                          <a:latin typeface="Arial" panose="020B0604020202020204" pitchFamily="34" charset="0"/>
                          <a:cs typeface="Arial" panose="020B0604020202020204" pitchFamily="34" charset="0"/>
                        </a:rPr>
                        <a:t>Specifies the minimum, default, and maximum amount of time before the methods times out</a:t>
                      </a:r>
                      <a:endParaRPr lang="en-US" sz="1500" b="0" i="0" u="none" strike="noStrike">
                        <a:solidFill>
                          <a:srgbClr val="000000"/>
                        </a:solidFill>
                        <a:effectLst/>
                        <a:latin typeface="Arial" panose="020B0604020202020204" pitchFamily="34" charset="0"/>
                        <a:cs typeface="Arial" panose="020B0604020202020204" pitchFamily="34" charset="0"/>
                      </a:endParaRPr>
                    </a:p>
                  </a:txBody>
                  <a:tcPr marL="7530" marR="7530" marT="7530" marB="0" anchor="b"/>
                </a:tc>
                <a:extLst>
                  <a:ext uri="{0D108BD9-81ED-4DB2-BD59-A6C34878D82A}">
                    <a16:rowId xmlns:a16="http://schemas.microsoft.com/office/drawing/2014/main" val="2081238008"/>
                  </a:ext>
                </a:extLst>
              </a:tr>
              <a:tr h="660566">
                <a:tc>
                  <a:txBody>
                    <a:bodyPr/>
                    <a:lstStyle/>
                    <a:p>
                      <a:pPr algn="l" fontAlgn="b"/>
                      <a:r>
                        <a:rPr lang="en-US" sz="1500" u="none" strike="noStrike" dirty="0">
                          <a:effectLst/>
                          <a:latin typeface="Arial" panose="020B0604020202020204" pitchFamily="34" charset="0"/>
                          <a:cs typeface="Arial" panose="020B0604020202020204" pitchFamily="34" charset="0"/>
                        </a:rPr>
                        <a:t>Run as the server</a:t>
                      </a:r>
                      <a:endParaRPr lang="en-US" sz="1500" b="0" i="0" u="none" strike="noStrike" dirty="0">
                        <a:solidFill>
                          <a:srgbClr val="000000"/>
                        </a:solidFill>
                        <a:effectLst/>
                        <a:latin typeface="Arial" panose="020B0604020202020204" pitchFamily="34" charset="0"/>
                        <a:cs typeface="Arial" panose="020B0604020202020204" pitchFamily="34" charset="0"/>
                      </a:endParaRPr>
                    </a:p>
                  </a:txBody>
                  <a:tcPr marL="7530" marR="7530" marT="7530" marB="0" anchor="b"/>
                </a:tc>
                <a:tc>
                  <a:txBody>
                    <a:bodyPr/>
                    <a:lstStyle/>
                    <a:p>
                      <a:pPr algn="l" fontAlgn="b"/>
                      <a:r>
                        <a:rPr lang="en-US" sz="1500" u="none" strike="noStrike">
                          <a:effectLst/>
                          <a:latin typeface="Arial" panose="020B0604020202020204" pitchFamily="34" charset="0"/>
                          <a:cs typeface="Arial" panose="020B0604020202020204" pitchFamily="34" charset="0"/>
                        </a:rPr>
                        <a:t>Specifies whether the method is run as the server account. If selected, the method is run as the server accoun</a:t>
                      </a:r>
                      <a:endParaRPr lang="en-US" sz="1500" b="0" i="0" u="none" strike="noStrike">
                        <a:solidFill>
                          <a:srgbClr val="000000"/>
                        </a:solidFill>
                        <a:effectLst/>
                        <a:latin typeface="Arial" panose="020B0604020202020204" pitchFamily="34" charset="0"/>
                        <a:cs typeface="Arial" panose="020B0604020202020204" pitchFamily="34" charset="0"/>
                      </a:endParaRPr>
                    </a:p>
                  </a:txBody>
                  <a:tcPr marL="7530" marR="7530" marT="7530" marB="0" anchor="b"/>
                </a:tc>
                <a:extLst>
                  <a:ext uri="{0D108BD9-81ED-4DB2-BD59-A6C34878D82A}">
                    <a16:rowId xmlns:a16="http://schemas.microsoft.com/office/drawing/2014/main" val="3988891235"/>
                  </a:ext>
                </a:extLst>
              </a:tr>
              <a:tr h="880755">
                <a:tc>
                  <a:txBody>
                    <a:bodyPr/>
                    <a:lstStyle/>
                    <a:p>
                      <a:pPr algn="l" fontAlgn="b"/>
                      <a:r>
                        <a:rPr lang="en-US" sz="1500" u="none" strike="noStrike">
                          <a:effectLst/>
                          <a:latin typeface="Arial" panose="020B0604020202020204" pitchFamily="34" charset="0"/>
                          <a:cs typeface="Arial" panose="020B0604020202020204" pitchFamily="34" charset="0"/>
                        </a:rPr>
                        <a:t>Trace launch</a:t>
                      </a:r>
                      <a:endParaRPr lang="en-US" sz="1500" b="0" i="0" u="none" strike="noStrike">
                        <a:solidFill>
                          <a:srgbClr val="000000"/>
                        </a:solidFill>
                        <a:effectLst/>
                        <a:latin typeface="Arial" panose="020B0604020202020204" pitchFamily="34" charset="0"/>
                        <a:cs typeface="Arial" panose="020B0604020202020204" pitchFamily="34" charset="0"/>
                      </a:endParaRPr>
                    </a:p>
                  </a:txBody>
                  <a:tcPr marL="7530" marR="7530" marT="7530" marB="0" anchor="b"/>
                </a:tc>
                <a:tc>
                  <a:txBody>
                    <a:bodyPr/>
                    <a:lstStyle/>
                    <a:p>
                      <a:pPr algn="l" fontAlgn="b"/>
                      <a:r>
                        <a:rPr lang="en-US" sz="1500" u="none" strike="noStrike">
                          <a:effectLst/>
                          <a:latin typeface="Arial" panose="020B0604020202020204" pitchFamily="34" charset="0"/>
                          <a:cs typeface="Arial" panose="020B0604020202020204" pitchFamily="34" charset="0"/>
                        </a:rPr>
                        <a:t>Specifies whether internal trace messages generated by the executing program are logged. If selected, the messages are stored in the session log</a:t>
                      </a:r>
                      <a:endParaRPr lang="en-US" sz="1500" b="0" i="0" u="none" strike="noStrike">
                        <a:solidFill>
                          <a:srgbClr val="000000"/>
                        </a:solidFill>
                        <a:effectLst/>
                        <a:latin typeface="Arial" panose="020B0604020202020204" pitchFamily="34" charset="0"/>
                        <a:cs typeface="Arial" panose="020B0604020202020204" pitchFamily="34" charset="0"/>
                      </a:endParaRPr>
                    </a:p>
                  </a:txBody>
                  <a:tcPr marL="7530" marR="7530" marT="7530" marB="0" anchor="b"/>
                </a:tc>
                <a:extLst>
                  <a:ext uri="{0D108BD9-81ED-4DB2-BD59-A6C34878D82A}">
                    <a16:rowId xmlns:a16="http://schemas.microsoft.com/office/drawing/2014/main" val="1560624562"/>
                  </a:ext>
                </a:extLst>
              </a:tr>
              <a:tr h="1100943">
                <a:tc>
                  <a:txBody>
                    <a:bodyPr/>
                    <a:lstStyle/>
                    <a:p>
                      <a:pPr algn="l" fontAlgn="b"/>
                      <a:r>
                        <a:rPr lang="en-US" sz="1500" u="none" strike="noStrike">
                          <a:effectLst/>
                          <a:latin typeface="Arial" panose="020B0604020202020204" pitchFamily="34" charset="0"/>
                          <a:cs typeface="Arial" panose="020B0604020202020204" pitchFamily="34" charset="0"/>
                        </a:rPr>
                        <a:t>Use method server</a:t>
                      </a:r>
                      <a:endParaRPr lang="en-US" sz="1500" b="0" i="0" u="none" strike="noStrike">
                        <a:solidFill>
                          <a:srgbClr val="000000"/>
                        </a:solidFill>
                        <a:effectLst/>
                        <a:latin typeface="Arial" panose="020B0604020202020204" pitchFamily="34" charset="0"/>
                        <a:cs typeface="Arial" panose="020B0604020202020204" pitchFamily="34" charset="0"/>
                      </a:endParaRPr>
                    </a:p>
                  </a:txBody>
                  <a:tcPr marL="7530" marR="7530" marT="7530" marB="0" anchor="b"/>
                </a:tc>
                <a:tc>
                  <a:txBody>
                    <a:bodyPr/>
                    <a:lstStyle/>
                    <a:p>
                      <a:pPr algn="l" fontAlgn="b"/>
                      <a:r>
                        <a:rPr lang="en-US" sz="1500" u="none" strike="noStrike">
                          <a:effectLst/>
                          <a:latin typeface="Arial" panose="020B0604020202020204" pitchFamily="34" charset="0"/>
                          <a:cs typeface="Arial" panose="020B0604020202020204" pitchFamily="34" charset="0"/>
                        </a:rPr>
                        <a:t>Specifies whether to use the Method Server or Application Server to execute Dmbasic or Java methods. If selected, the Method Server or application server is used. If not selected, the Content Server is used</a:t>
                      </a:r>
                      <a:endParaRPr lang="en-US" sz="1500" b="0" i="0" u="none" strike="noStrike">
                        <a:solidFill>
                          <a:srgbClr val="000000"/>
                        </a:solidFill>
                        <a:effectLst/>
                        <a:latin typeface="Arial" panose="020B0604020202020204" pitchFamily="34" charset="0"/>
                        <a:cs typeface="Arial" panose="020B0604020202020204" pitchFamily="34" charset="0"/>
                      </a:endParaRPr>
                    </a:p>
                  </a:txBody>
                  <a:tcPr marL="7530" marR="7530" marT="7530" marB="0" anchor="b"/>
                </a:tc>
                <a:extLst>
                  <a:ext uri="{0D108BD9-81ED-4DB2-BD59-A6C34878D82A}">
                    <a16:rowId xmlns:a16="http://schemas.microsoft.com/office/drawing/2014/main" val="234583281"/>
                  </a:ext>
                </a:extLst>
              </a:tr>
              <a:tr h="1321132">
                <a:tc>
                  <a:txBody>
                    <a:bodyPr/>
                    <a:lstStyle/>
                    <a:p>
                      <a:pPr algn="l" fontAlgn="b"/>
                      <a:r>
                        <a:rPr lang="en-US" sz="1500" u="none" strike="noStrike">
                          <a:effectLst/>
                          <a:latin typeface="Arial" panose="020B0604020202020204" pitchFamily="34" charset="0"/>
                          <a:cs typeface="Arial" panose="020B0604020202020204" pitchFamily="34" charset="0"/>
                        </a:rPr>
                        <a:t>Launch directly</a:t>
                      </a:r>
                      <a:endParaRPr lang="en-US" sz="1500" b="0" i="0" u="none" strike="noStrike">
                        <a:solidFill>
                          <a:srgbClr val="000000"/>
                        </a:solidFill>
                        <a:effectLst/>
                        <a:latin typeface="Arial" panose="020B0604020202020204" pitchFamily="34" charset="0"/>
                        <a:cs typeface="Arial" panose="020B0604020202020204" pitchFamily="34" charset="0"/>
                      </a:endParaRPr>
                    </a:p>
                  </a:txBody>
                  <a:tcPr marL="7530" marR="7530" marT="7530" marB="0" anchor="b"/>
                </a:tc>
                <a:tc>
                  <a:txBody>
                    <a:bodyPr/>
                    <a:lstStyle/>
                    <a:p>
                      <a:pPr algn="l" fontAlgn="b"/>
                      <a:r>
                        <a:rPr lang="en-US" sz="1500" u="none" strike="noStrike" dirty="0">
                          <a:effectLst/>
                          <a:latin typeface="Arial" panose="020B0604020202020204" pitchFamily="34" charset="0"/>
                          <a:cs typeface="Arial" panose="020B0604020202020204" pitchFamily="34" charset="0"/>
                        </a:rPr>
                        <a:t>Specifies whether the program is executed by the operating system or exec API call. If selected, the server uses the exec call to execute the procedure. If the checkbox is cleared, the server uses the system call to execute the procedure.</a:t>
                      </a:r>
                      <a:endParaRPr lang="en-US" sz="1500" b="0" i="0" u="none" strike="noStrike" dirty="0">
                        <a:solidFill>
                          <a:srgbClr val="000000"/>
                        </a:solidFill>
                        <a:effectLst/>
                        <a:latin typeface="Arial" panose="020B0604020202020204" pitchFamily="34" charset="0"/>
                        <a:cs typeface="Arial" panose="020B0604020202020204" pitchFamily="34" charset="0"/>
                      </a:endParaRPr>
                    </a:p>
                  </a:txBody>
                  <a:tcPr marL="7530" marR="7530" marT="7530" marB="0" anchor="b"/>
                </a:tc>
                <a:extLst>
                  <a:ext uri="{0D108BD9-81ED-4DB2-BD59-A6C34878D82A}">
                    <a16:rowId xmlns:a16="http://schemas.microsoft.com/office/drawing/2014/main" val="4266127422"/>
                  </a:ext>
                </a:extLst>
              </a:tr>
              <a:tr h="440377">
                <a:tc>
                  <a:txBody>
                    <a:bodyPr/>
                    <a:lstStyle/>
                    <a:p>
                      <a:pPr algn="l" fontAlgn="b"/>
                      <a:r>
                        <a:rPr lang="en-US" sz="1500" u="none" strike="noStrike" dirty="0">
                          <a:effectLst/>
                          <a:latin typeface="Arial" panose="020B0604020202020204" pitchFamily="34" charset="0"/>
                          <a:cs typeface="Arial" panose="020B0604020202020204" pitchFamily="34" charset="0"/>
                        </a:rPr>
                        <a:t>Use as workflow method</a:t>
                      </a:r>
                      <a:endParaRPr lang="en-US" sz="1500" b="0" i="0" u="none" strike="noStrike" dirty="0">
                        <a:solidFill>
                          <a:srgbClr val="000000"/>
                        </a:solidFill>
                        <a:effectLst/>
                        <a:latin typeface="Arial" panose="020B0604020202020204" pitchFamily="34" charset="0"/>
                        <a:cs typeface="Arial" panose="020B0604020202020204" pitchFamily="34" charset="0"/>
                      </a:endParaRPr>
                    </a:p>
                  </a:txBody>
                  <a:tcPr marL="7530" marR="7530" marT="7530" marB="0" anchor="b"/>
                </a:tc>
                <a:tc>
                  <a:txBody>
                    <a:bodyPr/>
                    <a:lstStyle/>
                    <a:p>
                      <a:pPr algn="l" fontAlgn="b"/>
                      <a:r>
                        <a:rPr lang="en-US" sz="1500" u="none" strike="noStrike" dirty="0">
                          <a:effectLst/>
                          <a:latin typeface="Arial" panose="020B0604020202020204" pitchFamily="34" charset="0"/>
                          <a:cs typeface="Arial" panose="020B0604020202020204" pitchFamily="34" charset="0"/>
                        </a:rPr>
                        <a:t>Specifies whether this method is used in a workflow.</a:t>
                      </a:r>
                      <a:endParaRPr lang="en-US" sz="1500" b="0" i="0" u="none" strike="noStrike" dirty="0">
                        <a:solidFill>
                          <a:srgbClr val="000000"/>
                        </a:solidFill>
                        <a:effectLst/>
                        <a:latin typeface="Arial" panose="020B0604020202020204" pitchFamily="34" charset="0"/>
                        <a:cs typeface="Arial" panose="020B0604020202020204" pitchFamily="34" charset="0"/>
                      </a:endParaRPr>
                    </a:p>
                  </a:txBody>
                  <a:tcPr marL="7530" marR="7530" marT="7530" marB="0" anchor="b"/>
                </a:tc>
                <a:extLst>
                  <a:ext uri="{0D108BD9-81ED-4DB2-BD59-A6C34878D82A}">
                    <a16:rowId xmlns:a16="http://schemas.microsoft.com/office/drawing/2014/main" val="2739561313"/>
                  </a:ext>
                </a:extLst>
              </a:tr>
            </a:tbl>
          </a:graphicData>
        </a:graphic>
      </p:graphicFrame>
    </p:spTree>
    <p:extLst>
      <p:ext uri="{BB962C8B-B14F-4D97-AF65-F5344CB8AC3E}">
        <p14:creationId xmlns:p14="http://schemas.microsoft.com/office/powerpoint/2010/main" val="6476324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solidFill>
                  <a:prstClr val="white"/>
                </a:solidFill>
              </a:rPr>
              <a:t>Using Composer</a:t>
            </a:r>
            <a:endParaRPr lang="en-US" dirty="0"/>
          </a:p>
        </p:txBody>
      </p:sp>
      <p:sp>
        <p:nvSpPr>
          <p:cNvPr id="5" name="Content Placeholder 4"/>
          <p:cNvSpPr>
            <a:spLocks noGrp="1"/>
          </p:cNvSpPr>
          <p:nvPr>
            <p:ph idx="1"/>
          </p:nvPr>
        </p:nvSpPr>
        <p:spPr>
          <a:xfrm>
            <a:off x="152400" y="685800"/>
            <a:ext cx="3810000" cy="5638800"/>
          </a:xfrm>
        </p:spPr>
        <p:txBody>
          <a:bodyPr/>
          <a:lstStyle/>
          <a:p>
            <a:pPr marL="0" indent="0">
              <a:buNone/>
            </a:pPr>
            <a:endParaRPr lang="en-US" sz="1600" b="1" dirty="0" smtClean="0"/>
          </a:p>
          <a:p>
            <a:pPr marL="0" indent="0">
              <a:buNone/>
            </a:pPr>
            <a:r>
              <a:rPr lang="en-US" sz="1600" b="1" dirty="0" smtClean="0"/>
              <a:t>To </a:t>
            </a:r>
            <a:r>
              <a:rPr lang="en-US" sz="1600" b="1" dirty="0"/>
              <a:t>create a job:</a:t>
            </a:r>
          </a:p>
          <a:p>
            <a:pPr marL="0" indent="0">
              <a:buNone/>
            </a:pPr>
            <a:r>
              <a:rPr lang="en-US" sz="1600" dirty="0"/>
              <a:t>1. In your Composer project, expand the </a:t>
            </a:r>
            <a:r>
              <a:rPr lang="en-US" sz="1600" b="1" dirty="0"/>
              <a:t>Artifacts </a:t>
            </a:r>
            <a:r>
              <a:rPr lang="en-US" sz="1600" dirty="0"/>
              <a:t>folder and right-click </a:t>
            </a:r>
            <a:r>
              <a:rPr lang="en-US" sz="1600" b="1" dirty="0"/>
              <a:t>Jobs</a:t>
            </a:r>
            <a:r>
              <a:rPr lang="en-US" sz="1600" dirty="0"/>
              <a:t>. Select </a:t>
            </a:r>
            <a:r>
              <a:rPr lang="en-US" sz="1600" b="1" dirty="0"/>
              <a:t>New &gt; Job</a:t>
            </a:r>
            <a:r>
              <a:rPr lang="en-US" sz="1600" dirty="0"/>
              <a:t>. The </a:t>
            </a:r>
            <a:r>
              <a:rPr lang="en-US" sz="1600" b="1" dirty="0"/>
              <a:t>New Job </a:t>
            </a:r>
            <a:r>
              <a:rPr lang="en-US" sz="1600" dirty="0"/>
              <a:t>dialog appears.</a:t>
            </a:r>
          </a:p>
          <a:p>
            <a:pPr>
              <a:buAutoNum type="arabicPeriod"/>
            </a:pPr>
            <a:endParaRPr lang="en-US" sz="1400" dirty="0"/>
          </a:p>
          <a:p>
            <a:pPr>
              <a:buAutoNum type="arabicPeriod"/>
            </a:pPr>
            <a:endParaRPr lang="en-US" sz="1400" dirty="0"/>
          </a:p>
          <a:p>
            <a:pPr marL="0" indent="0">
              <a:buNone/>
            </a:pPr>
            <a:endParaRPr lang="en-US" sz="1400" dirty="0" smtClean="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p:txBody>
      </p:sp>
      <p:sp>
        <p:nvSpPr>
          <p:cNvPr id="2" name="Footer Placeholder 1"/>
          <p:cNvSpPr>
            <a:spLocks noGrp="1"/>
          </p:cNvSpPr>
          <p:nvPr>
            <p:ph type="ftr" sz="quarter" idx="11"/>
          </p:nvPr>
        </p:nvSpPr>
        <p:spPr/>
        <p:txBody>
          <a:bodyPr/>
          <a:lstStyle/>
          <a:p>
            <a:r>
              <a:rPr lang="en-US"/>
              <a:t>| © Cognizant 2015</a:t>
            </a:r>
            <a:endParaRPr lang="en-US" dirty="0"/>
          </a:p>
        </p:txBody>
      </p:sp>
      <p:sp>
        <p:nvSpPr>
          <p:cNvPr id="3" name="Slide Number Placeholder 2"/>
          <p:cNvSpPr>
            <a:spLocks noGrp="1"/>
          </p:cNvSpPr>
          <p:nvPr>
            <p:ph type="sldNum" sz="quarter" idx="12"/>
          </p:nvPr>
        </p:nvSpPr>
        <p:spPr/>
        <p:txBody>
          <a:bodyPr/>
          <a:lstStyle/>
          <a:p>
            <a:fld id="{D8ADAFF2-BF11-42B3-8CB9-F8B879C82B07}" type="slidenum">
              <a:rPr lang="en-US" smtClean="0"/>
              <a:t>34</a:t>
            </a:fld>
            <a:endParaRPr lang="en-US"/>
          </a:p>
        </p:txBody>
      </p:sp>
      <p:pic>
        <p:nvPicPr>
          <p:cNvPr id="4" name="Picture 3"/>
          <p:cNvPicPr>
            <a:picLocks noChangeAspect="1"/>
          </p:cNvPicPr>
          <p:nvPr/>
        </p:nvPicPr>
        <p:blipFill>
          <a:blip r:embed="rId2"/>
          <a:stretch>
            <a:fillRect/>
          </a:stretch>
        </p:blipFill>
        <p:spPr>
          <a:xfrm>
            <a:off x="4210646" y="838200"/>
            <a:ext cx="4293274" cy="2532667"/>
          </a:xfrm>
          <a:prstGeom prst="rect">
            <a:avLst/>
          </a:prstGeom>
        </p:spPr>
      </p:pic>
      <p:sp>
        <p:nvSpPr>
          <p:cNvPr id="9" name="Rectangle 8"/>
          <p:cNvSpPr/>
          <p:nvPr/>
        </p:nvSpPr>
        <p:spPr>
          <a:xfrm>
            <a:off x="152400" y="3078480"/>
            <a:ext cx="3916680" cy="1569660"/>
          </a:xfrm>
          <a:prstGeom prst="rect">
            <a:avLst/>
          </a:prstGeom>
        </p:spPr>
        <p:txBody>
          <a:bodyPr wrap="square">
            <a:spAutoFit/>
          </a:bodyPr>
          <a:lstStyle/>
          <a:p>
            <a:endParaRPr lang="en-US" sz="1600" dirty="0" smtClean="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smtClean="0">
              <a:latin typeface="Arial" panose="020B0604020202020204" pitchFamily="34" charset="0"/>
              <a:cs typeface="Arial" panose="020B0604020202020204" pitchFamily="34" charset="0"/>
            </a:endParaRPr>
          </a:p>
          <a:p>
            <a:r>
              <a:rPr lang="en-US" sz="1600" dirty="0" smtClean="0">
                <a:latin typeface="Arial" panose="020B0604020202020204" pitchFamily="34" charset="0"/>
                <a:cs typeface="Arial" panose="020B0604020202020204" pitchFamily="34" charset="0"/>
              </a:rPr>
              <a:t>2</a:t>
            </a:r>
            <a:r>
              <a:rPr lang="en-US" sz="1600" dirty="0">
                <a:latin typeface="Arial" panose="020B0604020202020204" pitchFamily="34" charset="0"/>
                <a:cs typeface="Arial" panose="020B0604020202020204" pitchFamily="34" charset="0"/>
              </a:rPr>
              <a:t>. Enter a name for the new job or accept the default name, then click </a:t>
            </a:r>
            <a:r>
              <a:rPr lang="en-US" sz="1600" b="1" dirty="0">
                <a:latin typeface="Arial" panose="020B0604020202020204" pitchFamily="34" charset="0"/>
                <a:cs typeface="Arial" panose="020B0604020202020204" pitchFamily="34" charset="0"/>
              </a:rPr>
              <a:t>Finish</a:t>
            </a:r>
            <a:r>
              <a:rPr lang="en-US" sz="1600" dirty="0">
                <a:latin typeface="Arial" panose="020B0604020202020204" pitchFamily="34" charset="0"/>
                <a:cs typeface="Arial" panose="020B0604020202020204" pitchFamily="34" charset="0"/>
              </a:rPr>
              <a:t>.</a:t>
            </a:r>
          </a:p>
          <a:p>
            <a:r>
              <a:rPr lang="en-US" sz="1600" dirty="0">
                <a:latin typeface="Arial" panose="020B0604020202020204" pitchFamily="34" charset="0"/>
                <a:cs typeface="Arial" panose="020B0604020202020204" pitchFamily="34" charset="0"/>
              </a:rPr>
              <a:t>The </a:t>
            </a:r>
            <a:r>
              <a:rPr lang="en-US" sz="1600" b="1" dirty="0">
                <a:latin typeface="Arial" panose="020B0604020202020204" pitchFamily="34" charset="0"/>
                <a:cs typeface="Arial" panose="020B0604020202020204" pitchFamily="34" charset="0"/>
              </a:rPr>
              <a:t>Job </a:t>
            </a:r>
            <a:r>
              <a:rPr lang="en-US" sz="1600" dirty="0">
                <a:latin typeface="Arial" panose="020B0604020202020204" pitchFamily="34" charset="0"/>
                <a:cs typeface="Arial" panose="020B0604020202020204" pitchFamily="34" charset="0"/>
              </a:rPr>
              <a:t>editor appears.</a:t>
            </a:r>
          </a:p>
        </p:txBody>
      </p:sp>
      <p:pic>
        <p:nvPicPr>
          <p:cNvPr id="10" name="Picture 9"/>
          <p:cNvPicPr>
            <a:picLocks noChangeAspect="1"/>
          </p:cNvPicPr>
          <p:nvPr/>
        </p:nvPicPr>
        <p:blipFill>
          <a:blip r:embed="rId3"/>
          <a:stretch>
            <a:fillRect/>
          </a:stretch>
        </p:blipFill>
        <p:spPr>
          <a:xfrm>
            <a:off x="4270786" y="3662075"/>
            <a:ext cx="4357130" cy="2662525"/>
          </a:xfrm>
          <a:prstGeom prst="rect">
            <a:avLst/>
          </a:prstGeom>
        </p:spPr>
      </p:pic>
    </p:spTree>
    <p:extLst>
      <p:ext uri="{BB962C8B-B14F-4D97-AF65-F5344CB8AC3E}">
        <p14:creationId xmlns:p14="http://schemas.microsoft.com/office/powerpoint/2010/main" val="13467130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solidFill>
                  <a:prstClr val="white"/>
                </a:solidFill>
              </a:rPr>
              <a:t>Using Composer</a:t>
            </a:r>
            <a:endParaRPr lang="en-US" dirty="0"/>
          </a:p>
        </p:txBody>
      </p:sp>
      <p:sp>
        <p:nvSpPr>
          <p:cNvPr id="5" name="Content Placeholder 4"/>
          <p:cNvSpPr>
            <a:spLocks noGrp="1"/>
          </p:cNvSpPr>
          <p:nvPr>
            <p:ph idx="1"/>
          </p:nvPr>
        </p:nvSpPr>
        <p:spPr>
          <a:xfrm>
            <a:off x="457200" y="685800"/>
            <a:ext cx="8229600" cy="5638800"/>
          </a:xfrm>
        </p:spPr>
        <p:txBody>
          <a:bodyPr/>
          <a:lstStyle/>
          <a:p>
            <a:pPr>
              <a:buAutoNum type="arabicPeriod"/>
            </a:pPr>
            <a:r>
              <a:rPr lang="en-US" sz="1600" dirty="0"/>
              <a:t>Enter the properties for the Job, as described in the following table</a:t>
            </a:r>
            <a:r>
              <a:rPr lang="en-US" sz="1600" dirty="0" smtClean="0"/>
              <a:t>:</a:t>
            </a:r>
            <a:r>
              <a:rPr lang="en-US" sz="1400" dirty="0" smtClean="0"/>
              <a:t> </a:t>
            </a:r>
            <a:endParaRPr lang="en-US" sz="1400" dirty="0"/>
          </a:p>
          <a:p>
            <a:pPr>
              <a:buAutoNum type="arabicPeriod"/>
            </a:pPr>
            <a:endParaRPr lang="en-US" sz="1400" dirty="0"/>
          </a:p>
          <a:p>
            <a:pPr>
              <a:buAutoNum type="arabicPeriod"/>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a:buAutoNum type="arabicPeriod"/>
            </a:pPr>
            <a:endParaRPr lang="en-US" sz="1400" dirty="0"/>
          </a:p>
        </p:txBody>
      </p:sp>
      <p:sp>
        <p:nvSpPr>
          <p:cNvPr id="2" name="Footer Placeholder 1"/>
          <p:cNvSpPr>
            <a:spLocks noGrp="1"/>
          </p:cNvSpPr>
          <p:nvPr>
            <p:ph type="ftr" sz="quarter" idx="11"/>
          </p:nvPr>
        </p:nvSpPr>
        <p:spPr/>
        <p:txBody>
          <a:bodyPr/>
          <a:lstStyle/>
          <a:p>
            <a:r>
              <a:rPr lang="en-US"/>
              <a:t>| © Cognizant 2015</a:t>
            </a:r>
            <a:endParaRPr lang="en-US" dirty="0"/>
          </a:p>
        </p:txBody>
      </p:sp>
      <p:sp>
        <p:nvSpPr>
          <p:cNvPr id="3" name="Slide Number Placeholder 2"/>
          <p:cNvSpPr>
            <a:spLocks noGrp="1"/>
          </p:cNvSpPr>
          <p:nvPr>
            <p:ph type="sldNum" sz="quarter" idx="12"/>
          </p:nvPr>
        </p:nvSpPr>
        <p:spPr/>
        <p:txBody>
          <a:bodyPr/>
          <a:lstStyle/>
          <a:p>
            <a:fld id="{D8ADAFF2-BF11-42B3-8CB9-F8B879C82B07}" type="slidenum">
              <a:rPr lang="en-US" smtClean="0"/>
              <a:t>35</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466511681"/>
              </p:ext>
            </p:extLst>
          </p:nvPr>
        </p:nvGraphicFramePr>
        <p:xfrm>
          <a:off x="831850" y="1066800"/>
          <a:ext cx="7480300" cy="5196840"/>
        </p:xfrm>
        <a:graphic>
          <a:graphicData uri="http://schemas.openxmlformats.org/drawingml/2006/table">
            <a:tbl>
              <a:tblPr>
                <a:tableStyleId>{5C22544A-7EE6-4342-B048-85BDC9FD1C3A}</a:tableStyleId>
              </a:tblPr>
              <a:tblGrid>
                <a:gridCol w="2183735">
                  <a:extLst>
                    <a:ext uri="{9D8B030D-6E8A-4147-A177-3AD203B41FA5}">
                      <a16:colId xmlns:a16="http://schemas.microsoft.com/office/drawing/2014/main" val="42530129"/>
                    </a:ext>
                  </a:extLst>
                </a:gridCol>
                <a:gridCol w="5296565">
                  <a:extLst>
                    <a:ext uri="{9D8B030D-6E8A-4147-A177-3AD203B41FA5}">
                      <a16:colId xmlns:a16="http://schemas.microsoft.com/office/drawing/2014/main" val="967156267"/>
                    </a:ext>
                  </a:extLst>
                </a:gridCol>
              </a:tblGrid>
              <a:tr h="211282">
                <a:tc>
                  <a:txBody>
                    <a:bodyPr/>
                    <a:lstStyle/>
                    <a:p>
                      <a:pPr algn="l" fontAlgn="b"/>
                      <a:r>
                        <a:rPr lang="en-US" sz="1400" u="none" strike="noStrike">
                          <a:effectLst/>
                          <a:latin typeface="Arial" panose="020B0604020202020204" pitchFamily="34" charset="0"/>
                          <a:cs typeface="Arial" panose="020B0604020202020204" pitchFamily="34" charset="0"/>
                        </a:rPr>
                        <a:t>Parameter</a:t>
                      </a:r>
                      <a:endParaRPr lang="en-US" sz="14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US" sz="1400" u="none" strike="noStrike">
                          <a:effectLst/>
                          <a:latin typeface="Arial" panose="020B0604020202020204" pitchFamily="34" charset="0"/>
                          <a:cs typeface="Arial" panose="020B0604020202020204" pitchFamily="34" charset="0"/>
                        </a:rPr>
                        <a:t>Description</a:t>
                      </a:r>
                      <a:endParaRPr lang="en-US" sz="14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2215046123"/>
                  </a:ext>
                </a:extLst>
              </a:tr>
              <a:tr h="633845">
                <a:tc>
                  <a:txBody>
                    <a:bodyPr/>
                    <a:lstStyle/>
                    <a:p>
                      <a:pPr algn="l" fontAlgn="b"/>
                      <a:r>
                        <a:rPr lang="en-US" sz="1400" u="none" strike="noStrike" dirty="0">
                          <a:effectLst/>
                          <a:latin typeface="Arial" panose="020B0604020202020204" pitchFamily="34" charset="0"/>
                          <a:cs typeface="Arial" panose="020B0604020202020204" pitchFamily="34" charset="0"/>
                        </a:rPr>
                        <a:t>Name</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US" sz="1400" u="none" strike="noStrike" dirty="0">
                          <a:effectLst/>
                          <a:latin typeface="Arial" panose="020B0604020202020204" pitchFamily="34" charset="0"/>
                          <a:cs typeface="Arial" panose="020B0604020202020204" pitchFamily="34" charset="0"/>
                        </a:rPr>
                        <a:t>A string specifying the name of the method. Do not use the format </a:t>
                      </a:r>
                      <a:r>
                        <a:rPr lang="en-US" sz="1400" u="none" strike="noStrike" dirty="0" err="1">
                          <a:effectLst/>
                          <a:latin typeface="Arial" panose="020B0604020202020204" pitchFamily="34" charset="0"/>
                          <a:cs typeface="Arial" panose="020B0604020202020204" pitchFamily="34" charset="0"/>
                        </a:rPr>
                        <a:t>dm_methodname</a:t>
                      </a:r>
                      <a:r>
                        <a:rPr lang="en-US" sz="1400" u="none" strike="noStrike" dirty="0">
                          <a:effectLst/>
                          <a:latin typeface="Arial" panose="020B0604020202020204" pitchFamily="34" charset="0"/>
                          <a:cs typeface="Arial" panose="020B0604020202020204" pitchFamily="34" charset="0"/>
                        </a:rPr>
                        <a:t> to name the method. This naming convention is reserved for default Documentum objects.</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2496059321"/>
                  </a:ext>
                </a:extLst>
              </a:tr>
              <a:tr h="211282">
                <a:tc>
                  <a:txBody>
                    <a:bodyPr/>
                    <a:lstStyle/>
                    <a:p>
                      <a:pPr algn="l" fontAlgn="b"/>
                      <a:r>
                        <a:rPr lang="en-US" sz="1400" u="none" strike="noStrike">
                          <a:effectLst/>
                          <a:latin typeface="Arial" panose="020B0604020202020204" pitchFamily="34" charset="0"/>
                          <a:cs typeface="Arial" panose="020B0604020202020204" pitchFamily="34" charset="0"/>
                        </a:rPr>
                        <a:t>Subject</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US" sz="1400" u="none" strike="noStrike" dirty="0">
                          <a:effectLst/>
                          <a:latin typeface="Arial" panose="020B0604020202020204" pitchFamily="34" charset="0"/>
                          <a:cs typeface="Arial" panose="020B0604020202020204" pitchFamily="34" charset="0"/>
                        </a:rPr>
                        <a:t>A comment or description of the job</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404533454"/>
                  </a:ext>
                </a:extLst>
              </a:tr>
              <a:tr h="633845">
                <a:tc>
                  <a:txBody>
                    <a:bodyPr/>
                    <a:lstStyle/>
                    <a:p>
                      <a:pPr algn="l" fontAlgn="b"/>
                      <a:r>
                        <a:rPr lang="en-US" sz="1400" u="none" strike="noStrike">
                          <a:effectLst/>
                          <a:latin typeface="Arial" panose="020B0604020202020204" pitchFamily="34" charset="0"/>
                          <a:cs typeface="Arial" panose="020B0604020202020204" pitchFamily="34" charset="0"/>
                        </a:rPr>
                        <a:t>Method</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US" sz="1400" u="none" strike="noStrike">
                          <a:effectLst/>
                          <a:latin typeface="Arial" panose="020B0604020202020204" pitchFamily="34" charset="0"/>
                          <a:cs typeface="Arial" panose="020B0604020202020204" pitchFamily="34" charset="0"/>
                        </a:rPr>
                        <a:t>The method that this job is automating. Click Select and select a</a:t>
                      </a:r>
                      <a:br>
                        <a:rPr lang="en-US" sz="1400" u="none" strike="noStrike">
                          <a:effectLst/>
                          <a:latin typeface="Arial" panose="020B0604020202020204" pitchFamily="34" charset="0"/>
                          <a:cs typeface="Arial" panose="020B0604020202020204" pitchFamily="34" charset="0"/>
                        </a:rPr>
                      </a:br>
                      <a:r>
                        <a:rPr lang="en-US" sz="1400" u="none" strike="noStrike">
                          <a:effectLst/>
                          <a:latin typeface="Arial" panose="020B0604020202020204" pitchFamily="34" charset="0"/>
                          <a:cs typeface="Arial" panose="020B0604020202020204" pitchFamily="34" charset="0"/>
                        </a:rPr>
                        <a:t>method from the Documentum Method Artifact dialog or click</a:t>
                      </a:r>
                      <a:br>
                        <a:rPr lang="en-US" sz="1400" u="none" strike="noStrike">
                          <a:effectLst/>
                          <a:latin typeface="Arial" panose="020B0604020202020204" pitchFamily="34" charset="0"/>
                          <a:cs typeface="Arial" panose="020B0604020202020204" pitchFamily="34" charset="0"/>
                        </a:rPr>
                      </a:br>
                      <a:r>
                        <a:rPr lang="en-US" sz="1400" u="none" strike="noStrike">
                          <a:effectLst/>
                          <a:latin typeface="Arial" panose="020B0604020202020204" pitchFamily="34" charset="0"/>
                          <a:cs typeface="Arial" panose="020B0604020202020204" pitchFamily="34" charset="0"/>
                        </a:rPr>
                        <a:t>Method to create a method for this job.</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1203173433"/>
                  </a:ext>
                </a:extLst>
              </a:tr>
              <a:tr h="845127">
                <a:tc>
                  <a:txBody>
                    <a:bodyPr/>
                    <a:lstStyle/>
                    <a:p>
                      <a:pPr algn="l" fontAlgn="b"/>
                      <a:r>
                        <a:rPr lang="en-US" sz="1400" u="none" strike="noStrike">
                          <a:effectLst/>
                          <a:latin typeface="Arial" panose="020B0604020202020204" pitchFamily="34" charset="0"/>
                          <a:cs typeface="Arial" panose="020B0604020202020204" pitchFamily="34" charset="0"/>
                        </a:rPr>
                        <a:t>Method Data</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US" sz="1400" u="none" strike="noStrike">
                          <a:effectLst/>
                          <a:latin typeface="Arial" panose="020B0604020202020204" pitchFamily="34" charset="0"/>
                          <a:cs typeface="Arial" panose="020B0604020202020204" pitchFamily="34" charset="0"/>
                        </a:rPr>
                        <a:t>Data that is used by the method associated with the job. This</a:t>
                      </a:r>
                      <a:br>
                        <a:rPr lang="en-US" sz="1400" u="none" strike="noStrike">
                          <a:effectLst/>
                          <a:latin typeface="Arial" panose="020B0604020202020204" pitchFamily="34" charset="0"/>
                          <a:cs typeface="Arial" panose="020B0604020202020204" pitchFamily="34" charset="0"/>
                        </a:rPr>
                      </a:br>
                      <a:r>
                        <a:rPr lang="en-US" sz="1400" u="none" strike="noStrike">
                          <a:effectLst/>
                          <a:latin typeface="Arial" panose="020B0604020202020204" pitchFamily="34" charset="0"/>
                          <a:cs typeface="Arial" panose="020B0604020202020204" pitchFamily="34" charset="0"/>
                        </a:rPr>
                        <a:t>property is available for the method to read and write as needed</a:t>
                      </a:r>
                      <a:br>
                        <a:rPr lang="en-US" sz="1400" u="none" strike="noStrike">
                          <a:effectLst/>
                          <a:latin typeface="Arial" panose="020B0604020202020204" pitchFamily="34" charset="0"/>
                          <a:cs typeface="Arial" panose="020B0604020202020204" pitchFamily="34" charset="0"/>
                        </a:rPr>
                      </a:br>
                      <a:r>
                        <a:rPr lang="en-US" sz="1400" u="none" strike="noStrike">
                          <a:effectLst/>
                          <a:latin typeface="Arial" panose="020B0604020202020204" pitchFamily="34" charset="0"/>
                          <a:cs typeface="Arial" panose="020B0604020202020204" pitchFamily="34" charset="0"/>
                        </a:rPr>
                        <a:t>during its execution. Enter the data in the method data field and</a:t>
                      </a:r>
                      <a:br>
                        <a:rPr lang="en-US" sz="1400" u="none" strike="noStrike">
                          <a:effectLst/>
                          <a:latin typeface="Arial" panose="020B0604020202020204" pitchFamily="34" charset="0"/>
                          <a:cs typeface="Arial" panose="020B0604020202020204" pitchFamily="34" charset="0"/>
                        </a:rPr>
                      </a:br>
                      <a:r>
                        <a:rPr lang="en-US" sz="1400" u="none" strike="noStrike">
                          <a:effectLst/>
                          <a:latin typeface="Arial" panose="020B0604020202020204" pitchFamily="34" charset="0"/>
                          <a:cs typeface="Arial" panose="020B0604020202020204" pitchFamily="34" charset="0"/>
                        </a:rPr>
                        <a:t>click Add.</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126576940"/>
                  </a:ext>
                </a:extLst>
              </a:tr>
              <a:tr h="1267691">
                <a:tc>
                  <a:txBody>
                    <a:bodyPr/>
                    <a:lstStyle/>
                    <a:p>
                      <a:pPr algn="l" fontAlgn="b"/>
                      <a:r>
                        <a:rPr lang="en-US" sz="1400" u="none" strike="noStrike">
                          <a:effectLst/>
                          <a:latin typeface="Arial" panose="020B0604020202020204" pitchFamily="34" charset="0"/>
                          <a:cs typeface="Arial" panose="020B0604020202020204" pitchFamily="34" charset="0"/>
                        </a:rPr>
                        <a:t>Standard Arguments</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US" sz="1400" u="none" strike="noStrike" dirty="0">
                          <a:effectLst/>
                          <a:latin typeface="Arial" panose="020B0604020202020204" pitchFamily="34" charset="0"/>
                          <a:cs typeface="Arial" panose="020B0604020202020204" pitchFamily="34" charset="0"/>
                        </a:rPr>
                        <a:t>Select to pass the standard arguments to the method. The standard</a:t>
                      </a:r>
                      <a:br>
                        <a:rPr lang="en-US" sz="1400" u="none" strike="noStrike" dirty="0">
                          <a:effectLst/>
                          <a:latin typeface="Arial" panose="020B0604020202020204" pitchFamily="34" charset="0"/>
                          <a:cs typeface="Arial" panose="020B0604020202020204" pitchFamily="34" charset="0"/>
                        </a:rPr>
                      </a:br>
                      <a:r>
                        <a:rPr lang="en-US" sz="1400" u="none" strike="noStrike" dirty="0">
                          <a:effectLst/>
                          <a:latin typeface="Arial" panose="020B0604020202020204" pitchFamily="34" charset="0"/>
                          <a:cs typeface="Arial" panose="020B0604020202020204" pitchFamily="34" charset="0"/>
                        </a:rPr>
                        <a:t>arguments are:</a:t>
                      </a:r>
                      <a:br>
                        <a:rPr lang="en-US" sz="1400" u="none" strike="noStrike" dirty="0">
                          <a:effectLst/>
                          <a:latin typeface="Arial" panose="020B0604020202020204" pitchFamily="34" charset="0"/>
                          <a:cs typeface="Arial" panose="020B0604020202020204" pitchFamily="34" charset="0"/>
                        </a:rPr>
                      </a:br>
                      <a:r>
                        <a:rPr lang="en-US" sz="1400" u="none" strike="noStrike" dirty="0">
                          <a:effectLst/>
                          <a:latin typeface="Arial" panose="020B0604020202020204" pitchFamily="34" charset="0"/>
                          <a:cs typeface="Arial" panose="020B0604020202020204" pitchFamily="34" charset="0"/>
                        </a:rPr>
                        <a:t>• Repository owner</a:t>
                      </a:r>
                      <a:br>
                        <a:rPr lang="en-US" sz="1400" u="none" strike="noStrike" dirty="0">
                          <a:effectLst/>
                          <a:latin typeface="Arial" panose="020B0604020202020204" pitchFamily="34" charset="0"/>
                          <a:cs typeface="Arial" panose="020B0604020202020204" pitchFamily="34" charset="0"/>
                        </a:rPr>
                      </a:br>
                      <a:r>
                        <a:rPr lang="en-US" sz="1400" u="none" strike="noStrike" dirty="0">
                          <a:effectLst/>
                          <a:latin typeface="Arial" panose="020B0604020202020204" pitchFamily="34" charset="0"/>
                          <a:cs typeface="Arial" panose="020B0604020202020204" pitchFamily="34" charset="0"/>
                        </a:rPr>
                        <a:t>• Repository name</a:t>
                      </a:r>
                      <a:br>
                        <a:rPr lang="en-US" sz="1400" u="none" strike="noStrike" dirty="0">
                          <a:effectLst/>
                          <a:latin typeface="Arial" panose="020B0604020202020204" pitchFamily="34" charset="0"/>
                          <a:cs typeface="Arial" panose="020B0604020202020204" pitchFamily="34" charset="0"/>
                        </a:rPr>
                      </a:br>
                      <a:r>
                        <a:rPr lang="en-US" sz="1400" u="none" strike="noStrike" dirty="0">
                          <a:effectLst/>
                          <a:latin typeface="Arial" panose="020B0604020202020204" pitchFamily="34" charset="0"/>
                          <a:cs typeface="Arial" panose="020B0604020202020204" pitchFamily="34" charset="0"/>
                        </a:rPr>
                        <a:t>• Job ID</a:t>
                      </a:r>
                      <a:br>
                        <a:rPr lang="en-US" sz="1400" u="none" strike="noStrike" dirty="0">
                          <a:effectLst/>
                          <a:latin typeface="Arial" panose="020B0604020202020204" pitchFamily="34" charset="0"/>
                          <a:cs typeface="Arial" panose="020B0604020202020204" pitchFamily="34" charset="0"/>
                        </a:rPr>
                      </a:br>
                      <a:r>
                        <a:rPr lang="en-US" sz="1400" u="none" strike="noStrike" dirty="0">
                          <a:effectLst/>
                          <a:latin typeface="Arial" panose="020B0604020202020204" pitchFamily="34" charset="0"/>
                          <a:cs typeface="Arial" panose="020B0604020202020204" pitchFamily="34" charset="0"/>
                        </a:rPr>
                        <a:t>• Trace level</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2696879680"/>
                  </a:ext>
                </a:extLst>
              </a:tr>
              <a:tr h="422564">
                <a:tc>
                  <a:txBody>
                    <a:bodyPr/>
                    <a:lstStyle/>
                    <a:p>
                      <a:pPr algn="l" fontAlgn="b"/>
                      <a:r>
                        <a:rPr lang="en-US" sz="1400" u="none" strike="noStrike">
                          <a:effectLst/>
                          <a:latin typeface="Arial" panose="020B0604020202020204" pitchFamily="34" charset="0"/>
                          <a:cs typeface="Arial" panose="020B0604020202020204" pitchFamily="34" charset="0"/>
                        </a:rPr>
                        <a:t>Custom Arguments</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US" sz="1400" u="none" strike="noStrike">
                          <a:effectLst/>
                          <a:latin typeface="Arial" panose="020B0604020202020204" pitchFamily="34" charset="0"/>
                          <a:cs typeface="Arial" panose="020B0604020202020204" pitchFamily="34" charset="0"/>
                        </a:rPr>
                        <a:t>Select to pass one or more custom arguments to the method. Enter</a:t>
                      </a:r>
                      <a:br>
                        <a:rPr lang="en-US" sz="1400" u="none" strike="noStrike">
                          <a:effectLst/>
                          <a:latin typeface="Arial" panose="020B0604020202020204" pitchFamily="34" charset="0"/>
                          <a:cs typeface="Arial" panose="020B0604020202020204" pitchFamily="34" charset="0"/>
                        </a:rPr>
                      </a:br>
                      <a:r>
                        <a:rPr lang="en-US" sz="1400" u="none" strike="noStrike">
                          <a:effectLst/>
                          <a:latin typeface="Arial" panose="020B0604020202020204" pitchFamily="34" charset="0"/>
                          <a:cs typeface="Arial" panose="020B0604020202020204" pitchFamily="34" charset="0"/>
                        </a:rPr>
                        <a:t>the argument in the custom arguments field and click Add</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2102226756"/>
                  </a:ext>
                </a:extLst>
              </a:tr>
              <a:tr h="422564">
                <a:tc>
                  <a:txBody>
                    <a:bodyPr/>
                    <a:lstStyle/>
                    <a:p>
                      <a:pPr algn="l" fontAlgn="b"/>
                      <a:r>
                        <a:rPr lang="en-US" sz="1400" u="none" strike="noStrike">
                          <a:effectLst/>
                          <a:latin typeface="Arial" panose="020B0604020202020204" pitchFamily="34" charset="0"/>
                          <a:cs typeface="Arial" panose="020B0604020202020204" pitchFamily="34" charset="0"/>
                        </a:rPr>
                        <a:t>Deactivate on Failure</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US" sz="1400" u="none" strike="noStrike" dirty="0">
                          <a:effectLst/>
                          <a:latin typeface="Arial" panose="020B0604020202020204" pitchFamily="34" charset="0"/>
                          <a:cs typeface="Arial" panose="020B0604020202020204" pitchFamily="34" charset="0"/>
                        </a:rPr>
                        <a:t>Select to direct the application to stop running the job if the</a:t>
                      </a:r>
                      <a:br>
                        <a:rPr lang="en-US" sz="1400" u="none" strike="noStrike" dirty="0">
                          <a:effectLst/>
                          <a:latin typeface="Arial" panose="020B0604020202020204" pitchFamily="34" charset="0"/>
                          <a:cs typeface="Arial" panose="020B0604020202020204" pitchFamily="34" charset="0"/>
                        </a:rPr>
                      </a:br>
                      <a:r>
                        <a:rPr lang="en-US" sz="1400" u="none" strike="noStrike" dirty="0">
                          <a:effectLst/>
                          <a:latin typeface="Arial" panose="020B0604020202020204" pitchFamily="34" charset="0"/>
                          <a:cs typeface="Arial" panose="020B0604020202020204" pitchFamily="34" charset="0"/>
                        </a:rPr>
                        <a:t>underlying method fails</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3812225641"/>
                  </a:ext>
                </a:extLst>
              </a:tr>
            </a:tbl>
          </a:graphicData>
        </a:graphic>
      </p:graphicFrame>
    </p:spTree>
    <p:extLst>
      <p:ext uri="{BB962C8B-B14F-4D97-AF65-F5344CB8AC3E}">
        <p14:creationId xmlns:p14="http://schemas.microsoft.com/office/powerpoint/2010/main" val="2747646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solidFill>
                  <a:prstClr val="white"/>
                </a:solidFill>
              </a:rPr>
              <a:t>Using Composer</a:t>
            </a:r>
            <a:endParaRPr lang="en-US" dirty="0"/>
          </a:p>
        </p:txBody>
      </p:sp>
      <p:sp>
        <p:nvSpPr>
          <p:cNvPr id="5" name="Content Placeholder 4"/>
          <p:cNvSpPr>
            <a:spLocks noGrp="1"/>
          </p:cNvSpPr>
          <p:nvPr>
            <p:ph idx="1"/>
          </p:nvPr>
        </p:nvSpPr>
        <p:spPr>
          <a:xfrm>
            <a:off x="457200" y="685800"/>
            <a:ext cx="8229600" cy="5638800"/>
          </a:xfrm>
        </p:spPr>
        <p:txBody>
          <a:bodyPr/>
          <a:lstStyle/>
          <a:p>
            <a:pPr>
              <a:buAutoNum type="arabicPeriod"/>
            </a:pPr>
            <a:r>
              <a:rPr lang="en-US" sz="1600" dirty="0"/>
              <a:t>Enter the properties as below and save changes  finally</a:t>
            </a:r>
          </a:p>
          <a:p>
            <a:pPr>
              <a:buAutoNum type="arabicPeriod"/>
            </a:pPr>
            <a:endParaRPr lang="en-US" sz="1400" dirty="0"/>
          </a:p>
          <a:p>
            <a:pPr>
              <a:buAutoNum type="arabicPeriod"/>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a:buAutoNum type="arabicPeriod"/>
            </a:pPr>
            <a:endParaRPr lang="en-US" sz="1400" dirty="0"/>
          </a:p>
        </p:txBody>
      </p:sp>
      <p:sp>
        <p:nvSpPr>
          <p:cNvPr id="2" name="Footer Placeholder 1"/>
          <p:cNvSpPr>
            <a:spLocks noGrp="1"/>
          </p:cNvSpPr>
          <p:nvPr>
            <p:ph type="ftr" sz="quarter" idx="11"/>
          </p:nvPr>
        </p:nvSpPr>
        <p:spPr/>
        <p:txBody>
          <a:bodyPr/>
          <a:lstStyle/>
          <a:p>
            <a:r>
              <a:rPr lang="en-US"/>
              <a:t>| © Cognizant 2015</a:t>
            </a:r>
            <a:endParaRPr lang="en-US" dirty="0"/>
          </a:p>
        </p:txBody>
      </p:sp>
      <p:sp>
        <p:nvSpPr>
          <p:cNvPr id="3" name="Slide Number Placeholder 2"/>
          <p:cNvSpPr>
            <a:spLocks noGrp="1"/>
          </p:cNvSpPr>
          <p:nvPr>
            <p:ph type="sldNum" sz="quarter" idx="12"/>
          </p:nvPr>
        </p:nvSpPr>
        <p:spPr/>
        <p:txBody>
          <a:bodyPr/>
          <a:lstStyle/>
          <a:p>
            <a:fld id="{D8ADAFF2-BF11-42B3-8CB9-F8B879C82B07}" type="slidenum">
              <a:rPr lang="en-US" smtClean="0"/>
              <a:t>36</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2758673660"/>
              </p:ext>
            </p:extLst>
          </p:nvPr>
        </p:nvGraphicFramePr>
        <p:xfrm>
          <a:off x="855980" y="1524000"/>
          <a:ext cx="6489700" cy="4202430"/>
        </p:xfrm>
        <a:graphic>
          <a:graphicData uri="http://schemas.openxmlformats.org/drawingml/2006/table">
            <a:tbl>
              <a:tblPr>
                <a:tableStyleId>{5C22544A-7EE6-4342-B048-85BDC9FD1C3A}</a:tableStyleId>
              </a:tblPr>
              <a:tblGrid>
                <a:gridCol w="1894548">
                  <a:extLst>
                    <a:ext uri="{9D8B030D-6E8A-4147-A177-3AD203B41FA5}">
                      <a16:colId xmlns:a16="http://schemas.microsoft.com/office/drawing/2014/main" val="1651141207"/>
                    </a:ext>
                  </a:extLst>
                </a:gridCol>
                <a:gridCol w="4595152">
                  <a:extLst>
                    <a:ext uri="{9D8B030D-6E8A-4147-A177-3AD203B41FA5}">
                      <a16:colId xmlns:a16="http://schemas.microsoft.com/office/drawing/2014/main" val="1271567"/>
                    </a:ext>
                  </a:extLst>
                </a:gridCol>
              </a:tblGrid>
              <a:tr h="640080">
                <a:tc>
                  <a:txBody>
                    <a:bodyPr/>
                    <a:lstStyle/>
                    <a:p>
                      <a:pPr algn="l" fontAlgn="b"/>
                      <a:r>
                        <a:rPr lang="en-US" sz="1600" u="none" strike="noStrike">
                          <a:effectLst/>
                          <a:latin typeface="Arial" panose="020B0604020202020204" pitchFamily="34" charset="0"/>
                          <a:cs typeface="Arial" panose="020B0604020202020204" pitchFamily="34" charset="0"/>
                        </a:rPr>
                        <a:t>Trace Level</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US" sz="1600" u="none" strike="noStrike" dirty="0">
                          <a:effectLst/>
                          <a:latin typeface="Arial" panose="020B0604020202020204" pitchFamily="34" charset="0"/>
                          <a:cs typeface="Arial" panose="020B0604020202020204" pitchFamily="34" charset="0"/>
                        </a:rPr>
                        <a:t>Controls tracing for the method. Any value other than 0 turns on</a:t>
                      </a:r>
                      <a:br>
                        <a:rPr lang="en-US" sz="1600" u="none" strike="noStrike" dirty="0">
                          <a:effectLst/>
                          <a:latin typeface="Arial" panose="020B0604020202020204" pitchFamily="34" charset="0"/>
                          <a:cs typeface="Arial" panose="020B0604020202020204" pitchFamily="34" charset="0"/>
                        </a:rPr>
                      </a:br>
                      <a:r>
                        <a:rPr lang="en-US" sz="1600" u="none" strike="noStrike" dirty="0">
                          <a:effectLst/>
                          <a:latin typeface="Arial" panose="020B0604020202020204" pitchFamily="34" charset="0"/>
                          <a:cs typeface="Arial" panose="020B0604020202020204" pitchFamily="34" charset="0"/>
                        </a:rPr>
                        <a:t>tracing. By default the trace level is set to 0.</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2726497021"/>
                  </a:ext>
                </a:extLst>
              </a:tr>
              <a:tr h="320040">
                <a:tc>
                  <a:txBody>
                    <a:bodyPr/>
                    <a:lstStyle/>
                    <a:p>
                      <a:pPr algn="l" fontAlgn="b"/>
                      <a:r>
                        <a:rPr lang="en-US" sz="1600" u="none" strike="noStrike">
                          <a:effectLst/>
                          <a:latin typeface="Arial" panose="020B0604020202020204" pitchFamily="34" charset="0"/>
                          <a:cs typeface="Arial" panose="020B0604020202020204" pitchFamily="34" charset="0"/>
                        </a:rPr>
                        <a:t>Make this Job Inactive</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US" sz="1600" u="none" strike="noStrike">
                          <a:effectLst/>
                          <a:latin typeface="Arial" panose="020B0604020202020204" pitchFamily="34" charset="0"/>
                          <a:cs typeface="Arial" panose="020B0604020202020204" pitchFamily="34" charset="0"/>
                        </a:rPr>
                        <a:t>Select to inactivate the job.</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1043572166"/>
                  </a:ext>
                </a:extLst>
              </a:tr>
              <a:tr h="320040">
                <a:tc>
                  <a:txBody>
                    <a:bodyPr/>
                    <a:lstStyle/>
                    <a:p>
                      <a:pPr algn="l" fontAlgn="b"/>
                      <a:r>
                        <a:rPr lang="en-US" sz="1600" u="none" strike="noStrike">
                          <a:effectLst/>
                          <a:latin typeface="Arial" panose="020B0604020202020204" pitchFamily="34" charset="0"/>
                          <a:cs typeface="Arial" panose="020B0604020202020204" pitchFamily="34" charset="0"/>
                        </a:rPr>
                        <a:t>Max Runs</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US" sz="1600" u="none" strike="noStrike" dirty="0">
                          <a:effectLst/>
                          <a:latin typeface="Arial" panose="020B0604020202020204" pitchFamily="34" charset="0"/>
                          <a:cs typeface="Arial" panose="020B0604020202020204" pitchFamily="34" charset="0"/>
                        </a:rPr>
                        <a:t>Specifies the maximum number of times the job runs</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1509943930"/>
                  </a:ext>
                </a:extLst>
              </a:tr>
              <a:tr h="640080">
                <a:tc>
                  <a:txBody>
                    <a:bodyPr/>
                    <a:lstStyle/>
                    <a:p>
                      <a:pPr algn="l" fontAlgn="b"/>
                      <a:r>
                        <a:rPr lang="en-US" sz="1600" u="none" strike="noStrike">
                          <a:effectLst/>
                          <a:latin typeface="Arial" panose="020B0604020202020204" pitchFamily="34" charset="0"/>
                          <a:cs typeface="Arial" panose="020B0604020202020204" pitchFamily="34" charset="0"/>
                        </a:rPr>
                        <a:t>Run once upon saving, then run as</a:t>
                      </a:r>
                      <a:br>
                        <a:rPr lang="en-US" sz="1600" u="none" strike="noStrike">
                          <a:effectLst/>
                          <a:latin typeface="Arial" panose="020B0604020202020204" pitchFamily="34" charset="0"/>
                          <a:cs typeface="Arial" panose="020B0604020202020204" pitchFamily="34" charset="0"/>
                        </a:rPr>
                      </a:br>
                      <a:r>
                        <a:rPr lang="en-US" sz="1600" u="none" strike="noStrike">
                          <a:effectLst/>
                          <a:latin typeface="Arial" panose="020B0604020202020204" pitchFamily="34" charset="0"/>
                          <a:cs typeface="Arial" panose="020B0604020202020204" pitchFamily="34" charset="0"/>
                        </a:rPr>
                        <a:t>scheduled</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US" sz="1600" u="none" strike="noStrike" dirty="0">
                          <a:effectLst/>
                          <a:latin typeface="Arial" panose="020B0604020202020204" pitchFamily="34" charset="0"/>
                          <a:cs typeface="Arial" panose="020B0604020202020204" pitchFamily="34" charset="0"/>
                        </a:rPr>
                        <a:t>Select to run the job immediately after you save it, then return to</a:t>
                      </a:r>
                      <a:br>
                        <a:rPr lang="en-US" sz="1600" u="none" strike="noStrike" dirty="0">
                          <a:effectLst/>
                          <a:latin typeface="Arial" panose="020B0604020202020204" pitchFamily="34" charset="0"/>
                          <a:cs typeface="Arial" panose="020B0604020202020204" pitchFamily="34" charset="0"/>
                        </a:rPr>
                      </a:br>
                      <a:r>
                        <a:rPr lang="en-US" sz="1600" u="none" strike="noStrike" dirty="0">
                          <a:effectLst/>
                          <a:latin typeface="Arial" panose="020B0604020202020204" pitchFamily="34" charset="0"/>
                          <a:cs typeface="Arial" panose="020B0604020202020204" pitchFamily="34" charset="0"/>
                        </a:rPr>
                        <a:t>the configured schedule</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3041953620"/>
                  </a:ext>
                </a:extLst>
              </a:tr>
              <a:tr h="640080">
                <a:tc>
                  <a:txBody>
                    <a:bodyPr/>
                    <a:lstStyle/>
                    <a:p>
                      <a:pPr algn="l" fontAlgn="b"/>
                      <a:r>
                        <a:rPr lang="en-US" sz="1600" u="none" strike="noStrike">
                          <a:effectLst/>
                          <a:latin typeface="Arial" panose="020B0604020202020204" pitchFamily="34" charset="0"/>
                          <a:cs typeface="Arial" panose="020B0604020202020204" pitchFamily="34" charset="0"/>
                        </a:rPr>
                        <a:t>Execute every</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US" sz="1600" u="none" strike="noStrike">
                          <a:effectLst/>
                          <a:latin typeface="Arial" panose="020B0604020202020204" pitchFamily="34" charset="0"/>
                          <a:cs typeface="Arial" panose="020B0604020202020204" pitchFamily="34" charset="0"/>
                        </a:rPr>
                        <a:t>Specifies the number of times this job is run every minute, hour,</a:t>
                      </a:r>
                      <a:br>
                        <a:rPr lang="en-US" sz="1600" u="none" strike="noStrike">
                          <a:effectLst/>
                          <a:latin typeface="Arial" panose="020B0604020202020204" pitchFamily="34" charset="0"/>
                          <a:cs typeface="Arial" panose="020B0604020202020204" pitchFamily="34" charset="0"/>
                        </a:rPr>
                      </a:br>
                      <a:r>
                        <a:rPr lang="en-US" sz="1600" u="none" strike="noStrike">
                          <a:effectLst/>
                          <a:latin typeface="Arial" panose="020B0604020202020204" pitchFamily="34" charset="0"/>
                          <a:cs typeface="Arial" panose="020B0604020202020204" pitchFamily="34" charset="0"/>
                        </a:rPr>
                        <a:t>day, or week.</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3504026168"/>
                  </a:ext>
                </a:extLst>
              </a:tr>
              <a:tr h="640080">
                <a:tc>
                  <a:txBody>
                    <a:bodyPr/>
                    <a:lstStyle/>
                    <a:p>
                      <a:pPr algn="l" fontAlgn="b"/>
                      <a:r>
                        <a:rPr lang="en-US" sz="1600" u="none" strike="noStrike">
                          <a:effectLst/>
                          <a:latin typeface="Arial" panose="020B0604020202020204" pitchFamily="34" charset="0"/>
                          <a:cs typeface="Arial" panose="020B0604020202020204" pitchFamily="34" charset="0"/>
                        </a:rPr>
                        <a:t>Execute on</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US" sz="1600" u="none" strike="noStrike" dirty="0">
                          <a:effectLst/>
                          <a:latin typeface="Arial" panose="020B0604020202020204" pitchFamily="34" charset="0"/>
                          <a:cs typeface="Arial" panose="020B0604020202020204" pitchFamily="34" charset="0"/>
                        </a:rPr>
                        <a:t>Specifies a day on which this job is run. The job can be run on the</a:t>
                      </a:r>
                      <a:br>
                        <a:rPr lang="en-US" sz="1600" u="none" strike="noStrike" dirty="0">
                          <a:effectLst/>
                          <a:latin typeface="Arial" panose="020B0604020202020204" pitchFamily="34" charset="0"/>
                          <a:cs typeface="Arial" panose="020B0604020202020204" pitchFamily="34" charset="0"/>
                        </a:rPr>
                      </a:br>
                      <a:r>
                        <a:rPr lang="en-US" sz="1600" u="none" strike="noStrike" dirty="0">
                          <a:effectLst/>
                          <a:latin typeface="Arial" panose="020B0604020202020204" pitchFamily="34" charset="0"/>
                          <a:cs typeface="Arial" panose="020B0604020202020204" pitchFamily="34" charset="0"/>
                        </a:rPr>
                        <a:t>same day once every week, once every month, or once every year.</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1886130680"/>
                  </a:ext>
                </a:extLst>
              </a:tr>
            </a:tbl>
          </a:graphicData>
        </a:graphic>
      </p:graphicFrame>
    </p:spTree>
    <p:extLst>
      <p:ext uri="{BB962C8B-B14F-4D97-AF65-F5344CB8AC3E}">
        <p14:creationId xmlns:p14="http://schemas.microsoft.com/office/powerpoint/2010/main" val="7084587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 Methods in Workflows</a:t>
            </a:r>
          </a:p>
        </p:txBody>
      </p:sp>
      <p:sp>
        <p:nvSpPr>
          <p:cNvPr id="4" name="Footer Placeholder 3"/>
          <p:cNvSpPr>
            <a:spLocks noGrp="1"/>
          </p:cNvSpPr>
          <p:nvPr>
            <p:ph type="ftr" sz="quarter" idx="11"/>
          </p:nvPr>
        </p:nvSpPr>
        <p:spPr/>
        <p:txBody>
          <a:bodyPr/>
          <a:lstStyle/>
          <a:p>
            <a:r>
              <a:rPr lang="en-US"/>
              <a:t>| © Cognizant 2015</a:t>
            </a:r>
            <a:endParaRPr lang="en-US" dirty="0"/>
          </a:p>
        </p:txBody>
      </p:sp>
      <p:sp>
        <p:nvSpPr>
          <p:cNvPr id="5" name="Slide Number Placeholder 4"/>
          <p:cNvSpPr>
            <a:spLocks noGrp="1"/>
          </p:cNvSpPr>
          <p:nvPr>
            <p:ph type="sldNum" sz="quarter" idx="12"/>
          </p:nvPr>
        </p:nvSpPr>
        <p:spPr/>
        <p:txBody>
          <a:bodyPr/>
          <a:lstStyle/>
          <a:p>
            <a:fld id="{D8ADAFF2-BF11-42B3-8CB9-F8B879C82B07}" type="slidenum">
              <a:rPr lang="en-US" smtClean="0"/>
              <a:pPr/>
              <a:t>37</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447800"/>
            <a:ext cx="6705600" cy="3733800"/>
          </a:xfrm>
          <a:prstGeom prst="rect">
            <a:avLst/>
          </a:prstGeom>
        </p:spPr>
      </p:pic>
    </p:spTree>
    <p:extLst>
      <p:ext uri="{BB962C8B-B14F-4D97-AF65-F5344CB8AC3E}">
        <p14:creationId xmlns:p14="http://schemas.microsoft.com/office/powerpoint/2010/main" val="9843200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134524" y="1022500"/>
            <a:ext cx="6351006" cy="443620"/>
          </a:xfrm>
        </p:spPr>
        <p:txBody>
          <a:bodyPr/>
          <a:lstStyle/>
          <a:p>
            <a:r>
              <a:rPr lang="en-US"/>
              <a:t>1.1 Structured and Unstructured content</a:t>
            </a:r>
            <a:endParaRPr lang="en-US" dirty="0"/>
          </a:p>
        </p:txBody>
      </p:sp>
      <p:sp>
        <p:nvSpPr>
          <p:cNvPr id="6" name="Rectangle 5"/>
          <p:cNvSpPr/>
          <p:nvPr/>
        </p:nvSpPr>
        <p:spPr>
          <a:xfrm>
            <a:off x="152400" y="152400"/>
            <a:ext cx="5598166" cy="400110"/>
          </a:xfrm>
          <a:prstGeom prst="rect">
            <a:avLst/>
          </a:prstGeom>
        </p:spPr>
        <p:txBody>
          <a:bodyPr wrap="square">
            <a:spAutoFit/>
          </a:bodyPr>
          <a:lstStyle/>
          <a:p>
            <a:r>
              <a:rPr lang="en-US" sz="1568" b="1" dirty="0">
                <a:solidFill>
                  <a:prstClr val="white"/>
                </a:solidFill>
                <a:latin typeface="Arial" panose="020B0604020202020204" pitchFamily="34" charset="0"/>
                <a:cs typeface="Arial" panose="020B0604020202020204" pitchFamily="34" charset="0"/>
              </a:rPr>
              <a:t> </a:t>
            </a:r>
            <a:r>
              <a:rPr lang="en-US" sz="2000" b="1" dirty="0">
                <a:solidFill>
                  <a:schemeClr val="bg1"/>
                </a:solidFill>
                <a:latin typeface="Arial" panose="020B0604020202020204" pitchFamily="34" charset="0"/>
                <a:cs typeface="Arial" panose="020B0604020202020204" pitchFamily="34" charset="0"/>
              </a:rPr>
              <a:t>Custom Method in Workflows</a:t>
            </a:r>
          </a:p>
        </p:txBody>
      </p:sp>
      <p:pic>
        <p:nvPicPr>
          <p:cNvPr id="7" name="Picture 6"/>
          <p:cNvPicPr>
            <a:picLocks noChangeAspect="1"/>
          </p:cNvPicPr>
          <p:nvPr/>
        </p:nvPicPr>
        <p:blipFill>
          <a:blip r:embed="rId2"/>
          <a:stretch>
            <a:fillRect/>
          </a:stretch>
        </p:blipFill>
        <p:spPr>
          <a:xfrm>
            <a:off x="990600" y="1022500"/>
            <a:ext cx="7239000" cy="2635100"/>
          </a:xfrm>
          <a:prstGeom prst="rect">
            <a:avLst/>
          </a:prstGeom>
        </p:spPr>
      </p:pic>
      <p:sp>
        <p:nvSpPr>
          <p:cNvPr id="8" name="Rectangle 7"/>
          <p:cNvSpPr/>
          <p:nvPr/>
        </p:nvSpPr>
        <p:spPr>
          <a:xfrm>
            <a:off x="381000" y="3962400"/>
            <a:ext cx="8028330" cy="1692771"/>
          </a:xfrm>
          <a:prstGeom prst="rect">
            <a:avLst/>
          </a:prstGeom>
        </p:spPr>
        <p:txBody>
          <a:bodyPr wrap="square">
            <a:spAutoFit/>
          </a:bodyPr>
          <a:lstStyle/>
          <a:p>
            <a:pPr marL="342900" indent="-342900">
              <a:buFont typeface="Arial" panose="020B0604020202020204" pitchFamily="34" charset="0"/>
              <a:buChar char="•"/>
            </a:pPr>
            <a:r>
              <a:rPr lang="en-US" sz="1600" dirty="0">
                <a:latin typeface="Arial" panose="020B0604020202020204" pitchFamily="34" charset="0"/>
                <a:cs typeface="Arial" panose="020B0604020202020204" pitchFamily="34" charset="0"/>
              </a:rPr>
              <a:t>A process template consists of multiple activities. </a:t>
            </a:r>
            <a:endParaRPr lang="en-US" sz="1600" dirty="0" smtClean="0">
              <a:latin typeface="Arial" panose="020B0604020202020204" pitchFamily="34" charset="0"/>
              <a:cs typeface="Arial" panose="020B0604020202020204" pitchFamily="34" charset="0"/>
            </a:endParaRPr>
          </a:p>
          <a:p>
            <a:endParaRPr lang="en-US" sz="16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600" dirty="0" smtClean="0">
                <a:latin typeface="Arial" panose="020B0604020202020204" pitchFamily="34" charset="0"/>
                <a:cs typeface="Arial" panose="020B0604020202020204" pitchFamily="34" charset="0"/>
              </a:rPr>
              <a:t>Activities </a:t>
            </a:r>
            <a:r>
              <a:rPr lang="en-US" sz="1600" dirty="0">
                <a:latin typeface="Arial" panose="020B0604020202020204" pitchFamily="34" charset="0"/>
                <a:cs typeface="Arial" panose="020B0604020202020204" pitchFamily="34" charset="0"/>
              </a:rPr>
              <a:t>represent the tasks needed to complete the process, such as receiving an email, reviewing a document, checking it into the repository, or approving it.</a:t>
            </a:r>
          </a:p>
          <a:p>
            <a:endParaRPr lang="en-US" sz="2000" dirty="0"/>
          </a:p>
          <a:p>
            <a:r>
              <a:rPr lang="en-US" sz="2000" dirty="0" smtClean="0"/>
              <a:t> </a:t>
            </a:r>
            <a:endParaRPr lang="en-US" sz="2000" dirty="0"/>
          </a:p>
        </p:txBody>
      </p:sp>
    </p:spTree>
    <p:extLst>
      <p:ext uri="{BB962C8B-B14F-4D97-AF65-F5344CB8AC3E}">
        <p14:creationId xmlns:p14="http://schemas.microsoft.com/office/powerpoint/2010/main" val="22498500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134524" y="1022500"/>
            <a:ext cx="6351006" cy="443620"/>
          </a:xfrm>
        </p:spPr>
        <p:txBody>
          <a:bodyPr/>
          <a:lstStyle/>
          <a:p>
            <a:r>
              <a:rPr lang="en-US"/>
              <a:t>1.1 Structured and Unstructured content</a:t>
            </a:r>
            <a:endParaRPr lang="en-US" dirty="0"/>
          </a:p>
        </p:txBody>
      </p:sp>
      <p:sp>
        <p:nvSpPr>
          <p:cNvPr id="6" name="Rectangle 5"/>
          <p:cNvSpPr/>
          <p:nvPr/>
        </p:nvSpPr>
        <p:spPr>
          <a:xfrm>
            <a:off x="152400" y="152400"/>
            <a:ext cx="5598166" cy="400110"/>
          </a:xfrm>
          <a:prstGeom prst="rect">
            <a:avLst/>
          </a:prstGeom>
        </p:spPr>
        <p:txBody>
          <a:bodyPr wrap="square">
            <a:spAutoFit/>
          </a:bodyPr>
          <a:lstStyle/>
          <a:p>
            <a:r>
              <a:rPr lang="en-US" sz="1568" b="1" dirty="0">
                <a:solidFill>
                  <a:prstClr val="white"/>
                </a:solidFill>
                <a:latin typeface="Arial" panose="020B0604020202020204" pitchFamily="34" charset="0"/>
                <a:cs typeface="Arial" panose="020B0604020202020204" pitchFamily="34" charset="0"/>
              </a:rPr>
              <a:t> </a:t>
            </a:r>
            <a:r>
              <a:rPr lang="en-US" sz="2000" b="1" dirty="0">
                <a:solidFill>
                  <a:schemeClr val="bg1"/>
                </a:solidFill>
                <a:latin typeface="Arial" panose="020B0604020202020204" pitchFamily="34" charset="0"/>
                <a:cs typeface="Arial" panose="020B0604020202020204" pitchFamily="34" charset="0"/>
              </a:rPr>
              <a:t>Custom Method in Workflows</a:t>
            </a:r>
          </a:p>
        </p:txBody>
      </p:sp>
      <p:sp>
        <p:nvSpPr>
          <p:cNvPr id="8" name="Rectangle 7"/>
          <p:cNvSpPr/>
          <p:nvPr/>
        </p:nvSpPr>
        <p:spPr>
          <a:xfrm>
            <a:off x="262231" y="1378550"/>
            <a:ext cx="4385969" cy="3600986"/>
          </a:xfrm>
          <a:prstGeom prst="rect">
            <a:avLst/>
          </a:prstGeom>
        </p:spPr>
        <p:txBody>
          <a:bodyPr wrap="square">
            <a:spAutoFit/>
          </a:bodyPr>
          <a:lstStyle/>
          <a:p>
            <a:endParaRPr lang="en-US" dirty="0"/>
          </a:p>
          <a:p>
            <a:endParaRPr lang="en-US"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In order to execute Custom methods in workflows : </a:t>
            </a:r>
            <a:endParaRPr lang="en-US" sz="1600" dirty="0" smtClean="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a. Select the checkbox “Execute this method automatically” to choose an automatic execution parameter from drop-down list. The actions in the drop-down list are workflow methods. </a:t>
            </a:r>
            <a:endParaRPr lang="en-US" sz="1600" dirty="0" smtClean="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To make a custom method available here, the attribute </a:t>
            </a:r>
            <a:r>
              <a:rPr lang="en-US" sz="1600" b="1" dirty="0" err="1">
                <a:latin typeface="Arial" panose="020B0604020202020204" pitchFamily="34" charset="0"/>
                <a:cs typeface="Arial" panose="020B0604020202020204" pitchFamily="34" charset="0"/>
              </a:rPr>
              <a:t>a_special_app</a:t>
            </a:r>
            <a:r>
              <a:rPr lang="en-US" sz="1600" b="1"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must be set to Workflow. </a:t>
            </a:r>
          </a:p>
        </p:txBody>
      </p:sp>
      <p:pic>
        <p:nvPicPr>
          <p:cNvPr id="1026"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1022501"/>
            <a:ext cx="4114801" cy="461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3278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 © Cognizant 2015</a:t>
            </a:r>
            <a:endParaRPr lang="en-US" dirty="0" smtClean="0"/>
          </a:p>
        </p:txBody>
      </p:sp>
      <p:sp>
        <p:nvSpPr>
          <p:cNvPr id="4" name="Slide Number Placeholder 3"/>
          <p:cNvSpPr>
            <a:spLocks noGrp="1"/>
          </p:cNvSpPr>
          <p:nvPr>
            <p:ph type="sldNum" sz="quarter" idx="12"/>
          </p:nvPr>
        </p:nvSpPr>
        <p:spPr/>
        <p:txBody>
          <a:bodyPr/>
          <a:lstStyle/>
          <a:p>
            <a:fld id="{D8ADAFF2-BF11-42B3-8CB9-F8B879C82B07}" type="slidenum">
              <a:rPr lang="en-US" smtClean="0"/>
              <a:pPr/>
              <a:t>4</a:t>
            </a:fld>
            <a:endParaRPr lang="en-US"/>
          </a:p>
        </p:txBody>
      </p:sp>
      <p:sp>
        <p:nvSpPr>
          <p:cNvPr id="8" name="Rectangle 7"/>
          <p:cNvSpPr/>
          <p:nvPr/>
        </p:nvSpPr>
        <p:spPr>
          <a:xfrm>
            <a:off x="411126" y="2286000"/>
            <a:ext cx="4648200" cy="816377"/>
          </a:xfrm>
          <a:prstGeom prst="rect">
            <a:avLst/>
          </a:prstGeom>
        </p:spPr>
        <p:txBody>
          <a:bodyPr wrap="square">
            <a:spAutoFit/>
          </a:bodyPr>
          <a:lstStyle/>
          <a:p>
            <a:r>
              <a:rPr lang="en-US" sz="4705" dirty="0" smtClean="0">
                <a:solidFill>
                  <a:prstClr val="white"/>
                </a:solidFill>
                <a:latin typeface="Arial Rounded MT Bold" pitchFamily="34" charset="0"/>
              </a:rPr>
              <a:t>Overview</a:t>
            </a:r>
            <a:endParaRPr lang="en-US" dirty="0"/>
          </a:p>
        </p:txBody>
      </p:sp>
    </p:spTree>
    <p:extLst>
      <p:ext uri="{BB962C8B-B14F-4D97-AF65-F5344CB8AC3E}">
        <p14:creationId xmlns:p14="http://schemas.microsoft.com/office/powerpoint/2010/main" val="251914590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134524" y="1022500"/>
            <a:ext cx="6351006" cy="443620"/>
          </a:xfrm>
        </p:spPr>
        <p:txBody>
          <a:bodyPr/>
          <a:lstStyle/>
          <a:p>
            <a:r>
              <a:rPr lang="en-US"/>
              <a:t>1.1 Structured and Unstructured content</a:t>
            </a:r>
            <a:endParaRPr lang="en-US" dirty="0"/>
          </a:p>
        </p:txBody>
      </p:sp>
      <p:sp>
        <p:nvSpPr>
          <p:cNvPr id="6" name="Rectangle 5"/>
          <p:cNvSpPr/>
          <p:nvPr/>
        </p:nvSpPr>
        <p:spPr>
          <a:xfrm>
            <a:off x="152400" y="152400"/>
            <a:ext cx="5598166" cy="400110"/>
          </a:xfrm>
          <a:prstGeom prst="rect">
            <a:avLst/>
          </a:prstGeom>
        </p:spPr>
        <p:txBody>
          <a:bodyPr wrap="square">
            <a:spAutoFit/>
          </a:bodyPr>
          <a:lstStyle/>
          <a:p>
            <a:r>
              <a:rPr lang="en-US" sz="1568" b="1" dirty="0">
                <a:solidFill>
                  <a:prstClr val="white"/>
                </a:solidFill>
                <a:latin typeface="Arial" panose="020B0604020202020204" pitchFamily="34" charset="0"/>
                <a:cs typeface="Arial" panose="020B0604020202020204" pitchFamily="34" charset="0"/>
              </a:rPr>
              <a:t> </a:t>
            </a:r>
            <a:r>
              <a:rPr lang="en-US" sz="2000" b="1" dirty="0">
                <a:solidFill>
                  <a:schemeClr val="bg1"/>
                </a:solidFill>
                <a:latin typeface="Arial" panose="020B0604020202020204" pitchFamily="34" charset="0"/>
                <a:cs typeface="Arial" panose="020B0604020202020204" pitchFamily="34" charset="0"/>
              </a:rPr>
              <a:t>Custom Method in Workflows</a:t>
            </a:r>
          </a:p>
        </p:txBody>
      </p:sp>
      <p:sp>
        <p:nvSpPr>
          <p:cNvPr id="2" name="Rectangle 1"/>
          <p:cNvSpPr/>
          <p:nvPr/>
        </p:nvSpPr>
        <p:spPr>
          <a:xfrm>
            <a:off x="4463068" y="774739"/>
            <a:ext cx="4680931" cy="5509200"/>
          </a:xfrm>
          <a:prstGeom prst="rect">
            <a:avLst/>
          </a:prstGeom>
        </p:spPr>
        <p:txBody>
          <a:bodyPr wrap="square">
            <a:spAutoFit/>
          </a:bodyPr>
          <a:lstStyle/>
          <a:p>
            <a:pPr marL="285750" indent="-285750">
              <a:buFont typeface="Arial" panose="020B0604020202020204" pitchFamily="34" charset="0"/>
              <a:buChar char="•"/>
            </a:pPr>
            <a:r>
              <a:rPr lang="en-US" sz="1600" dirty="0" smtClean="0">
                <a:latin typeface="Arial" panose="020B0604020202020204" pitchFamily="34" charset="0"/>
                <a:cs typeface="Arial" panose="020B0604020202020204" pitchFamily="34" charset="0"/>
              </a:rPr>
              <a:t>A Workflow Definition consists of multiple Activities which can be Manual or Automatic. </a:t>
            </a:r>
          </a:p>
          <a:p>
            <a:pPr marL="285750" indent="-285750">
              <a:buFont typeface="Arial" panose="020B0604020202020204" pitchFamily="34" charset="0"/>
              <a:buChar char="•"/>
            </a:pPr>
            <a:endParaRPr lang="en-US"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smtClean="0">
                <a:latin typeface="Arial" panose="020B0604020202020204" pitchFamily="34" charset="0"/>
                <a:cs typeface="Arial" panose="020B0604020202020204" pitchFamily="34" charset="0"/>
              </a:rPr>
              <a:t>Manual Activities are performed by a Performer or a User.</a:t>
            </a:r>
          </a:p>
          <a:p>
            <a:endParaRPr lang="en-US"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smtClean="0">
                <a:latin typeface="Arial" panose="020B0604020202020204" pitchFamily="34" charset="0"/>
                <a:cs typeface="Arial" panose="020B0604020202020204" pitchFamily="34" charset="0"/>
              </a:rPr>
              <a:t>Auto-Activity is generally performed by a program on behalf of a user (using a User’s session). </a:t>
            </a:r>
          </a:p>
          <a:p>
            <a:endParaRPr lang="en-US"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smtClean="0">
                <a:latin typeface="Arial" panose="020B0604020202020204" pitchFamily="34" charset="0"/>
                <a:cs typeface="Arial" panose="020B0604020202020204" pitchFamily="34" charset="0"/>
              </a:rPr>
              <a:t>The program used for Auto-Activity has to follow certain guidelines:</a:t>
            </a:r>
          </a:p>
          <a:p>
            <a:pPr marL="285750" indent="-285750">
              <a:buFont typeface="Wingdings" panose="05000000000000000000" pitchFamily="2" charset="2"/>
              <a:buChar char="Ø"/>
            </a:pPr>
            <a:r>
              <a:rPr lang="en-US" sz="1600" dirty="0" smtClean="0">
                <a:latin typeface="Arial" panose="020B0604020202020204" pitchFamily="34" charset="0"/>
                <a:cs typeface="Arial" panose="020B0604020202020204" pitchFamily="34" charset="0"/>
              </a:rPr>
              <a:t>Implement </a:t>
            </a:r>
            <a:r>
              <a:rPr lang="en-US" sz="1600" i="1" dirty="0" err="1" smtClean="0">
                <a:latin typeface="Arial" panose="020B0604020202020204" pitchFamily="34" charset="0"/>
                <a:cs typeface="Arial" panose="020B0604020202020204" pitchFamily="34" charset="0"/>
              </a:rPr>
              <a:t>IDmMethod</a:t>
            </a:r>
            <a:r>
              <a:rPr lang="en-US" sz="1600" dirty="0" smtClean="0">
                <a:latin typeface="Arial" panose="020B0604020202020204" pitchFamily="34" charset="0"/>
                <a:cs typeface="Arial" panose="020B0604020202020204" pitchFamily="34" charset="0"/>
              </a:rPr>
              <a:t> or </a:t>
            </a:r>
            <a:r>
              <a:rPr lang="en-US" sz="1600" i="1" dirty="0" err="1" smtClean="0">
                <a:latin typeface="Arial" panose="020B0604020202020204" pitchFamily="34" charset="0"/>
                <a:cs typeface="Arial" panose="020B0604020202020204" pitchFamily="34" charset="0"/>
              </a:rPr>
              <a:t>WorkflowMethod</a:t>
            </a:r>
            <a:r>
              <a:rPr lang="en-US" sz="1600" dirty="0" smtClean="0">
                <a:latin typeface="Arial" panose="020B0604020202020204" pitchFamily="34" charset="0"/>
                <a:cs typeface="Arial" panose="020B0604020202020204" pitchFamily="34" charset="0"/>
              </a:rPr>
              <a:t>     and accordingly it should implement </a:t>
            </a:r>
            <a:r>
              <a:rPr lang="en-US" sz="1600" i="1" dirty="0" smtClean="0">
                <a:latin typeface="Arial" panose="020B0604020202020204" pitchFamily="34" charset="0"/>
                <a:cs typeface="Arial" panose="020B0604020202020204" pitchFamily="34" charset="0"/>
              </a:rPr>
              <a:t>execute</a:t>
            </a:r>
            <a:r>
              <a:rPr lang="en-US" sz="1600" dirty="0" smtClean="0">
                <a:latin typeface="Arial" panose="020B0604020202020204" pitchFamily="34" charset="0"/>
                <a:cs typeface="Arial" panose="020B0604020202020204" pitchFamily="34" charset="0"/>
              </a:rPr>
              <a:t> or </a:t>
            </a:r>
            <a:r>
              <a:rPr lang="en-US" sz="1600" i="1" dirty="0" err="1" smtClean="0">
                <a:latin typeface="Arial" panose="020B0604020202020204" pitchFamily="34" charset="0"/>
                <a:cs typeface="Arial" panose="020B0604020202020204" pitchFamily="34" charset="0"/>
              </a:rPr>
              <a:t>doTask</a:t>
            </a:r>
            <a:r>
              <a:rPr lang="en-US" sz="1600" dirty="0" smtClean="0">
                <a:latin typeface="Arial" panose="020B0604020202020204" pitchFamily="34" charset="0"/>
                <a:cs typeface="Arial" panose="020B0604020202020204" pitchFamily="34" charset="0"/>
              </a:rPr>
              <a:t> from the corresponding interface. </a:t>
            </a:r>
          </a:p>
          <a:p>
            <a:pPr marL="285750" indent="-285750">
              <a:buFont typeface="Wingdings" panose="05000000000000000000" pitchFamily="2" charset="2"/>
              <a:buChar char="Ø"/>
            </a:pPr>
            <a:r>
              <a:rPr lang="en-US" sz="1600" dirty="0" smtClean="0">
                <a:latin typeface="Arial" panose="020B0604020202020204" pitchFamily="34" charset="0"/>
                <a:cs typeface="Arial" panose="020B0604020202020204" pitchFamily="34" charset="0"/>
              </a:rPr>
              <a:t>Its </a:t>
            </a:r>
            <a:r>
              <a:rPr lang="en-US" sz="1600" i="1" dirty="0" err="1" smtClean="0">
                <a:latin typeface="Arial" panose="020B0604020202020204" pitchFamily="34" charset="0"/>
                <a:cs typeface="Arial" panose="020B0604020202020204" pitchFamily="34" charset="0"/>
              </a:rPr>
              <a:t>a_special_app</a:t>
            </a:r>
            <a:r>
              <a:rPr lang="en-US" sz="1600" dirty="0" smtClean="0">
                <a:latin typeface="Arial" panose="020B0604020202020204" pitchFamily="34" charset="0"/>
                <a:cs typeface="Arial" panose="020B0604020202020204" pitchFamily="34" charset="0"/>
              </a:rPr>
              <a:t> property set to ‘Workflow’. </a:t>
            </a:r>
          </a:p>
          <a:p>
            <a:pPr marL="285750" indent="-285750">
              <a:buFont typeface="Wingdings" panose="05000000000000000000" pitchFamily="2" charset="2"/>
              <a:buChar char="Ø"/>
            </a:pPr>
            <a:r>
              <a:rPr lang="en-US" sz="1600" dirty="0" smtClean="0">
                <a:latin typeface="Arial" panose="020B0604020202020204" pitchFamily="34" charset="0"/>
                <a:cs typeface="Arial" panose="020B0604020202020204" pitchFamily="34" charset="0"/>
              </a:rPr>
              <a:t>It can be created using Composer or DA + DQL.</a:t>
            </a:r>
          </a:p>
          <a:p>
            <a:pPr marL="285750" indent="-285750">
              <a:buFont typeface="Wingdings" panose="05000000000000000000" pitchFamily="2" charset="2"/>
              <a:buChar char="Ø"/>
            </a:pPr>
            <a:r>
              <a:rPr lang="en-US" sz="1600" dirty="0" smtClean="0">
                <a:latin typeface="Arial" panose="020B0604020202020204" pitchFamily="34" charset="0"/>
                <a:cs typeface="Arial" panose="020B0604020202020204" pitchFamily="34" charset="0"/>
              </a:rPr>
              <a:t>The Manual activities are made available to the Performers in their inbox as task.</a:t>
            </a:r>
          </a:p>
          <a:p>
            <a:pPr>
              <a:buFontTx/>
              <a:buNone/>
            </a:pPr>
            <a:endParaRPr lang="en-US" sz="1600" dirty="0"/>
          </a:p>
        </p:txBody>
      </p:sp>
      <p:pic>
        <p:nvPicPr>
          <p:cNvPr id="2050" name="Picture 2" descr="http://1.bp.blogspot.com/_81Cq5L9IARI/SW1B83i2ffI/AAAAAAAAAnk/dK3cFPYXRSg/s1600/Dummies2-3.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084" y="1203716"/>
            <a:ext cx="3928745" cy="4897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46042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134524" y="1022500"/>
            <a:ext cx="6351006" cy="443620"/>
          </a:xfrm>
        </p:spPr>
        <p:txBody>
          <a:bodyPr/>
          <a:lstStyle/>
          <a:p>
            <a:r>
              <a:rPr lang="en-US"/>
              <a:t>1.1 Structured and Unstructured content</a:t>
            </a:r>
            <a:endParaRPr lang="en-US" dirty="0"/>
          </a:p>
        </p:txBody>
      </p:sp>
      <p:sp>
        <p:nvSpPr>
          <p:cNvPr id="6" name="Rectangle 5"/>
          <p:cNvSpPr/>
          <p:nvPr/>
        </p:nvSpPr>
        <p:spPr>
          <a:xfrm>
            <a:off x="152400" y="152400"/>
            <a:ext cx="5598166" cy="400110"/>
          </a:xfrm>
          <a:prstGeom prst="rect">
            <a:avLst/>
          </a:prstGeom>
        </p:spPr>
        <p:txBody>
          <a:bodyPr wrap="square">
            <a:spAutoFit/>
          </a:bodyPr>
          <a:lstStyle/>
          <a:p>
            <a:r>
              <a:rPr lang="en-US" sz="1568" b="1" dirty="0">
                <a:solidFill>
                  <a:prstClr val="white"/>
                </a:solidFill>
                <a:latin typeface="Arial" panose="020B0604020202020204" pitchFamily="34" charset="0"/>
                <a:cs typeface="Arial" panose="020B0604020202020204" pitchFamily="34" charset="0"/>
              </a:rPr>
              <a:t> </a:t>
            </a:r>
            <a:r>
              <a:rPr lang="en-US" sz="2000" b="1" dirty="0">
                <a:solidFill>
                  <a:schemeClr val="bg1"/>
                </a:solidFill>
                <a:latin typeface="Arial" panose="020B0604020202020204" pitchFamily="34" charset="0"/>
                <a:cs typeface="Arial" panose="020B0604020202020204" pitchFamily="34" charset="0"/>
              </a:rPr>
              <a:t>Custom Method in Workflows</a:t>
            </a:r>
          </a:p>
        </p:txBody>
      </p:sp>
      <p:pic>
        <p:nvPicPr>
          <p:cNvPr id="9" name="Picture 8"/>
          <p:cNvPicPr>
            <a:picLocks noChangeAspect="1"/>
          </p:cNvPicPr>
          <p:nvPr/>
        </p:nvPicPr>
        <p:blipFill>
          <a:blip r:embed="rId2"/>
          <a:stretch>
            <a:fillRect/>
          </a:stretch>
        </p:blipFill>
        <p:spPr>
          <a:xfrm>
            <a:off x="1595437" y="1022500"/>
            <a:ext cx="5953125" cy="5406875"/>
          </a:xfrm>
          <a:prstGeom prst="rect">
            <a:avLst/>
          </a:prstGeom>
        </p:spPr>
      </p:pic>
    </p:spTree>
    <p:extLst>
      <p:ext uri="{BB962C8B-B14F-4D97-AF65-F5344CB8AC3E}">
        <p14:creationId xmlns:p14="http://schemas.microsoft.com/office/powerpoint/2010/main" val="35890726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000" b="1" dirty="0">
                <a:solidFill>
                  <a:schemeClr val="bg1"/>
                </a:solidFill>
                <a:latin typeface="Arial" panose="020B0604020202020204" pitchFamily="34" charset="0"/>
                <a:cs typeface="Arial" panose="020B0604020202020204" pitchFamily="34" charset="0"/>
              </a:rPr>
              <a:t>Summary</a:t>
            </a:r>
          </a:p>
        </p:txBody>
      </p:sp>
      <p:sp>
        <p:nvSpPr>
          <p:cNvPr id="5" name="Content Placeholder 4"/>
          <p:cNvSpPr>
            <a:spLocks noGrp="1"/>
          </p:cNvSpPr>
          <p:nvPr>
            <p:ph idx="1"/>
          </p:nvPr>
        </p:nvSpPr>
        <p:spPr/>
        <p:txBody>
          <a:bodyPr/>
          <a:lstStyle/>
          <a:p>
            <a:endParaRPr lang="en-US" sz="1600" dirty="0" smtClean="0"/>
          </a:p>
          <a:p>
            <a:endParaRPr lang="en-US" sz="1600" dirty="0"/>
          </a:p>
          <a:p>
            <a:endParaRPr lang="en-US" sz="1600" dirty="0" smtClean="0"/>
          </a:p>
          <a:p>
            <a:pPr marL="0" indent="0">
              <a:buNone/>
            </a:pPr>
            <a:r>
              <a:rPr lang="en-US" sz="1600" dirty="0"/>
              <a:t>To configure a method using Composer </a:t>
            </a:r>
          </a:p>
          <a:p>
            <a:r>
              <a:rPr lang="en-US" sz="1600" dirty="0"/>
              <a:t>Expand the Artifacts folder and right-click Methods. Select New &gt; Method</a:t>
            </a:r>
            <a:r>
              <a:rPr lang="en-US" sz="1600" dirty="0" smtClean="0"/>
              <a:t>.</a:t>
            </a:r>
          </a:p>
          <a:p>
            <a:pPr marL="0" indent="0">
              <a:buNone/>
            </a:pPr>
            <a:endParaRPr lang="en-US" sz="1600" dirty="0"/>
          </a:p>
          <a:p>
            <a:pPr marL="0" indent="0">
              <a:buNone/>
            </a:pPr>
            <a:r>
              <a:rPr lang="en-US" sz="1600" dirty="0"/>
              <a:t>To configure a job:</a:t>
            </a:r>
          </a:p>
          <a:p>
            <a:r>
              <a:rPr lang="en-US" sz="1600" dirty="0"/>
              <a:t>Expand the Artifacts folder and right-click Jobs. Select New &gt; Job</a:t>
            </a:r>
            <a:r>
              <a:rPr lang="en-US" sz="1600" dirty="0" smtClean="0"/>
              <a:t>.</a:t>
            </a:r>
          </a:p>
          <a:p>
            <a:pPr marL="0" indent="0">
              <a:buNone/>
            </a:pPr>
            <a:endParaRPr lang="en-US" sz="1600" dirty="0" smtClean="0"/>
          </a:p>
          <a:p>
            <a:r>
              <a:rPr lang="en-US" sz="1600" dirty="0" smtClean="0"/>
              <a:t>A </a:t>
            </a:r>
            <a:r>
              <a:rPr lang="en-US" sz="1600" dirty="0"/>
              <a:t>process template consists of multiple activities. </a:t>
            </a:r>
          </a:p>
          <a:p>
            <a:r>
              <a:rPr lang="en-US" sz="1600" dirty="0"/>
              <a:t>A Workflow Definition consists of multiple Activities which can be Manual or </a:t>
            </a:r>
            <a:r>
              <a:rPr lang="en-US" sz="1600" dirty="0" smtClean="0"/>
              <a:t>Automatic</a:t>
            </a:r>
          </a:p>
          <a:p>
            <a:r>
              <a:rPr lang="en-US" sz="1600" dirty="0"/>
              <a:t>Auto-Activity is generally performed by a program on behalf of a </a:t>
            </a:r>
            <a:r>
              <a:rPr lang="en-US" sz="1600" dirty="0" smtClean="0"/>
              <a:t>user</a:t>
            </a:r>
          </a:p>
          <a:p>
            <a:r>
              <a:rPr lang="en-US" sz="1600" dirty="0"/>
              <a:t>The Manual activities are made available to the Performers in their inbox as task</a:t>
            </a:r>
          </a:p>
        </p:txBody>
      </p:sp>
    </p:spTree>
    <p:extLst>
      <p:ext uri="{BB962C8B-B14F-4D97-AF65-F5344CB8AC3E}">
        <p14:creationId xmlns:p14="http://schemas.microsoft.com/office/powerpoint/2010/main" val="18318541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Test Your Understanding</a:t>
            </a:r>
          </a:p>
        </p:txBody>
      </p:sp>
      <p:sp>
        <p:nvSpPr>
          <p:cNvPr id="5" name="Content Placeholder 4"/>
          <p:cNvSpPr>
            <a:spLocks noGrp="1"/>
          </p:cNvSpPr>
          <p:nvPr>
            <p:ph sz="quarter" idx="10"/>
          </p:nvPr>
        </p:nvSpPr>
        <p:spPr/>
        <p:txBody>
          <a:bodyPr/>
          <a:lstStyle/>
          <a:p>
            <a:pPr marL="0" indent="0">
              <a:buNone/>
            </a:pPr>
            <a:r>
              <a:rPr lang="en-US" sz="1800" dirty="0" smtClean="0"/>
              <a:t>By default the method trace level is always set to :</a:t>
            </a:r>
          </a:p>
          <a:p>
            <a:pPr marL="0" indent="0">
              <a:buNone/>
            </a:pPr>
            <a:endParaRPr lang="en-US" sz="1800" dirty="0" smtClean="0"/>
          </a:p>
          <a:p>
            <a:pPr>
              <a:buAutoNum type="alphaLcPeriod"/>
            </a:pPr>
            <a:r>
              <a:rPr lang="en-US" sz="1800" dirty="0" smtClean="0"/>
              <a:t>100</a:t>
            </a:r>
          </a:p>
          <a:p>
            <a:pPr>
              <a:buAutoNum type="alphaLcPeriod"/>
            </a:pPr>
            <a:r>
              <a:rPr lang="en-US" sz="1800" dirty="0" smtClean="0"/>
              <a:t>10</a:t>
            </a:r>
          </a:p>
          <a:p>
            <a:pPr>
              <a:buAutoNum type="alphaLcPeriod"/>
            </a:pPr>
            <a:r>
              <a:rPr lang="en-US" sz="1800" dirty="0" smtClean="0"/>
              <a:t>5</a:t>
            </a:r>
          </a:p>
          <a:p>
            <a:pPr>
              <a:buAutoNum type="alphaLcPeriod"/>
            </a:pPr>
            <a:r>
              <a:rPr lang="en-US" sz="1800" dirty="0" smtClean="0"/>
              <a:t>0</a:t>
            </a:r>
          </a:p>
          <a:p>
            <a:pPr>
              <a:buAutoNum type="alphaLcPeriod"/>
            </a:pPr>
            <a:endParaRPr lang="en-US" sz="1800" dirty="0"/>
          </a:p>
          <a:p>
            <a:pPr marL="0" indent="0">
              <a:buNone/>
            </a:pPr>
            <a:r>
              <a:rPr lang="en-US" sz="1800" dirty="0" err="1" smtClean="0"/>
              <a:t>Ans</a:t>
            </a:r>
            <a:r>
              <a:rPr lang="en-US" sz="1800" dirty="0" smtClean="0"/>
              <a:t> : d</a:t>
            </a:r>
            <a:endParaRPr lang="en-US" sz="1800" dirty="0"/>
          </a:p>
        </p:txBody>
      </p:sp>
    </p:spTree>
    <p:extLst>
      <p:ext uri="{BB962C8B-B14F-4D97-AF65-F5344CB8AC3E}">
        <p14:creationId xmlns:p14="http://schemas.microsoft.com/office/powerpoint/2010/main" val="33075047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Test Your Understanding</a:t>
            </a:r>
          </a:p>
        </p:txBody>
      </p:sp>
      <p:sp>
        <p:nvSpPr>
          <p:cNvPr id="5" name="Content Placeholder 4"/>
          <p:cNvSpPr>
            <a:spLocks noGrp="1"/>
          </p:cNvSpPr>
          <p:nvPr>
            <p:ph sz="quarter" idx="10"/>
          </p:nvPr>
        </p:nvSpPr>
        <p:spPr/>
        <p:txBody>
          <a:bodyPr/>
          <a:lstStyle/>
          <a:p>
            <a:pPr marL="0" indent="0">
              <a:buNone/>
            </a:pPr>
            <a:r>
              <a:rPr lang="en-US" sz="1800" dirty="0" smtClean="0"/>
              <a:t>In order to execute a method as a workflow, which attribute needs to be set to WORKFLOW</a:t>
            </a:r>
            <a:endParaRPr lang="en-US" sz="1800" dirty="0"/>
          </a:p>
          <a:p>
            <a:endParaRPr lang="en-US" sz="1800" dirty="0"/>
          </a:p>
          <a:p>
            <a:pPr>
              <a:lnSpc>
                <a:spcPct val="150000"/>
              </a:lnSpc>
              <a:buFont typeface="+mj-lt"/>
              <a:buAutoNum type="alphaLcParenR"/>
            </a:pPr>
            <a:r>
              <a:rPr lang="en-US" sz="1800" dirty="0" err="1"/>
              <a:t>o</a:t>
            </a:r>
            <a:r>
              <a:rPr lang="en-US" sz="1800" dirty="0" err="1" smtClean="0"/>
              <a:t>bject_name</a:t>
            </a:r>
            <a:endParaRPr lang="en-US" sz="1800" dirty="0" smtClean="0"/>
          </a:p>
          <a:p>
            <a:pPr>
              <a:lnSpc>
                <a:spcPct val="150000"/>
              </a:lnSpc>
              <a:buFont typeface="+mj-lt"/>
              <a:buAutoNum type="alphaLcParenR"/>
            </a:pPr>
            <a:r>
              <a:rPr lang="en-US" sz="1800" dirty="0" smtClean="0"/>
              <a:t>title</a:t>
            </a:r>
            <a:endParaRPr lang="en-US" sz="1800" dirty="0"/>
          </a:p>
          <a:p>
            <a:pPr>
              <a:lnSpc>
                <a:spcPct val="150000"/>
              </a:lnSpc>
              <a:buFont typeface="+mj-lt"/>
              <a:buAutoNum type="alphaLcParenR"/>
            </a:pPr>
            <a:r>
              <a:rPr lang="en-US" sz="1800" dirty="0" err="1"/>
              <a:t>a</a:t>
            </a:r>
            <a:r>
              <a:rPr lang="en-US" sz="1800" dirty="0" err="1" smtClean="0"/>
              <a:t>_special_app</a:t>
            </a:r>
            <a:endParaRPr lang="en-US" sz="1800" dirty="0"/>
          </a:p>
          <a:p>
            <a:pPr>
              <a:lnSpc>
                <a:spcPct val="150000"/>
              </a:lnSpc>
              <a:buFont typeface="+mj-lt"/>
              <a:buAutoNum type="alphaLcParenR"/>
            </a:pPr>
            <a:r>
              <a:rPr lang="en-US" sz="1800" dirty="0" err="1" smtClean="0"/>
              <a:t>a_content_type</a:t>
            </a:r>
            <a:endParaRPr lang="en-US" sz="1800" dirty="0"/>
          </a:p>
          <a:p>
            <a:pPr>
              <a:lnSpc>
                <a:spcPct val="150000"/>
              </a:lnSpc>
              <a:buFont typeface="+mj-lt"/>
              <a:buAutoNum type="alphaLcParenR"/>
            </a:pPr>
            <a:r>
              <a:rPr lang="en-US" sz="1800" dirty="0" err="1" smtClean="0"/>
              <a:t>r_object_type</a:t>
            </a:r>
            <a:endParaRPr lang="en-US" sz="1800" dirty="0"/>
          </a:p>
          <a:p>
            <a:pPr marL="0" indent="0">
              <a:lnSpc>
                <a:spcPct val="150000"/>
              </a:lnSpc>
              <a:buNone/>
            </a:pPr>
            <a:endParaRPr lang="en-US" sz="1800" dirty="0"/>
          </a:p>
          <a:p>
            <a:pPr marL="0" indent="0">
              <a:lnSpc>
                <a:spcPct val="150000"/>
              </a:lnSpc>
              <a:buNone/>
            </a:pPr>
            <a:r>
              <a:rPr lang="en-US" sz="1800" dirty="0" err="1"/>
              <a:t>Ans</a:t>
            </a:r>
            <a:r>
              <a:rPr lang="en-US" sz="1800" dirty="0"/>
              <a:t>: </a:t>
            </a:r>
            <a:r>
              <a:rPr lang="en-US" sz="1800" dirty="0" smtClean="0"/>
              <a:t>c</a:t>
            </a:r>
            <a:endParaRPr lang="en-US" sz="1800" dirty="0"/>
          </a:p>
        </p:txBody>
      </p:sp>
    </p:spTree>
    <p:extLst>
      <p:ext uri="{BB962C8B-B14F-4D97-AF65-F5344CB8AC3E}">
        <p14:creationId xmlns:p14="http://schemas.microsoft.com/office/powerpoint/2010/main" val="38918478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 © Cognizant 2015</a:t>
            </a:r>
            <a:endParaRPr lang="en-US" dirty="0"/>
          </a:p>
        </p:txBody>
      </p:sp>
      <p:sp>
        <p:nvSpPr>
          <p:cNvPr id="4" name="Slide Number Placeholder 3"/>
          <p:cNvSpPr>
            <a:spLocks noGrp="1"/>
          </p:cNvSpPr>
          <p:nvPr>
            <p:ph type="sldNum" sz="quarter" idx="12"/>
          </p:nvPr>
        </p:nvSpPr>
        <p:spPr/>
        <p:txBody>
          <a:bodyPr/>
          <a:lstStyle/>
          <a:p>
            <a:fld id="{D8ADAFF2-BF11-42B3-8CB9-F8B879C82B07}" type="slidenum">
              <a:rPr lang="en-US" smtClean="0"/>
              <a:pPr/>
              <a:t>45</a:t>
            </a:fld>
            <a:endParaRPr lang="en-US"/>
          </a:p>
        </p:txBody>
      </p:sp>
      <p:sp>
        <p:nvSpPr>
          <p:cNvPr id="8" name="Rectangle 7"/>
          <p:cNvSpPr/>
          <p:nvPr/>
        </p:nvSpPr>
        <p:spPr>
          <a:xfrm>
            <a:off x="30480" y="3657600"/>
            <a:ext cx="5227674" cy="816377"/>
          </a:xfrm>
          <a:prstGeom prst="rect">
            <a:avLst/>
          </a:prstGeom>
        </p:spPr>
        <p:txBody>
          <a:bodyPr wrap="square">
            <a:spAutoFit/>
          </a:bodyPr>
          <a:lstStyle/>
          <a:p>
            <a:r>
              <a:rPr lang="en-US" sz="4705" dirty="0" smtClean="0">
                <a:solidFill>
                  <a:prstClr val="white"/>
                </a:solidFill>
                <a:latin typeface="Arial Rounded MT Bold" pitchFamily="34" charset="0"/>
              </a:rPr>
              <a:t>Troubleshooting</a:t>
            </a:r>
            <a:endParaRPr lang="en-US" dirty="0"/>
          </a:p>
        </p:txBody>
      </p:sp>
    </p:spTree>
    <p:extLst>
      <p:ext uri="{BB962C8B-B14F-4D97-AF65-F5344CB8AC3E}">
        <p14:creationId xmlns:p14="http://schemas.microsoft.com/office/powerpoint/2010/main" val="40464221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Troubleshooting</a:t>
            </a:r>
          </a:p>
        </p:txBody>
      </p:sp>
      <p:sp>
        <p:nvSpPr>
          <p:cNvPr id="3" name="Content Placeholder 2"/>
          <p:cNvSpPr>
            <a:spLocks noGrp="1"/>
          </p:cNvSpPr>
          <p:nvPr>
            <p:ph idx="1"/>
          </p:nvPr>
        </p:nvSpPr>
        <p:spPr/>
        <p:txBody>
          <a:bodyPr/>
          <a:lstStyle/>
          <a:p>
            <a:pPr>
              <a:lnSpc>
                <a:spcPct val="150000"/>
              </a:lnSpc>
            </a:pPr>
            <a:r>
              <a:rPr lang="en-US" sz="1600" dirty="0"/>
              <a:t>When the </a:t>
            </a:r>
            <a:r>
              <a:rPr lang="en-US" sz="1600" dirty="0" err="1"/>
              <a:t>agent_exec</a:t>
            </a:r>
            <a:r>
              <a:rPr lang="en-US" sz="1600" dirty="0"/>
              <a:t> process launches a job, it passes four standard arguments to the job’s method</a:t>
            </a:r>
          </a:p>
          <a:p>
            <a:pPr>
              <a:lnSpc>
                <a:spcPct val="150000"/>
              </a:lnSpc>
            </a:pPr>
            <a:endParaRPr lang="en-US" sz="1400" dirty="0"/>
          </a:p>
        </p:txBody>
      </p:sp>
      <p:sp>
        <p:nvSpPr>
          <p:cNvPr id="4" name="Footer Placeholder 3"/>
          <p:cNvSpPr>
            <a:spLocks noGrp="1"/>
          </p:cNvSpPr>
          <p:nvPr>
            <p:ph type="ftr" sz="quarter" idx="11"/>
          </p:nvPr>
        </p:nvSpPr>
        <p:spPr/>
        <p:txBody>
          <a:bodyPr/>
          <a:lstStyle/>
          <a:p>
            <a:r>
              <a:rPr lang="en-US"/>
              <a:t>| © Cognizant 2015</a:t>
            </a:r>
            <a:endParaRPr lang="en-US" dirty="0"/>
          </a:p>
        </p:txBody>
      </p:sp>
      <p:sp>
        <p:nvSpPr>
          <p:cNvPr id="5" name="Slide Number Placeholder 4"/>
          <p:cNvSpPr>
            <a:spLocks noGrp="1"/>
          </p:cNvSpPr>
          <p:nvPr>
            <p:ph type="sldNum" sz="quarter" idx="12"/>
          </p:nvPr>
        </p:nvSpPr>
        <p:spPr/>
        <p:txBody>
          <a:bodyPr/>
          <a:lstStyle/>
          <a:p>
            <a:fld id="{D8ADAFF2-BF11-42B3-8CB9-F8B879C82B07}" type="slidenum">
              <a:rPr lang="en-US" smtClean="0"/>
              <a:pPr/>
              <a:t>46</a:t>
            </a:fld>
            <a:endParaRPr lang="en-US"/>
          </a:p>
        </p:txBody>
      </p:sp>
      <p:sp>
        <p:nvSpPr>
          <p:cNvPr id="7" name="Rectangle 6"/>
          <p:cNvSpPr/>
          <p:nvPr/>
        </p:nvSpPr>
        <p:spPr>
          <a:xfrm>
            <a:off x="838200" y="3368040"/>
            <a:ext cx="7848600" cy="1077218"/>
          </a:xfrm>
          <a:prstGeom prst="rect">
            <a:avLst/>
          </a:prstGeom>
        </p:spPr>
        <p:txBody>
          <a:bodyPr wrap="square">
            <a:spAutoFit/>
          </a:bodyPr>
          <a:lstStyle/>
          <a:p>
            <a:r>
              <a:rPr lang="en-US" sz="1600" dirty="0">
                <a:latin typeface="Arial" panose="020B0604020202020204" pitchFamily="34" charset="0"/>
                <a:cs typeface="Arial" panose="020B0604020202020204" pitchFamily="34" charset="0"/>
              </a:rPr>
              <a:t>In addition, the method can access additional arguments defined in the job object’s </a:t>
            </a:r>
            <a:r>
              <a:rPr lang="en-US" sz="1600" dirty="0" err="1">
                <a:latin typeface="Arial" panose="020B0604020202020204" pitchFamily="34" charset="0"/>
                <a:cs typeface="Arial" panose="020B0604020202020204" pitchFamily="34" charset="0"/>
              </a:rPr>
              <a:t>method_arguments</a:t>
            </a:r>
            <a:r>
              <a:rPr lang="en-US" sz="1600" dirty="0">
                <a:latin typeface="Arial" panose="020B0604020202020204" pitchFamily="34" charset="0"/>
                <a:cs typeface="Arial" panose="020B0604020202020204" pitchFamily="34" charset="0"/>
              </a:rPr>
              <a:t> attribute. When the method runs, it uses the </a:t>
            </a:r>
            <a:r>
              <a:rPr lang="en-US" sz="1600" dirty="0" err="1">
                <a:latin typeface="Arial" panose="020B0604020202020204" pitchFamily="34" charset="0"/>
                <a:cs typeface="Arial" panose="020B0604020202020204" pitchFamily="34" charset="0"/>
              </a:rPr>
              <a:t>job_id</a:t>
            </a:r>
            <a:r>
              <a:rPr lang="en-US" sz="1600" dirty="0">
                <a:latin typeface="Arial" panose="020B0604020202020204" pitchFamily="34" charset="0"/>
                <a:cs typeface="Arial" panose="020B0604020202020204" pitchFamily="34" charset="0"/>
              </a:rPr>
              <a:t> to retrieve these arguments from the job object. Two common arguments passed using this technique are</a:t>
            </a:r>
          </a:p>
        </p:txBody>
      </p:sp>
      <p:graphicFrame>
        <p:nvGraphicFramePr>
          <p:cNvPr id="8" name="Table 7"/>
          <p:cNvGraphicFramePr>
            <a:graphicFrameLocks noGrp="1"/>
          </p:cNvGraphicFramePr>
          <p:nvPr>
            <p:extLst>
              <p:ext uri="{D42A27DB-BD31-4B8C-83A1-F6EECF244321}">
                <p14:modId xmlns:p14="http://schemas.microsoft.com/office/powerpoint/2010/main" val="856273554"/>
              </p:ext>
            </p:extLst>
          </p:nvPr>
        </p:nvGraphicFramePr>
        <p:xfrm>
          <a:off x="1219200" y="1810245"/>
          <a:ext cx="6553200" cy="1359355"/>
        </p:xfrm>
        <a:graphic>
          <a:graphicData uri="http://schemas.openxmlformats.org/drawingml/2006/table">
            <a:tbl>
              <a:tblPr>
                <a:tableStyleId>{5C22544A-7EE6-4342-B048-85BDC9FD1C3A}</a:tableStyleId>
              </a:tblPr>
              <a:tblGrid>
                <a:gridCol w="1554182">
                  <a:extLst>
                    <a:ext uri="{9D8B030D-6E8A-4147-A177-3AD203B41FA5}">
                      <a16:colId xmlns:a16="http://schemas.microsoft.com/office/drawing/2014/main" val="4259529998"/>
                    </a:ext>
                  </a:extLst>
                </a:gridCol>
                <a:gridCol w="4999018">
                  <a:extLst>
                    <a:ext uri="{9D8B030D-6E8A-4147-A177-3AD203B41FA5}">
                      <a16:colId xmlns:a16="http://schemas.microsoft.com/office/drawing/2014/main" val="3435128249"/>
                    </a:ext>
                  </a:extLst>
                </a:gridCol>
              </a:tblGrid>
              <a:tr h="271871">
                <a:tc>
                  <a:txBody>
                    <a:bodyPr/>
                    <a:lstStyle/>
                    <a:p>
                      <a:pPr algn="l" fontAlgn="b"/>
                      <a:r>
                        <a:rPr lang="en-US" sz="1100" u="none" strike="noStrike">
                          <a:effectLst/>
                        </a:rPr>
                        <a:t>Standard Argument</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Description</a:t>
                      </a:r>
                      <a:endParaRPr lang="en-US"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68136627"/>
                  </a:ext>
                </a:extLst>
              </a:tr>
              <a:tr h="271871">
                <a:tc>
                  <a:txBody>
                    <a:bodyPr/>
                    <a:lstStyle/>
                    <a:p>
                      <a:pPr algn="l" fontAlgn="b"/>
                      <a:r>
                        <a:rPr lang="en-US" sz="1100" u="none" strike="noStrike" dirty="0" err="1">
                          <a:effectLst/>
                        </a:rPr>
                        <a:t>docbase_name</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Name of the </a:t>
                      </a:r>
                      <a:r>
                        <a:rPr lang="en-US" sz="1100" u="none" strike="noStrike" dirty="0" err="1">
                          <a:effectLst/>
                        </a:rPr>
                        <a:t>Docbase</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45329655"/>
                  </a:ext>
                </a:extLst>
              </a:tr>
              <a:tr h="271871">
                <a:tc>
                  <a:txBody>
                    <a:bodyPr/>
                    <a:lstStyle/>
                    <a:p>
                      <a:pPr algn="l" fontAlgn="b"/>
                      <a:r>
                        <a:rPr lang="en-US" sz="1100" u="none" strike="noStrike" dirty="0" err="1">
                          <a:effectLst/>
                        </a:rPr>
                        <a:t>user_name</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Name of the user executing the job (usually the </a:t>
                      </a:r>
                      <a:r>
                        <a:rPr lang="en-US" sz="1100" u="none" strike="noStrike" dirty="0" err="1">
                          <a:effectLst/>
                        </a:rPr>
                        <a:t>Docbase</a:t>
                      </a:r>
                      <a:r>
                        <a:rPr lang="en-US" sz="1100" u="none" strike="noStrike" dirty="0">
                          <a:effectLst/>
                        </a:rPr>
                        <a:t> owner)</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69413504"/>
                  </a:ext>
                </a:extLst>
              </a:tr>
              <a:tr h="271871">
                <a:tc>
                  <a:txBody>
                    <a:bodyPr/>
                    <a:lstStyle/>
                    <a:p>
                      <a:pPr algn="l" fontAlgn="b"/>
                      <a:r>
                        <a:rPr lang="en-US" sz="1100" u="none" strike="noStrike">
                          <a:effectLst/>
                        </a:rPr>
                        <a:t>job_id</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ID of the job object</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57499255"/>
                  </a:ext>
                </a:extLst>
              </a:tr>
              <a:tr h="271871">
                <a:tc>
                  <a:txBody>
                    <a:bodyPr/>
                    <a:lstStyle/>
                    <a:p>
                      <a:pPr algn="l" fontAlgn="b"/>
                      <a:r>
                        <a:rPr lang="en-US" sz="1100" u="none" strike="noStrike" dirty="0" err="1">
                          <a:effectLst/>
                        </a:rPr>
                        <a:t>method_trace_level</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Trace level (default is 0, no trace)</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58921945"/>
                  </a:ext>
                </a:extLst>
              </a:tr>
            </a:tbl>
          </a:graphicData>
        </a:graphic>
      </p:graphicFrame>
      <p:graphicFrame>
        <p:nvGraphicFramePr>
          <p:cNvPr id="9" name="Table 8"/>
          <p:cNvGraphicFramePr>
            <a:graphicFrameLocks noGrp="1"/>
          </p:cNvGraphicFramePr>
          <p:nvPr/>
        </p:nvGraphicFramePr>
        <p:xfrm>
          <a:off x="977900" y="4726236"/>
          <a:ext cx="6794500" cy="1333500"/>
        </p:xfrm>
        <a:graphic>
          <a:graphicData uri="http://schemas.openxmlformats.org/drawingml/2006/table">
            <a:tbl>
              <a:tblPr>
                <a:tableStyleId>{5C22544A-7EE6-4342-B048-85BDC9FD1C3A}</a:tableStyleId>
              </a:tblPr>
              <a:tblGrid>
                <a:gridCol w="1231900">
                  <a:extLst>
                    <a:ext uri="{9D8B030D-6E8A-4147-A177-3AD203B41FA5}">
                      <a16:colId xmlns:a16="http://schemas.microsoft.com/office/drawing/2014/main" val="2440808837"/>
                    </a:ext>
                  </a:extLst>
                </a:gridCol>
                <a:gridCol w="5562600">
                  <a:extLst>
                    <a:ext uri="{9D8B030D-6E8A-4147-A177-3AD203B41FA5}">
                      <a16:colId xmlns:a16="http://schemas.microsoft.com/office/drawing/2014/main" val="1552599520"/>
                    </a:ext>
                  </a:extLst>
                </a:gridCol>
              </a:tblGrid>
              <a:tr h="190500">
                <a:tc>
                  <a:txBody>
                    <a:bodyPr/>
                    <a:lstStyle/>
                    <a:p>
                      <a:pPr algn="l" fontAlgn="b"/>
                      <a:r>
                        <a:rPr lang="en-US" sz="1100" u="none" strike="noStrike">
                          <a:effectLst/>
                        </a:rPr>
                        <a:t>Method Argument</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Description</a:t>
                      </a:r>
                      <a:endParaRPr lang="en-US"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57382785"/>
                  </a:ext>
                </a:extLst>
              </a:tr>
              <a:tr h="571500">
                <a:tc>
                  <a:txBody>
                    <a:bodyPr/>
                    <a:lstStyle/>
                    <a:p>
                      <a:pPr algn="l" fontAlgn="b"/>
                      <a:r>
                        <a:rPr lang="en-US" sz="1100" u="none" strike="noStrike">
                          <a:effectLst/>
                        </a:rPr>
                        <a:t>queueperson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The user name who should receive email and notifications from the job. If the argument is blank, the job uses the user name defined in the operator_name attribute of the server config object (usually the Docbase owner)</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04495312"/>
                  </a:ext>
                </a:extLst>
              </a:tr>
              <a:tr h="571500">
                <a:tc>
                  <a:txBody>
                    <a:bodyPr/>
                    <a:lstStyle/>
                    <a:p>
                      <a:pPr algn="l" fontAlgn="b"/>
                      <a:r>
                        <a:rPr lang="en-US" sz="1100" u="none" strike="noStrike">
                          <a:effectLst/>
                        </a:rPr>
                        <a:t>window_interval</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Defines (in minutes) a window on either side of a job’s scheduled execution time in which it can run. If the Content Server is down during the scheduled execution time of a job, the </a:t>
                      </a:r>
                      <a:r>
                        <a:rPr lang="en-US" sz="1100" u="none" strike="noStrike" dirty="0" err="1">
                          <a:effectLst/>
                        </a:rPr>
                        <a:t>agent_exec</a:t>
                      </a:r>
                      <a:r>
                        <a:rPr lang="en-US" sz="1100" u="none" strike="noStrike" dirty="0">
                          <a:effectLst/>
                        </a:rPr>
                        <a:t> will try to run the job when the Content Server restarts. </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92484995"/>
                  </a:ext>
                </a:extLst>
              </a:tr>
            </a:tbl>
          </a:graphicData>
        </a:graphic>
      </p:graphicFrame>
    </p:spTree>
    <p:extLst>
      <p:ext uri="{BB962C8B-B14F-4D97-AF65-F5344CB8AC3E}">
        <p14:creationId xmlns:p14="http://schemas.microsoft.com/office/powerpoint/2010/main" val="3061085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Troubleshooting</a:t>
            </a:r>
          </a:p>
        </p:txBody>
      </p:sp>
      <p:sp>
        <p:nvSpPr>
          <p:cNvPr id="3" name="Content Placeholder 2"/>
          <p:cNvSpPr>
            <a:spLocks noGrp="1"/>
          </p:cNvSpPr>
          <p:nvPr>
            <p:ph idx="1"/>
          </p:nvPr>
        </p:nvSpPr>
        <p:spPr/>
        <p:txBody>
          <a:bodyPr/>
          <a:lstStyle/>
          <a:p>
            <a:pPr>
              <a:lnSpc>
                <a:spcPct val="150000"/>
              </a:lnSpc>
            </a:pPr>
            <a:r>
              <a:rPr lang="en-US" sz="1600" dirty="0"/>
              <a:t>To change the trace level of a job, use DQL: </a:t>
            </a:r>
            <a:r>
              <a:rPr lang="en-US" sz="1600" dirty="0" smtClean="0"/>
              <a:t>update </a:t>
            </a:r>
            <a:r>
              <a:rPr lang="en-US" sz="1600" dirty="0" err="1"/>
              <a:t>dm_job</a:t>
            </a:r>
            <a:r>
              <a:rPr lang="en-US" sz="1600" dirty="0"/>
              <a:t> object set </a:t>
            </a:r>
            <a:r>
              <a:rPr lang="en-US" sz="1600" dirty="0" err="1"/>
              <a:t>method_trace_level</a:t>
            </a:r>
            <a:r>
              <a:rPr lang="en-US" sz="1600" dirty="0"/>
              <a:t> = where </a:t>
            </a:r>
            <a:r>
              <a:rPr lang="en-US" sz="1600" dirty="0" err="1"/>
              <a:t>object_name</a:t>
            </a:r>
            <a:r>
              <a:rPr lang="en-US" sz="1600" dirty="0"/>
              <a:t> = '' </a:t>
            </a:r>
          </a:p>
          <a:p>
            <a:pPr>
              <a:lnSpc>
                <a:spcPct val="150000"/>
              </a:lnSpc>
            </a:pPr>
            <a:r>
              <a:rPr lang="en-US" sz="1600" dirty="0"/>
              <a:t>To determine which jobs are currently running, use this DQL: </a:t>
            </a:r>
            <a:r>
              <a:rPr lang="en-US" sz="1600" dirty="0" smtClean="0"/>
              <a:t>select </a:t>
            </a:r>
            <a:r>
              <a:rPr lang="en-US" sz="1600" dirty="0" err="1"/>
              <a:t>object_name</a:t>
            </a:r>
            <a:r>
              <a:rPr lang="en-US" sz="1600" dirty="0"/>
              <a:t>, </a:t>
            </a:r>
            <a:r>
              <a:rPr lang="en-US" sz="1600" dirty="0" err="1"/>
              <a:t>r_object_id</a:t>
            </a:r>
            <a:r>
              <a:rPr lang="en-US" sz="1600" dirty="0"/>
              <a:t>, </a:t>
            </a:r>
            <a:r>
              <a:rPr lang="en-US" sz="1600" dirty="0" err="1"/>
              <a:t>a_last_invocation</a:t>
            </a:r>
            <a:r>
              <a:rPr lang="en-US" sz="1600" dirty="0"/>
              <a:t> from </a:t>
            </a:r>
            <a:r>
              <a:rPr lang="en-US" sz="1600" dirty="0" err="1"/>
              <a:t>dm_job</a:t>
            </a:r>
            <a:r>
              <a:rPr lang="en-US" sz="1600" dirty="0"/>
              <a:t> where </a:t>
            </a:r>
            <a:r>
              <a:rPr lang="en-US" sz="1600" dirty="0" err="1"/>
              <a:t>a_special_app</a:t>
            </a:r>
            <a:r>
              <a:rPr lang="en-US" sz="1600" dirty="0"/>
              <a:t> = '</a:t>
            </a:r>
            <a:r>
              <a:rPr lang="en-US" sz="1600" dirty="0" err="1"/>
              <a:t>agentexec</a:t>
            </a:r>
            <a:r>
              <a:rPr lang="en-US" sz="1600" dirty="0"/>
              <a:t>‘</a:t>
            </a:r>
          </a:p>
          <a:p>
            <a:pPr>
              <a:lnSpc>
                <a:spcPct val="150000"/>
              </a:lnSpc>
            </a:pPr>
            <a:r>
              <a:rPr lang="en-US" sz="1600" dirty="0" smtClean="0"/>
              <a:t>To </a:t>
            </a:r>
            <a:r>
              <a:rPr lang="en-US" sz="1600" dirty="0"/>
              <a:t>stop a currently executing job, terminate its process in the Windows Task </a:t>
            </a:r>
            <a:r>
              <a:rPr lang="en-US" sz="1600" dirty="0" smtClean="0"/>
              <a:t>Manager</a:t>
            </a:r>
            <a:endParaRPr lang="en-US" sz="1600" dirty="0"/>
          </a:p>
          <a:p>
            <a:pPr>
              <a:lnSpc>
                <a:spcPct val="150000"/>
              </a:lnSpc>
            </a:pPr>
            <a:r>
              <a:rPr lang="en-US" sz="1600" dirty="0" smtClean="0"/>
              <a:t>Determine </a:t>
            </a:r>
            <a:r>
              <a:rPr lang="en-US" sz="1600" dirty="0"/>
              <a:t>the job’s process id (PID) with DQL: </a:t>
            </a:r>
          </a:p>
          <a:p>
            <a:pPr marL="400050" lvl="1" indent="0">
              <a:lnSpc>
                <a:spcPct val="150000"/>
              </a:lnSpc>
              <a:buNone/>
            </a:pPr>
            <a:r>
              <a:rPr lang="en-US" sz="1600" dirty="0" smtClean="0"/>
              <a:t>Select </a:t>
            </a:r>
            <a:r>
              <a:rPr lang="en-US" sz="1600" dirty="0" err="1" smtClean="0"/>
              <a:t>object_name</a:t>
            </a:r>
            <a:r>
              <a:rPr lang="en-US" sz="1600" dirty="0" smtClean="0"/>
              <a:t>, </a:t>
            </a:r>
            <a:r>
              <a:rPr lang="en-US" sz="1600" dirty="0" err="1" smtClean="0"/>
              <a:t>r_object_id</a:t>
            </a:r>
            <a:r>
              <a:rPr lang="en-US" sz="1600" dirty="0" smtClean="0"/>
              <a:t>, </a:t>
            </a:r>
            <a:r>
              <a:rPr lang="en-US" sz="1600" dirty="0" err="1" smtClean="0"/>
              <a:t>a_last_invocation</a:t>
            </a:r>
            <a:r>
              <a:rPr lang="en-US" sz="1600" dirty="0" smtClean="0"/>
              <a:t>, </a:t>
            </a:r>
            <a:r>
              <a:rPr lang="en-US" sz="1600" dirty="0" err="1" smtClean="0"/>
              <a:t>a_last_completion</a:t>
            </a:r>
            <a:r>
              <a:rPr lang="en-US" sz="1600" dirty="0" smtClean="0"/>
              <a:t>, </a:t>
            </a:r>
            <a:r>
              <a:rPr lang="en-US" sz="1600" dirty="0" err="1" smtClean="0"/>
              <a:t>a_last_process_id</a:t>
            </a:r>
            <a:r>
              <a:rPr lang="en-US" sz="1600" dirty="0" smtClean="0"/>
              <a:t>, </a:t>
            </a:r>
            <a:r>
              <a:rPr lang="en-US" sz="1600" dirty="0" err="1" smtClean="0"/>
              <a:t>a_current_status</a:t>
            </a:r>
            <a:r>
              <a:rPr lang="en-US" sz="1600" dirty="0" smtClean="0"/>
              <a:t> from </a:t>
            </a:r>
            <a:r>
              <a:rPr lang="en-US" sz="1600" dirty="0" err="1" smtClean="0"/>
              <a:t>dm_job</a:t>
            </a:r>
            <a:r>
              <a:rPr lang="en-US" sz="1600" dirty="0" smtClean="0"/>
              <a:t> where </a:t>
            </a:r>
            <a:r>
              <a:rPr lang="en-US" sz="1600" dirty="0" err="1" smtClean="0"/>
              <a:t>a_special_app</a:t>
            </a:r>
            <a:r>
              <a:rPr lang="en-US" sz="1600" dirty="0" smtClean="0"/>
              <a:t> = '</a:t>
            </a:r>
            <a:r>
              <a:rPr lang="en-US" sz="1600" dirty="0" err="1" smtClean="0"/>
              <a:t>agentexec</a:t>
            </a:r>
            <a:r>
              <a:rPr lang="en-US" sz="1600" dirty="0" smtClean="0"/>
              <a:t>' order by </a:t>
            </a:r>
            <a:r>
              <a:rPr lang="en-US" sz="1600" dirty="0" err="1" smtClean="0"/>
              <a:t>a_last_process_id</a:t>
            </a:r>
            <a:endParaRPr lang="en-US" sz="1600" dirty="0" smtClean="0"/>
          </a:p>
          <a:p>
            <a:pPr>
              <a:lnSpc>
                <a:spcPct val="150000"/>
              </a:lnSpc>
            </a:pPr>
            <a:r>
              <a:rPr lang="en-US" sz="1600" dirty="0" smtClean="0"/>
              <a:t>Then</a:t>
            </a:r>
            <a:r>
              <a:rPr lang="en-US" sz="1600" dirty="0"/>
              <a:t>, terminate the job’s PID in the Window’s Task Manager. </a:t>
            </a:r>
            <a:endParaRPr lang="en-US" sz="1600" dirty="0" smtClean="0"/>
          </a:p>
          <a:p>
            <a:pPr>
              <a:lnSpc>
                <a:spcPct val="150000"/>
              </a:lnSpc>
            </a:pPr>
            <a:r>
              <a:rPr lang="en-US" sz="1600" dirty="0" smtClean="0"/>
              <a:t> Manually </a:t>
            </a:r>
            <a:r>
              <a:rPr lang="en-US" sz="1600" dirty="0"/>
              <a:t>reset the status attribute of the </a:t>
            </a:r>
            <a:r>
              <a:rPr lang="en-US" sz="1600" dirty="0" err="1"/>
              <a:t>dm_job</a:t>
            </a:r>
            <a:r>
              <a:rPr lang="en-US" sz="1600" dirty="0"/>
              <a:t> object. </a:t>
            </a:r>
            <a:endParaRPr lang="en-US" sz="1600" dirty="0" smtClean="0"/>
          </a:p>
          <a:p>
            <a:pPr>
              <a:lnSpc>
                <a:spcPct val="150000"/>
              </a:lnSpc>
            </a:pPr>
            <a:r>
              <a:rPr lang="en-US" sz="1600" dirty="0" smtClean="0"/>
              <a:t> </a:t>
            </a:r>
            <a:r>
              <a:rPr lang="en-US" sz="1600" dirty="0"/>
              <a:t>update </a:t>
            </a:r>
            <a:r>
              <a:rPr lang="en-US" sz="1600" dirty="0" err="1"/>
              <a:t>dm_job</a:t>
            </a:r>
            <a:r>
              <a:rPr lang="en-US" sz="1600" dirty="0"/>
              <a:t> object set </a:t>
            </a:r>
            <a:r>
              <a:rPr lang="en-US" sz="1600" dirty="0" err="1"/>
              <a:t>a_special_app</a:t>
            </a:r>
            <a:r>
              <a:rPr lang="en-US" sz="1600" dirty="0"/>
              <a:t> = '', set </a:t>
            </a:r>
            <a:r>
              <a:rPr lang="en-US" sz="1600" dirty="0" err="1"/>
              <a:t>a_current_status</a:t>
            </a:r>
            <a:r>
              <a:rPr lang="en-US" sz="1600" dirty="0"/>
              <a:t> = 'ABORTED', set </a:t>
            </a:r>
            <a:r>
              <a:rPr lang="en-US" sz="1600" dirty="0" err="1"/>
              <a:t>a_last_completion</a:t>
            </a:r>
            <a:r>
              <a:rPr lang="en-US" sz="1600" dirty="0"/>
              <a:t> = DATE(TODAY) where </a:t>
            </a:r>
            <a:r>
              <a:rPr lang="en-US" sz="1600" dirty="0" err="1"/>
              <a:t>object_name</a:t>
            </a:r>
            <a:r>
              <a:rPr lang="en-US" sz="1600" dirty="0"/>
              <a:t> = '' </a:t>
            </a:r>
          </a:p>
        </p:txBody>
      </p:sp>
      <p:sp>
        <p:nvSpPr>
          <p:cNvPr id="4" name="Footer Placeholder 3"/>
          <p:cNvSpPr>
            <a:spLocks noGrp="1"/>
          </p:cNvSpPr>
          <p:nvPr>
            <p:ph type="ftr" sz="quarter" idx="11"/>
          </p:nvPr>
        </p:nvSpPr>
        <p:spPr/>
        <p:txBody>
          <a:bodyPr/>
          <a:lstStyle/>
          <a:p>
            <a:r>
              <a:rPr lang="en-US"/>
              <a:t>| © Cognizant 2015</a:t>
            </a:r>
            <a:endParaRPr lang="en-US" dirty="0"/>
          </a:p>
        </p:txBody>
      </p:sp>
      <p:sp>
        <p:nvSpPr>
          <p:cNvPr id="5" name="Slide Number Placeholder 4"/>
          <p:cNvSpPr>
            <a:spLocks noGrp="1"/>
          </p:cNvSpPr>
          <p:nvPr>
            <p:ph type="sldNum" sz="quarter" idx="12"/>
          </p:nvPr>
        </p:nvSpPr>
        <p:spPr/>
        <p:txBody>
          <a:bodyPr/>
          <a:lstStyle/>
          <a:p>
            <a:fld id="{D8ADAFF2-BF11-42B3-8CB9-F8B879C82B07}" type="slidenum">
              <a:rPr lang="en-US" smtClean="0"/>
              <a:pPr/>
              <a:t>47</a:t>
            </a:fld>
            <a:endParaRPr lang="en-US"/>
          </a:p>
        </p:txBody>
      </p:sp>
      <p:sp>
        <p:nvSpPr>
          <p:cNvPr id="7" name="Rectangle 6"/>
          <p:cNvSpPr/>
          <p:nvPr/>
        </p:nvSpPr>
        <p:spPr>
          <a:xfrm>
            <a:off x="838200" y="3368040"/>
            <a:ext cx="7848600" cy="369332"/>
          </a:xfrm>
          <a:prstGeom prst="rect">
            <a:avLst/>
          </a:prstGeom>
        </p:spPr>
        <p:txBody>
          <a:bodyPr wrap="square">
            <a:spAutoFit/>
          </a:bodyPr>
          <a:lstStyle/>
          <a:p>
            <a:endParaRPr lang="en-US" dirty="0"/>
          </a:p>
        </p:txBody>
      </p:sp>
    </p:spTree>
    <p:extLst>
      <p:ext uri="{BB962C8B-B14F-4D97-AF65-F5344CB8AC3E}">
        <p14:creationId xmlns:p14="http://schemas.microsoft.com/office/powerpoint/2010/main" val="10956197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Troubleshooting</a:t>
            </a:r>
          </a:p>
        </p:txBody>
      </p:sp>
      <p:sp>
        <p:nvSpPr>
          <p:cNvPr id="3" name="Content Placeholder 2"/>
          <p:cNvSpPr>
            <a:spLocks noGrp="1"/>
          </p:cNvSpPr>
          <p:nvPr>
            <p:ph idx="1"/>
          </p:nvPr>
        </p:nvSpPr>
        <p:spPr/>
        <p:txBody>
          <a:bodyPr/>
          <a:lstStyle/>
          <a:p>
            <a:pPr marL="0" indent="0">
              <a:lnSpc>
                <a:spcPct val="150000"/>
              </a:lnSpc>
              <a:buNone/>
            </a:pPr>
            <a:r>
              <a:rPr lang="en-US" sz="1600" dirty="0"/>
              <a:t>Sample job : </a:t>
            </a:r>
            <a:r>
              <a:rPr lang="en-US" sz="1600" dirty="0" err="1"/>
              <a:t>DMClean</a:t>
            </a:r>
            <a:r>
              <a:rPr lang="en-US" sz="1600" dirty="0"/>
              <a:t> </a:t>
            </a:r>
          </a:p>
          <a:p>
            <a:pPr>
              <a:lnSpc>
                <a:spcPct val="150000"/>
              </a:lnSpc>
            </a:pPr>
            <a:r>
              <a:rPr lang="en-US" sz="1600" dirty="0" err="1"/>
              <a:t>DMClean</a:t>
            </a:r>
            <a:r>
              <a:rPr lang="en-US" sz="1600" dirty="0"/>
              <a:t> (</a:t>
            </a:r>
            <a:r>
              <a:rPr lang="en-US" sz="1600" dirty="0" err="1"/>
              <a:t>dm_DMClean</a:t>
            </a:r>
            <a:r>
              <a:rPr lang="en-US" sz="1600" dirty="0" smtClean="0"/>
              <a:t>)  looks </a:t>
            </a:r>
            <a:r>
              <a:rPr lang="en-US" sz="1600" dirty="0"/>
              <a:t>for and deletes orphaned content objects (</a:t>
            </a:r>
            <a:r>
              <a:rPr lang="en-US" sz="1600" dirty="0" err="1"/>
              <a:t>dm_sysobject</a:t>
            </a:r>
            <a:r>
              <a:rPr lang="en-US" sz="1600" dirty="0"/>
              <a:t>), ACLs (</a:t>
            </a:r>
            <a:r>
              <a:rPr lang="en-US" sz="1600" dirty="0" err="1"/>
              <a:t>dm_acl</a:t>
            </a:r>
            <a:r>
              <a:rPr lang="en-US" sz="1600" dirty="0"/>
              <a:t>), annotations (</a:t>
            </a:r>
            <a:r>
              <a:rPr lang="en-US" sz="1600" dirty="0" err="1"/>
              <a:t>dm_note</a:t>
            </a:r>
            <a:r>
              <a:rPr lang="en-US" sz="1600" dirty="0"/>
              <a:t>) and </a:t>
            </a:r>
            <a:r>
              <a:rPr lang="en-US" sz="1600" dirty="0" err="1"/>
              <a:t>SendToDistributionList</a:t>
            </a:r>
            <a:r>
              <a:rPr lang="en-US" sz="1600" dirty="0"/>
              <a:t> workflow templates. </a:t>
            </a:r>
            <a:endParaRPr lang="en-US" sz="1600" dirty="0" smtClean="0"/>
          </a:p>
          <a:p>
            <a:pPr>
              <a:lnSpc>
                <a:spcPct val="150000"/>
              </a:lnSpc>
            </a:pPr>
            <a:r>
              <a:rPr lang="en-US" sz="1600" dirty="0" smtClean="0"/>
              <a:t>When </a:t>
            </a:r>
            <a:r>
              <a:rPr lang="en-US" sz="1600" dirty="0"/>
              <a:t>the </a:t>
            </a:r>
            <a:r>
              <a:rPr lang="en-US" sz="1600" dirty="0" err="1"/>
              <a:t>DMClean</a:t>
            </a:r>
            <a:r>
              <a:rPr lang="en-US" sz="1600" dirty="0"/>
              <a:t> job runs, it generates an API script in %DOCUMENTUM%/dba/log/ /</a:t>
            </a:r>
            <a:r>
              <a:rPr lang="en-US" sz="1600" dirty="0" err="1"/>
              <a:t>sysadmin</a:t>
            </a:r>
            <a:r>
              <a:rPr lang="en-US" sz="1600" dirty="0"/>
              <a:t> named .bat and then executes the script to delete the objects. </a:t>
            </a:r>
            <a:endParaRPr lang="en-US" sz="1600" dirty="0" smtClean="0"/>
          </a:p>
          <a:p>
            <a:pPr>
              <a:lnSpc>
                <a:spcPct val="150000"/>
              </a:lnSpc>
            </a:pPr>
            <a:r>
              <a:rPr lang="en-US" sz="1600" dirty="0" smtClean="0"/>
              <a:t>API </a:t>
            </a:r>
            <a:r>
              <a:rPr lang="en-US" sz="1600" dirty="0" err="1"/>
              <a:t>apply,c,NULL,DO_METHOD,METHOD,S,dmclean</a:t>
            </a:r>
            <a:r>
              <a:rPr lang="en-US" sz="1600" dirty="0"/>
              <a:t>, ARGUMENTS,S, '-</a:t>
            </a:r>
            <a:r>
              <a:rPr lang="en-US" sz="1600" dirty="0" err="1"/>
              <a:t>clean_aborted_wf</a:t>
            </a:r>
            <a:r>
              <a:rPr lang="en-US" sz="1600" dirty="0"/>
              <a:t> -</a:t>
            </a:r>
            <a:r>
              <a:rPr lang="en-US" sz="1600" dirty="0" err="1"/>
              <a:t>clean_now</a:t>
            </a:r>
            <a:r>
              <a:rPr lang="en-US" sz="1600" dirty="0"/>
              <a:t>' </a:t>
            </a:r>
          </a:p>
          <a:p>
            <a:pPr>
              <a:lnSpc>
                <a:spcPct val="150000"/>
              </a:lnSpc>
            </a:pPr>
            <a:r>
              <a:rPr lang="en-US" sz="1600" dirty="0"/>
              <a:t>DQL EXECUTE </a:t>
            </a:r>
            <a:r>
              <a:rPr lang="en-US" sz="1600" dirty="0" err="1"/>
              <a:t>do_method</a:t>
            </a:r>
            <a:r>
              <a:rPr lang="en-US" sz="1600" dirty="0"/>
              <a:t> WITH method = '</a:t>
            </a:r>
            <a:r>
              <a:rPr lang="en-US" sz="1600" dirty="0" err="1"/>
              <a:t>dmclean</a:t>
            </a:r>
            <a:r>
              <a:rPr lang="en-US" sz="1600" dirty="0"/>
              <a:t>', arguments = '-</a:t>
            </a:r>
            <a:r>
              <a:rPr lang="en-US" sz="1600" dirty="0" err="1"/>
              <a:t>clean_aborted_wf</a:t>
            </a:r>
            <a:r>
              <a:rPr lang="en-US" sz="1600" dirty="0"/>
              <a:t> -</a:t>
            </a:r>
            <a:r>
              <a:rPr lang="en-US" sz="1600" dirty="0" err="1"/>
              <a:t>clean_now</a:t>
            </a:r>
            <a:r>
              <a:rPr lang="en-US" sz="1600" dirty="0"/>
              <a:t>' </a:t>
            </a:r>
          </a:p>
          <a:p>
            <a:pPr>
              <a:lnSpc>
                <a:spcPct val="150000"/>
              </a:lnSpc>
            </a:pPr>
            <a:r>
              <a:rPr lang="en-US" sz="1600" dirty="0"/>
              <a:t>Outputs In addition to the API script, the </a:t>
            </a:r>
            <a:r>
              <a:rPr lang="en-US" sz="1600" dirty="0" err="1"/>
              <a:t>DMClean</a:t>
            </a:r>
            <a:r>
              <a:rPr lang="en-US" sz="1600" dirty="0"/>
              <a:t> job generates a report of its activity and saves it to /System/</a:t>
            </a:r>
            <a:r>
              <a:rPr lang="en-US" sz="1600" dirty="0" err="1"/>
              <a:t>Sysadmin</a:t>
            </a:r>
            <a:r>
              <a:rPr lang="en-US" sz="1600" dirty="0"/>
              <a:t>/Reports/</a:t>
            </a:r>
            <a:r>
              <a:rPr lang="en-US" sz="1600" dirty="0" err="1"/>
              <a:t>DMClean</a:t>
            </a:r>
            <a:r>
              <a:rPr lang="en-US" sz="1600" dirty="0"/>
              <a:t> in the </a:t>
            </a:r>
            <a:r>
              <a:rPr lang="en-US" sz="1600" dirty="0" err="1"/>
              <a:t>Docbase</a:t>
            </a:r>
            <a:endParaRPr lang="en-US" sz="1600" dirty="0"/>
          </a:p>
        </p:txBody>
      </p:sp>
      <p:sp>
        <p:nvSpPr>
          <p:cNvPr id="4" name="Footer Placeholder 3"/>
          <p:cNvSpPr>
            <a:spLocks noGrp="1"/>
          </p:cNvSpPr>
          <p:nvPr>
            <p:ph type="ftr" sz="quarter" idx="11"/>
          </p:nvPr>
        </p:nvSpPr>
        <p:spPr/>
        <p:txBody>
          <a:bodyPr/>
          <a:lstStyle/>
          <a:p>
            <a:r>
              <a:rPr lang="en-US"/>
              <a:t>| © Cognizant 2015</a:t>
            </a:r>
            <a:endParaRPr lang="en-US" dirty="0"/>
          </a:p>
        </p:txBody>
      </p:sp>
      <p:sp>
        <p:nvSpPr>
          <p:cNvPr id="5" name="Slide Number Placeholder 4"/>
          <p:cNvSpPr>
            <a:spLocks noGrp="1"/>
          </p:cNvSpPr>
          <p:nvPr>
            <p:ph type="sldNum" sz="quarter" idx="12"/>
          </p:nvPr>
        </p:nvSpPr>
        <p:spPr/>
        <p:txBody>
          <a:bodyPr/>
          <a:lstStyle/>
          <a:p>
            <a:fld id="{D8ADAFF2-BF11-42B3-8CB9-F8B879C82B07}" type="slidenum">
              <a:rPr lang="en-US" smtClean="0"/>
              <a:pPr/>
              <a:t>48</a:t>
            </a:fld>
            <a:endParaRPr lang="en-US"/>
          </a:p>
        </p:txBody>
      </p:sp>
      <p:sp>
        <p:nvSpPr>
          <p:cNvPr id="7" name="Rectangle 6"/>
          <p:cNvSpPr/>
          <p:nvPr/>
        </p:nvSpPr>
        <p:spPr>
          <a:xfrm>
            <a:off x="838200" y="3368040"/>
            <a:ext cx="7848600" cy="369332"/>
          </a:xfrm>
          <a:prstGeom prst="rect">
            <a:avLst/>
          </a:prstGeom>
        </p:spPr>
        <p:txBody>
          <a:bodyPr wrap="square">
            <a:spAutoFit/>
          </a:bodyPr>
          <a:lstStyle/>
          <a:p>
            <a:endParaRPr lang="en-US" dirty="0"/>
          </a:p>
        </p:txBody>
      </p:sp>
    </p:spTree>
    <p:extLst>
      <p:ext uri="{BB962C8B-B14F-4D97-AF65-F5344CB8AC3E}">
        <p14:creationId xmlns:p14="http://schemas.microsoft.com/office/powerpoint/2010/main" val="20794930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000" b="1" dirty="0">
                <a:solidFill>
                  <a:schemeClr val="bg1"/>
                </a:solidFill>
                <a:latin typeface="Arial" panose="020B0604020202020204" pitchFamily="34" charset="0"/>
                <a:cs typeface="Arial" panose="020B0604020202020204" pitchFamily="34" charset="0"/>
              </a:rPr>
              <a:t>Summary</a:t>
            </a:r>
          </a:p>
        </p:txBody>
      </p:sp>
      <p:sp>
        <p:nvSpPr>
          <p:cNvPr id="5" name="Content Placeholder 4"/>
          <p:cNvSpPr>
            <a:spLocks noGrp="1"/>
          </p:cNvSpPr>
          <p:nvPr>
            <p:ph idx="1"/>
          </p:nvPr>
        </p:nvSpPr>
        <p:spPr/>
        <p:txBody>
          <a:bodyPr/>
          <a:lstStyle/>
          <a:p>
            <a:endParaRPr lang="en-US" sz="1400" dirty="0" smtClean="0"/>
          </a:p>
          <a:p>
            <a:endParaRPr lang="en-US" sz="1400" dirty="0"/>
          </a:p>
          <a:p>
            <a:endParaRPr lang="en-US" sz="1400" dirty="0" smtClean="0"/>
          </a:p>
          <a:p>
            <a:pPr>
              <a:lnSpc>
                <a:spcPct val="150000"/>
              </a:lnSpc>
            </a:pPr>
            <a:r>
              <a:rPr lang="en-US" sz="1400" dirty="0"/>
              <a:t>When the </a:t>
            </a:r>
            <a:r>
              <a:rPr lang="en-US" sz="1400" dirty="0" err="1"/>
              <a:t>agent_exec</a:t>
            </a:r>
            <a:r>
              <a:rPr lang="en-US" sz="1400" dirty="0"/>
              <a:t> process launches a job, it passes four standard arguments to the job’s </a:t>
            </a:r>
            <a:r>
              <a:rPr lang="en-US" sz="1400" dirty="0" smtClean="0"/>
              <a:t>method</a:t>
            </a:r>
          </a:p>
          <a:p>
            <a:pPr marL="0" indent="0">
              <a:lnSpc>
                <a:spcPct val="150000"/>
              </a:lnSpc>
              <a:buNone/>
            </a:pPr>
            <a:endParaRPr lang="en-US" sz="1400" dirty="0" smtClean="0"/>
          </a:p>
          <a:p>
            <a:pPr>
              <a:lnSpc>
                <a:spcPct val="150000"/>
              </a:lnSpc>
            </a:pPr>
            <a:r>
              <a:rPr lang="en-US" sz="1400" dirty="0" smtClean="0"/>
              <a:t>Jobs generate script </a:t>
            </a:r>
            <a:r>
              <a:rPr lang="en-US" sz="1400" dirty="0"/>
              <a:t>in %DOCUMENTUM%/dba/log/ /</a:t>
            </a:r>
            <a:r>
              <a:rPr lang="en-US" sz="1400" dirty="0" err="1" smtClean="0"/>
              <a:t>sysadmin</a:t>
            </a:r>
            <a:endParaRPr lang="en-US" sz="1400" dirty="0" smtClean="0"/>
          </a:p>
          <a:p>
            <a:pPr marL="0" indent="0">
              <a:lnSpc>
                <a:spcPct val="150000"/>
              </a:lnSpc>
              <a:buNone/>
            </a:pPr>
            <a:endParaRPr lang="en-US" sz="1400" dirty="0" smtClean="0"/>
          </a:p>
          <a:p>
            <a:pPr>
              <a:lnSpc>
                <a:spcPct val="150000"/>
              </a:lnSpc>
            </a:pPr>
            <a:r>
              <a:rPr lang="en-US" sz="1400" dirty="0" smtClean="0"/>
              <a:t>Updating the trace </a:t>
            </a:r>
            <a:r>
              <a:rPr lang="en-US" sz="1400" dirty="0"/>
              <a:t>level of a </a:t>
            </a:r>
            <a:r>
              <a:rPr lang="en-US" sz="1400" dirty="0" smtClean="0"/>
              <a:t>job gives more information about its execution</a:t>
            </a:r>
          </a:p>
          <a:p>
            <a:pPr>
              <a:lnSpc>
                <a:spcPct val="150000"/>
              </a:lnSpc>
            </a:pPr>
            <a:endParaRPr lang="en-US" sz="1400" dirty="0"/>
          </a:p>
          <a:p>
            <a:pPr>
              <a:lnSpc>
                <a:spcPct val="150000"/>
              </a:lnSpc>
            </a:pPr>
            <a:r>
              <a:rPr lang="en-US" sz="1400" dirty="0" smtClean="0"/>
              <a:t>Job </a:t>
            </a:r>
            <a:r>
              <a:rPr lang="en-US" sz="1400" dirty="0"/>
              <a:t>generates </a:t>
            </a:r>
            <a:r>
              <a:rPr lang="en-US" sz="1400" dirty="0" smtClean="0"/>
              <a:t>execution report </a:t>
            </a:r>
            <a:r>
              <a:rPr lang="en-US" sz="1400" dirty="0"/>
              <a:t>of its activity and saves it to /System/</a:t>
            </a:r>
            <a:r>
              <a:rPr lang="en-US" sz="1400" dirty="0" err="1"/>
              <a:t>Sysadmin</a:t>
            </a:r>
            <a:r>
              <a:rPr lang="en-US" sz="1400" dirty="0"/>
              <a:t>/Reports/</a:t>
            </a:r>
            <a:endParaRPr lang="en-US" sz="1400" dirty="0" smtClean="0"/>
          </a:p>
          <a:p>
            <a:pPr>
              <a:lnSpc>
                <a:spcPct val="150000"/>
              </a:lnSpc>
            </a:pPr>
            <a:endParaRPr lang="en-US" sz="1400" dirty="0"/>
          </a:p>
          <a:p>
            <a:pPr>
              <a:lnSpc>
                <a:spcPct val="150000"/>
              </a:lnSpc>
            </a:pPr>
            <a:endParaRPr lang="en-US" sz="1400" dirty="0"/>
          </a:p>
          <a:p>
            <a:endParaRPr lang="en-US" dirty="0"/>
          </a:p>
        </p:txBody>
      </p:sp>
    </p:spTree>
    <p:extLst>
      <p:ext uri="{BB962C8B-B14F-4D97-AF65-F5344CB8AC3E}">
        <p14:creationId xmlns:p14="http://schemas.microsoft.com/office/powerpoint/2010/main" val="12959852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 Methods</a:t>
            </a:r>
          </a:p>
        </p:txBody>
      </p:sp>
      <p:sp>
        <p:nvSpPr>
          <p:cNvPr id="3" name="Content Placeholder 2"/>
          <p:cNvSpPr>
            <a:spLocks noGrp="1"/>
          </p:cNvSpPr>
          <p:nvPr>
            <p:ph idx="1"/>
          </p:nvPr>
        </p:nvSpPr>
        <p:spPr>
          <a:xfrm>
            <a:off x="457200" y="990600"/>
            <a:ext cx="5516880" cy="5333999"/>
          </a:xfrm>
        </p:spPr>
        <p:txBody>
          <a:bodyPr/>
          <a:lstStyle/>
          <a:p>
            <a:pPr marL="0" indent="0">
              <a:lnSpc>
                <a:spcPct val="150000"/>
              </a:lnSpc>
              <a:buNone/>
            </a:pPr>
            <a:endParaRPr lang="en-US" sz="1400" dirty="0"/>
          </a:p>
          <a:p>
            <a:pPr>
              <a:lnSpc>
                <a:spcPct val="150000"/>
              </a:lnSpc>
            </a:pPr>
            <a:r>
              <a:rPr lang="en-US" sz="1600" dirty="0"/>
              <a:t>Methods are executable programs that are represented by method objects in the </a:t>
            </a:r>
            <a:r>
              <a:rPr lang="en-US" sz="1600" dirty="0" smtClean="0"/>
              <a:t>repository of type </a:t>
            </a:r>
            <a:r>
              <a:rPr lang="en-US" sz="1600" dirty="0" err="1" smtClean="0"/>
              <a:t>dm_method</a:t>
            </a:r>
            <a:endParaRPr lang="en-US" sz="1600" dirty="0"/>
          </a:p>
          <a:p>
            <a:pPr>
              <a:lnSpc>
                <a:spcPct val="150000"/>
              </a:lnSpc>
            </a:pPr>
            <a:r>
              <a:rPr lang="en-US" sz="1600" dirty="0"/>
              <a:t>They tend to automate complex processes like cleanup, report creation, migration </a:t>
            </a:r>
            <a:r>
              <a:rPr lang="en-US" sz="1600" dirty="0" err="1"/>
              <a:t>etc</a:t>
            </a:r>
            <a:r>
              <a:rPr lang="en-US" sz="1600" dirty="0"/>
              <a:t> compared to manually executing them.</a:t>
            </a:r>
          </a:p>
          <a:p>
            <a:pPr>
              <a:lnSpc>
                <a:spcPct val="150000"/>
              </a:lnSpc>
            </a:pPr>
            <a:r>
              <a:rPr lang="en-US" sz="1600" dirty="0"/>
              <a:t> The program can be a </a:t>
            </a:r>
            <a:r>
              <a:rPr lang="en-US" sz="1600" dirty="0" err="1"/>
              <a:t>Docbasic</a:t>
            </a:r>
            <a:r>
              <a:rPr lang="en-US" sz="1600" dirty="0"/>
              <a:t> script, a Java method, or a program written in another programming language such as C++. </a:t>
            </a:r>
          </a:p>
          <a:p>
            <a:pPr>
              <a:lnSpc>
                <a:spcPct val="150000"/>
              </a:lnSpc>
            </a:pPr>
            <a:r>
              <a:rPr lang="en-US" sz="1600" dirty="0"/>
              <a:t>Methods are executed by issuing a DO_METHOD administration method from the command line or using a job. </a:t>
            </a:r>
          </a:p>
        </p:txBody>
      </p:sp>
      <p:sp>
        <p:nvSpPr>
          <p:cNvPr id="4" name="Footer Placeholder 3"/>
          <p:cNvSpPr>
            <a:spLocks noGrp="1"/>
          </p:cNvSpPr>
          <p:nvPr>
            <p:ph type="ftr" sz="quarter" idx="11"/>
          </p:nvPr>
        </p:nvSpPr>
        <p:spPr/>
        <p:txBody>
          <a:bodyPr/>
          <a:lstStyle/>
          <a:p>
            <a:r>
              <a:rPr lang="en-US"/>
              <a:t>| © Cognizant 2015</a:t>
            </a:r>
            <a:endParaRPr lang="en-US" dirty="0"/>
          </a:p>
        </p:txBody>
      </p:sp>
      <p:sp>
        <p:nvSpPr>
          <p:cNvPr id="5" name="Slide Number Placeholder 4"/>
          <p:cNvSpPr>
            <a:spLocks noGrp="1"/>
          </p:cNvSpPr>
          <p:nvPr>
            <p:ph type="sldNum" sz="quarter" idx="12"/>
          </p:nvPr>
        </p:nvSpPr>
        <p:spPr/>
        <p:txBody>
          <a:bodyPr/>
          <a:lstStyle/>
          <a:p>
            <a:fld id="{D8ADAFF2-BF11-42B3-8CB9-F8B879C82B07}" type="slidenum">
              <a:rPr lang="en-US" smtClean="0"/>
              <a:pPr/>
              <a:t>5</a:t>
            </a:fld>
            <a:endParaRPr lang="en-US"/>
          </a:p>
        </p:txBody>
      </p:sp>
      <p:pic>
        <p:nvPicPr>
          <p:cNvPr id="17412" name="Picture 4" descr="Image result for autom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1986" y="1371600"/>
            <a:ext cx="2619375"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57174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Test Your Understanding</a:t>
            </a:r>
          </a:p>
        </p:txBody>
      </p:sp>
      <p:sp>
        <p:nvSpPr>
          <p:cNvPr id="5" name="Content Placeholder 4"/>
          <p:cNvSpPr>
            <a:spLocks noGrp="1"/>
          </p:cNvSpPr>
          <p:nvPr>
            <p:ph sz="quarter" idx="10"/>
          </p:nvPr>
        </p:nvSpPr>
        <p:spPr/>
        <p:txBody>
          <a:bodyPr/>
          <a:lstStyle/>
          <a:p>
            <a:pPr marL="0" indent="0">
              <a:lnSpc>
                <a:spcPct val="150000"/>
              </a:lnSpc>
              <a:buNone/>
            </a:pPr>
            <a:r>
              <a:rPr lang="en-US" sz="1800" dirty="0"/>
              <a:t>When the </a:t>
            </a:r>
            <a:r>
              <a:rPr lang="en-US" sz="1800" dirty="0" err="1"/>
              <a:t>agent_exec</a:t>
            </a:r>
            <a:r>
              <a:rPr lang="en-US" sz="1800" dirty="0"/>
              <a:t> process launches a job, it passes </a:t>
            </a:r>
            <a:r>
              <a:rPr lang="en-US" sz="1800" dirty="0" smtClean="0"/>
              <a:t>one of these </a:t>
            </a:r>
            <a:r>
              <a:rPr lang="en-US" sz="1800" dirty="0"/>
              <a:t>standard arguments to the job’s </a:t>
            </a:r>
            <a:r>
              <a:rPr lang="en-US" sz="1800" dirty="0" smtClean="0"/>
              <a:t>method</a:t>
            </a:r>
          </a:p>
          <a:p>
            <a:pPr marL="0" indent="0">
              <a:lnSpc>
                <a:spcPct val="150000"/>
              </a:lnSpc>
              <a:buNone/>
            </a:pPr>
            <a:endParaRPr lang="en-US" sz="1800" dirty="0"/>
          </a:p>
          <a:p>
            <a:pPr>
              <a:lnSpc>
                <a:spcPct val="150000"/>
              </a:lnSpc>
              <a:buAutoNum type="alphaLcPeriod"/>
            </a:pPr>
            <a:r>
              <a:rPr lang="en-US" sz="1800" dirty="0" smtClean="0"/>
              <a:t>ACL name</a:t>
            </a:r>
          </a:p>
          <a:p>
            <a:pPr>
              <a:lnSpc>
                <a:spcPct val="150000"/>
              </a:lnSpc>
              <a:buAutoNum type="alphaLcPeriod"/>
            </a:pPr>
            <a:r>
              <a:rPr lang="en-US" sz="1800" dirty="0" smtClean="0"/>
              <a:t>Group Name</a:t>
            </a:r>
          </a:p>
          <a:p>
            <a:pPr>
              <a:lnSpc>
                <a:spcPct val="150000"/>
              </a:lnSpc>
              <a:buAutoNum type="alphaLcPeriod"/>
            </a:pPr>
            <a:r>
              <a:rPr lang="en-US" sz="1800" dirty="0" smtClean="0"/>
              <a:t>Job description</a:t>
            </a:r>
          </a:p>
          <a:p>
            <a:pPr>
              <a:lnSpc>
                <a:spcPct val="150000"/>
              </a:lnSpc>
              <a:buFont typeface="Arial" pitchFamily="34" charset="0"/>
              <a:buAutoNum type="alphaLcPeriod"/>
            </a:pPr>
            <a:r>
              <a:rPr lang="en-US" sz="1800" dirty="0" err="1"/>
              <a:t>user_name</a:t>
            </a:r>
            <a:endParaRPr lang="en-US" sz="1800" dirty="0">
              <a:solidFill>
                <a:srgbClr val="000000"/>
              </a:solidFill>
              <a:latin typeface="Calibri" panose="020F0502020204030204" pitchFamily="34" charset="0"/>
            </a:endParaRPr>
          </a:p>
          <a:p>
            <a:pPr marL="0" indent="0">
              <a:lnSpc>
                <a:spcPct val="150000"/>
              </a:lnSpc>
              <a:buNone/>
            </a:pPr>
            <a:r>
              <a:rPr lang="en-US" sz="1800" dirty="0" err="1" smtClean="0"/>
              <a:t>Ans</a:t>
            </a:r>
            <a:r>
              <a:rPr lang="en-US" sz="1800" dirty="0" smtClean="0"/>
              <a:t> : d</a:t>
            </a:r>
            <a:endParaRPr lang="en-US" sz="1800" dirty="0"/>
          </a:p>
        </p:txBody>
      </p:sp>
    </p:spTree>
    <p:extLst>
      <p:ext uri="{BB962C8B-B14F-4D97-AF65-F5344CB8AC3E}">
        <p14:creationId xmlns:p14="http://schemas.microsoft.com/office/powerpoint/2010/main" val="6223650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Test Your Understanding</a:t>
            </a:r>
          </a:p>
        </p:txBody>
      </p:sp>
      <p:sp>
        <p:nvSpPr>
          <p:cNvPr id="5" name="Content Placeholder 4"/>
          <p:cNvSpPr>
            <a:spLocks noGrp="1"/>
          </p:cNvSpPr>
          <p:nvPr>
            <p:ph sz="quarter" idx="10"/>
          </p:nvPr>
        </p:nvSpPr>
        <p:spPr/>
        <p:txBody>
          <a:bodyPr/>
          <a:lstStyle/>
          <a:p>
            <a:pPr marL="0" indent="0">
              <a:buNone/>
            </a:pPr>
            <a:r>
              <a:rPr lang="en-US" sz="1800" dirty="0" smtClean="0"/>
              <a:t>A job </a:t>
            </a:r>
            <a:r>
              <a:rPr lang="en-US" sz="1800" dirty="0"/>
              <a:t>generates a report of its activity and saves it to </a:t>
            </a:r>
            <a:r>
              <a:rPr lang="en-US" sz="1800" dirty="0" smtClean="0"/>
              <a:t>the following location in </a:t>
            </a:r>
            <a:r>
              <a:rPr lang="en-US" sz="1800" dirty="0"/>
              <a:t>the </a:t>
            </a:r>
            <a:r>
              <a:rPr lang="en-US" sz="1800" dirty="0" err="1" smtClean="0"/>
              <a:t>Docbase</a:t>
            </a:r>
            <a:endParaRPr lang="en-US" sz="1800" dirty="0" smtClean="0"/>
          </a:p>
          <a:p>
            <a:pPr marL="0" indent="0">
              <a:buNone/>
            </a:pPr>
            <a:endParaRPr lang="en-US" sz="1800" dirty="0"/>
          </a:p>
          <a:p>
            <a:pPr>
              <a:buAutoNum type="alphaLcPeriod"/>
            </a:pPr>
            <a:r>
              <a:rPr lang="en-US" sz="1800" dirty="0" smtClean="0"/>
              <a:t>/System/</a:t>
            </a:r>
            <a:r>
              <a:rPr lang="en-US" sz="1800" dirty="0" err="1" smtClean="0"/>
              <a:t>Sysadmin</a:t>
            </a:r>
            <a:r>
              <a:rPr lang="en-US" sz="1800" dirty="0" smtClean="0"/>
              <a:t>/Reports</a:t>
            </a:r>
          </a:p>
          <a:p>
            <a:pPr>
              <a:buFont typeface="Arial" pitchFamily="34" charset="0"/>
              <a:buAutoNum type="alphaLcPeriod"/>
            </a:pPr>
            <a:r>
              <a:rPr lang="en-US" sz="1800" dirty="0" smtClean="0"/>
              <a:t>/System/</a:t>
            </a:r>
            <a:r>
              <a:rPr lang="en-US" sz="1800" dirty="0" err="1" smtClean="0"/>
              <a:t>Sysadmin</a:t>
            </a:r>
            <a:r>
              <a:rPr lang="en-US" sz="1800" dirty="0" smtClean="0"/>
              <a:t>/Admin</a:t>
            </a:r>
            <a:endParaRPr lang="en-US" sz="1800" dirty="0"/>
          </a:p>
          <a:p>
            <a:pPr>
              <a:buFont typeface="Arial" pitchFamily="34" charset="0"/>
              <a:buAutoNum type="alphaLcPeriod"/>
            </a:pPr>
            <a:r>
              <a:rPr lang="en-US" sz="1800" dirty="0"/>
              <a:t>/</a:t>
            </a:r>
            <a:r>
              <a:rPr lang="en-US" sz="1800" dirty="0" smtClean="0"/>
              <a:t>System/</a:t>
            </a:r>
            <a:r>
              <a:rPr lang="en-US" sz="1800" dirty="0" err="1" smtClean="0"/>
              <a:t>Sysadmin</a:t>
            </a:r>
            <a:r>
              <a:rPr lang="en-US" sz="1800" dirty="0" smtClean="0"/>
              <a:t>/Test</a:t>
            </a:r>
            <a:endParaRPr lang="en-US" sz="1800" dirty="0"/>
          </a:p>
          <a:p>
            <a:pPr>
              <a:buFont typeface="Arial" pitchFamily="34" charset="0"/>
              <a:buAutoNum type="alphaLcPeriod"/>
            </a:pPr>
            <a:r>
              <a:rPr lang="en-US" sz="1800" dirty="0"/>
              <a:t>/</a:t>
            </a:r>
            <a:r>
              <a:rPr lang="en-US" sz="1800" dirty="0" smtClean="0"/>
              <a:t>System/</a:t>
            </a:r>
            <a:r>
              <a:rPr lang="en-US" sz="1800" dirty="0" err="1" smtClean="0"/>
              <a:t>Sysadmin</a:t>
            </a:r>
            <a:r>
              <a:rPr lang="en-US" sz="1800" dirty="0" smtClean="0"/>
              <a:t>/Dump</a:t>
            </a:r>
            <a:endParaRPr lang="en-US" sz="1800" dirty="0"/>
          </a:p>
          <a:p>
            <a:pPr>
              <a:buAutoNum type="alphaLcPeriod"/>
            </a:pPr>
            <a:endParaRPr lang="en-US" sz="1800" dirty="0" smtClean="0"/>
          </a:p>
          <a:p>
            <a:pPr marL="0" indent="0">
              <a:buNone/>
            </a:pPr>
            <a:r>
              <a:rPr lang="en-US" sz="1800" dirty="0" err="1" smtClean="0"/>
              <a:t>Ans</a:t>
            </a:r>
            <a:r>
              <a:rPr lang="en-US" sz="1800" dirty="0" smtClean="0"/>
              <a:t> : a</a:t>
            </a:r>
          </a:p>
          <a:p>
            <a:pPr>
              <a:buAutoNum type="alphaLcPeriod"/>
            </a:pPr>
            <a:endParaRPr lang="en-US" sz="1800" dirty="0"/>
          </a:p>
        </p:txBody>
      </p:sp>
    </p:spTree>
    <p:extLst>
      <p:ext uri="{BB962C8B-B14F-4D97-AF65-F5344CB8AC3E}">
        <p14:creationId xmlns:p14="http://schemas.microsoft.com/office/powerpoint/2010/main" val="12687558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 © Cognizant 2015</a:t>
            </a:r>
            <a:endParaRPr lang="en-US" dirty="0"/>
          </a:p>
        </p:txBody>
      </p:sp>
      <p:sp>
        <p:nvSpPr>
          <p:cNvPr id="4" name="Slide Number Placeholder 3"/>
          <p:cNvSpPr>
            <a:spLocks noGrp="1"/>
          </p:cNvSpPr>
          <p:nvPr>
            <p:ph type="sldNum" sz="quarter" idx="12"/>
          </p:nvPr>
        </p:nvSpPr>
        <p:spPr/>
        <p:txBody>
          <a:bodyPr/>
          <a:lstStyle/>
          <a:p>
            <a:fld id="{D8ADAFF2-BF11-42B3-8CB9-F8B879C82B07}" type="slidenum">
              <a:rPr lang="en-US" smtClean="0"/>
              <a:pPr/>
              <a:t>52</a:t>
            </a:fld>
            <a:endParaRPr lang="en-US"/>
          </a:p>
        </p:txBody>
      </p:sp>
      <p:sp>
        <p:nvSpPr>
          <p:cNvPr id="8" name="Rectangle 7"/>
          <p:cNvSpPr/>
          <p:nvPr/>
        </p:nvSpPr>
        <p:spPr>
          <a:xfrm>
            <a:off x="30480" y="3657600"/>
            <a:ext cx="5227674" cy="816377"/>
          </a:xfrm>
          <a:prstGeom prst="rect">
            <a:avLst/>
          </a:prstGeom>
        </p:spPr>
        <p:txBody>
          <a:bodyPr wrap="square">
            <a:spAutoFit/>
          </a:bodyPr>
          <a:lstStyle/>
          <a:p>
            <a:r>
              <a:rPr lang="en-US" sz="4705" dirty="0" smtClean="0">
                <a:solidFill>
                  <a:prstClr val="white"/>
                </a:solidFill>
                <a:latin typeface="Arial Rounded MT Bold" pitchFamily="34" charset="0"/>
              </a:rPr>
              <a:t>Overall Summary</a:t>
            </a:r>
            <a:endParaRPr lang="en-US" dirty="0"/>
          </a:p>
        </p:txBody>
      </p:sp>
    </p:spTree>
    <p:extLst>
      <p:ext uri="{BB962C8B-B14F-4D97-AF65-F5344CB8AC3E}">
        <p14:creationId xmlns:p14="http://schemas.microsoft.com/office/powerpoint/2010/main" val="30705998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000" b="1" dirty="0">
                <a:solidFill>
                  <a:schemeClr val="bg1"/>
                </a:solidFill>
                <a:latin typeface="Arial" panose="020B0604020202020204" pitchFamily="34" charset="0"/>
                <a:cs typeface="Arial" panose="020B0604020202020204" pitchFamily="34" charset="0"/>
              </a:rPr>
              <a:t>Summary</a:t>
            </a:r>
          </a:p>
        </p:txBody>
      </p:sp>
      <p:sp>
        <p:nvSpPr>
          <p:cNvPr id="5" name="Content Placeholder 4"/>
          <p:cNvSpPr>
            <a:spLocks noGrp="1"/>
          </p:cNvSpPr>
          <p:nvPr>
            <p:ph idx="1"/>
          </p:nvPr>
        </p:nvSpPr>
        <p:spPr/>
        <p:txBody>
          <a:bodyPr/>
          <a:lstStyle/>
          <a:p>
            <a:endParaRPr lang="en-US" sz="1400" dirty="0"/>
          </a:p>
          <a:p>
            <a:endParaRPr lang="en-US" sz="1400" dirty="0"/>
          </a:p>
          <a:p>
            <a:endParaRPr lang="en-US" sz="1400" dirty="0"/>
          </a:p>
          <a:p>
            <a:pPr marL="0" indent="0">
              <a:buNone/>
            </a:pPr>
            <a:endParaRPr lang="en-US" sz="1400" dirty="0"/>
          </a:p>
          <a:p>
            <a:endParaRPr lang="en-US" dirty="0"/>
          </a:p>
        </p:txBody>
      </p:sp>
      <p:sp>
        <p:nvSpPr>
          <p:cNvPr id="2" name="Rectangle 1"/>
          <p:cNvSpPr/>
          <p:nvPr/>
        </p:nvSpPr>
        <p:spPr>
          <a:xfrm>
            <a:off x="457200" y="990600"/>
            <a:ext cx="7391400" cy="3600986"/>
          </a:xfrm>
          <a:prstGeom prst="rect">
            <a:avLst/>
          </a:prstGeom>
        </p:spPr>
        <p:txBody>
          <a:bodyPr wrap="square">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A method is an object in the </a:t>
            </a:r>
            <a:r>
              <a:rPr lang="en-US" sz="1600" dirty="0" err="1">
                <a:latin typeface="Arial" panose="020B0604020202020204" pitchFamily="34" charset="0"/>
                <a:cs typeface="Arial" panose="020B0604020202020204" pitchFamily="34" charset="0"/>
              </a:rPr>
              <a:t>docbase</a:t>
            </a:r>
            <a:r>
              <a:rPr lang="en-US" sz="1600" dirty="0">
                <a:latin typeface="Arial" panose="020B0604020202020204" pitchFamily="34" charset="0"/>
                <a:cs typeface="Arial" panose="020B0604020202020204" pitchFamily="34" charset="0"/>
              </a:rPr>
              <a:t> that lets you launch a program on the server without being logged into the server.</a:t>
            </a:r>
          </a:p>
          <a:p>
            <a:r>
              <a:rPr lang="en-US" sz="1600"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Instead, you issue a DQL or API command from inside a Documentum client, and Documentum will launch the program for you. You can even pass the program arguments and get a return code back.</a:t>
            </a:r>
          </a:p>
          <a:p>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There are two main reasons to use server-side methods: to allow normal users to execute a command that only a </a:t>
            </a:r>
            <a:r>
              <a:rPr lang="en-US" sz="1600" dirty="0" err="1">
                <a:latin typeface="Arial" panose="020B0604020202020204" pitchFamily="34" charset="0"/>
                <a:cs typeface="Arial" panose="020B0604020202020204" pitchFamily="34" charset="0"/>
              </a:rPr>
              <a:t>superuser</a:t>
            </a:r>
            <a:r>
              <a:rPr lang="en-US" sz="1600" dirty="0">
                <a:latin typeface="Arial" panose="020B0604020202020204" pitchFamily="34" charset="0"/>
                <a:cs typeface="Arial" panose="020B0604020202020204" pitchFamily="34" charset="0"/>
              </a:rPr>
              <a:t> can execute, and to off load processor-intensive tasks from the client to the </a:t>
            </a:r>
            <a:r>
              <a:rPr lang="en-US" sz="1600" dirty="0" smtClean="0">
                <a:latin typeface="Arial" panose="020B0604020202020204" pitchFamily="34" charset="0"/>
                <a:cs typeface="Arial" panose="020B0604020202020204" pitchFamily="34" charset="0"/>
              </a:rPr>
              <a:t>server</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There are </a:t>
            </a:r>
            <a:r>
              <a:rPr lang="en-US" sz="1600" dirty="0" smtClean="0">
                <a:latin typeface="Arial" panose="020B0604020202020204" pitchFamily="34" charset="0"/>
                <a:cs typeface="Arial" panose="020B0604020202020204" pitchFamily="34" charset="0"/>
              </a:rPr>
              <a:t>multiple </a:t>
            </a:r>
            <a:r>
              <a:rPr lang="en-US" sz="1600" dirty="0">
                <a:latin typeface="Arial" panose="020B0604020202020204" pitchFamily="34" charset="0"/>
                <a:cs typeface="Arial" panose="020B0604020202020204" pitchFamily="34" charset="0"/>
              </a:rPr>
              <a:t>ways to execute a method: using DQL and using the </a:t>
            </a:r>
            <a:r>
              <a:rPr lang="en-US" sz="1600" dirty="0" smtClean="0">
                <a:latin typeface="Arial" panose="020B0604020202020204" pitchFamily="34" charset="0"/>
                <a:cs typeface="Arial" panose="020B0604020202020204" pitchFamily="34" charset="0"/>
              </a:rPr>
              <a:t>API, Using DA, using a JOB</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748167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000" b="1" dirty="0">
                <a:solidFill>
                  <a:schemeClr val="bg1"/>
                </a:solidFill>
                <a:latin typeface="Arial" panose="020B0604020202020204" pitchFamily="34" charset="0"/>
                <a:cs typeface="Arial" panose="020B0604020202020204" pitchFamily="34" charset="0"/>
              </a:rPr>
              <a:t>Summary</a:t>
            </a:r>
          </a:p>
        </p:txBody>
      </p:sp>
      <p:sp>
        <p:nvSpPr>
          <p:cNvPr id="5" name="Content Placeholder 4"/>
          <p:cNvSpPr>
            <a:spLocks noGrp="1"/>
          </p:cNvSpPr>
          <p:nvPr>
            <p:ph idx="1"/>
          </p:nvPr>
        </p:nvSpPr>
        <p:spPr/>
        <p:txBody>
          <a:bodyPr/>
          <a:lstStyle/>
          <a:p>
            <a:endParaRPr lang="en-US" sz="1400" dirty="0"/>
          </a:p>
          <a:p>
            <a:endParaRPr lang="en-US" sz="1400" dirty="0"/>
          </a:p>
          <a:p>
            <a:endParaRPr lang="en-US" sz="1400" dirty="0"/>
          </a:p>
          <a:p>
            <a:pPr marL="0" indent="0">
              <a:buNone/>
            </a:pPr>
            <a:endParaRPr lang="en-US" sz="1400" dirty="0"/>
          </a:p>
          <a:p>
            <a:endParaRPr lang="en-US" dirty="0"/>
          </a:p>
        </p:txBody>
      </p:sp>
      <p:sp>
        <p:nvSpPr>
          <p:cNvPr id="2" name="Rectangle 1"/>
          <p:cNvSpPr/>
          <p:nvPr/>
        </p:nvSpPr>
        <p:spPr>
          <a:xfrm>
            <a:off x="457200" y="990600"/>
            <a:ext cx="7391400" cy="3785652"/>
          </a:xfrm>
          <a:prstGeom prst="rect">
            <a:avLst/>
          </a:prstGeom>
        </p:spPr>
        <p:txBody>
          <a:bodyPr wrap="square">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Jobs in Documentum are used to automate the execution of a program or script. </a:t>
            </a:r>
            <a:endParaRPr lang="en-US" sz="1600" dirty="0" smtClean="0">
              <a:latin typeface="Arial" panose="020B0604020202020204" pitchFamily="34" charset="0"/>
              <a:cs typeface="Arial" panose="020B0604020202020204" pitchFamily="34" charset="0"/>
            </a:endParaRPr>
          </a:p>
          <a:p>
            <a:endParaRPr lang="en-US"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smtClean="0">
                <a:latin typeface="Arial" panose="020B0604020202020204" pitchFamily="34" charset="0"/>
                <a:cs typeface="Arial" panose="020B0604020202020204" pitchFamily="34" charset="0"/>
              </a:rPr>
              <a:t>Each </a:t>
            </a:r>
            <a:r>
              <a:rPr lang="en-US" sz="1600" dirty="0">
                <a:latin typeface="Arial" panose="020B0604020202020204" pitchFamily="34" charset="0"/>
                <a:cs typeface="Arial" panose="020B0604020202020204" pitchFamily="34" charset="0"/>
              </a:rPr>
              <a:t>job in Documentum represents an automation schedule and execution frequency for something called a method, which in turn holds the reference to the program or script to execute</a:t>
            </a:r>
            <a:r>
              <a:rPr lang="en-US" sz="1600" dirty="0" smtClean="0">
                <a:latin typeface="Arial" panose="020B0604020202020204" pitchFamily="34" charset="0"/>
                <a:cs typeface="Arial" panose="020B0604020202020204" pitchFamily="34" charset="0"/>
              </a:rPr>
              <a:t>.</a:t>
            </a:r>
          </a:p>
          <a:p>
            <a:endParaRPr lang="en-US"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smtClean="0">
                <a:latin typeface="Arial" panose="020B0604020202020204" pitchFamily="34" charset="0"/>
                <a:cs typeface="Arial" panose="020B0604020202020204" pitchFamily="34" charset="0"/>
              </a:rPr>
              <a:t>Jobs </a:t>
            </a:r>
            <a:r>
              <a:rPr lang="en-US" sz="1600" dirty="0">
                <a:latin typeface="Arial" panose="020B0604020202020204" pitchFamily="34" charset="0"/>
                <a:cs typeface="Arial" panose="020B0604020202020204" pitchFamily="34" charset="0"/>
              </a:rPr>
              <a:t>are configured in Documentum Administrator (DA) under Administration-&gt;Job Management-&gt;Jobs. </a:t>
            </a:r>
            <a:endParaRPr lang="en-US" sz="1600" dirty="0" smtClean="0">
              <a:latin typeface="Arial" panose="020B0604020202020204" pitchFamily="34" charset="0"/>
              <a:cs typeface="Arial" panose="020B0604020202020204" pitchFamily="34" charset="0"/>
            </a:endParaRPr>
          </a:p>
          <a:p>
            <a:endParaRPr lang="en-US"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smtClean="0">
                <a:latin typeface="Arial" panose="020B0604020202020204" pitchFamily="34" charset="0"/>
                <a:cs typeface="Arial" panose="020B0604020202020204" pitchFamily="34" charset="0"/>
              </a:rPr>
              <a:t>To </a:t>
            </a:r>
            <a:r>
              <a:rPr lang="en-US" sz="1600" dirty="0">
                <a:latin typeface="Arial" panose="020B0604020202020204" pitchFamily="34" charset="0"/>
                <a:cs typeface="Arial" panose="020B0604020202020204" pitchFamily="34" charset="0"/>
              </a:rPr>
              <a:t>view the properties, schedule, method, and object information for a job, click on the information icon in DA</a:t>
            </a:r>
            <a:r>
              <a:rPr lang="en-US" sz="1600" dirty="0" smtClean="0">
                <a:latin typeface="Arial" panose="020B0604020202020204" pitchFamily="34" charset="0"/>
                <a:cs typeface="Arial" panose="020B0604020202020204" pitchFamily="34" charset="0"/>
              </a:rPr>
              <a:t>.</a:t>
            </a:r>
          </a:p>
          <a:p>
            <a:endParaRPr lang="en-US"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smtClean="0">
                <a:latin typeface="Arial" panose="020B0604020202020204" pitchFamily="34" charset="0"/>
                <a:cs typeface="Arial" panose="020B0604020202020204" pitchFamily="34" charset="0"/>
              </a:rPr>
              <a:t>The </a:t>
            </a:r>
            <a:r>
              <a:rPr lang="en-US" sz="1600" dirty="0">
                <a:latin typeface="Arial" panose="020B0604020202020204" pitchFamily="34" charset="0"/>
                <a:cs typeface="Arial" panose="020B0604020202020204" pitchFamily="34" charset="0"/>
              </a:rPr>
              <a:t>method uses these arguments to log into the </a:t>
            </a:r>
            <a:r>
              <a:rPr lang="en-US" sz="1600" dirty="0" err="1">
                <a:latin typeface="Arial" panose="020B0604020202020204" pitchFamily="34" charset="0"/>
                <a:cs typeface="Arial" panose="020B0604020202020204" pitchFamily="34" charset="0"/>
              </a:rPr>
              <a:t>docbase</a:t>
            </a:r>
            <a:r>
              <a:rPr lang="en-US" sz="1600" dirty="0">
                <a:latin typeface="Arial" panose="020B0604020202020204" pitchFamily="34" charset="0"/>
                <a:cs typeface="Arial" panose="020B0604020202020204" pitchFamily="34" charset="0"/>
              </a:rPr>
              <a:t> to accomplish its intended purpose.</a:t>
            </a:r>
          </a:p>
        </p:txBody>
      </p:sp>
    </p:spTree>
    <p:extLst>
      <p:ext uri="{BB962C8B-B14F-4D97-AF65-F5344CB8AC3E}">
        <p14:creationId xmlns:p14="http://schemas.microsoft.com/office/powerpoint/2010/main" val="14272929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 © Cognizant 2015</a:t>
            </a:r>
            <a:endParaRPr lang="en-US" dirty="0"/>
          </a:p>
        </p:txBody>
      </p:sp>
      <p:sp>
        <p:nvSpPr>
          <p:cNvPr id="4" name="Slide Number Placeholder 3"/>
          <p:cNvSpPr>
            <a:spLocks noGrp="1"/>
          </p:cNvSpPr>
          <p:nvPr>
            <p:ph type="sldNum" sz="quarter" idx="12"/>
          </p:nvPr>
        </p:nvSpPr>
        <p:spPr/>
        <p:txBody>
          <a:bodyPr/>
          <a:lstStyle/>
          <a:p>
            <a:fld id="{D8ADAFF2-BF11-42B3-8CB9-F8B879C82B07}" type="slidenum">
              <a:rPr lang="en-US" smtClean="0"/>
              <a:pPr/>
              <a:t>55</a:t>
            </a:fld>
            <a:endParaRPr lang="en-US"/>
          </a:p>
        </p:txBody>
      </p:sp>
      <p:sp>
        <p:nvSpPr>
          <p:cNvPr id="8" name="Rectangle 7"/>
          <p:cNvSpPr/>
          <p:nvPr/>
        </p:nvSpPr>
        <p:spPr>
          <a:xfrm>
            <a:off x="30480" y="3657600"/>
            <a:ext cx="5227674" cy="816377"/>
          </a:xfrm>
          <a:prstGeom prst="rect">
            <a:avLst/>
          </a:prstGeom>
        </p:spPr>
        <p:txBody>
          <a:bodyPr wrap="square">
            <a:spAutoFit/>
          </a:bodyPr>
          <a:lstStyle/>
          <a:p>
            <a:r>
              <a:rPr lang="en-US" sz="4705" dirty="0" smtClean="0">
                <a:solidFill>
                  <a:prstClr val="white"/>
                </a:solidFill>
                <a:latin typeface="Arial Rounded MT Bold" pitchFamily="34" charset="0"/>
              </a:rPr>
              <a:t>Hands On</a:t>
            </a:r>
            <a:endParaRPr lang="en-US" dirty="0"/>
          </a:p>
        </p:txBody>
      </p:sp>
    </p:spTree>
    <p:extLst>
      <p:ext uri="{BB962C8B-B14F-4D97-AF65-F5344CB8AC3E}">
        <p14:creationId xmlns:p14="http://schemas.microsoft.com/office/powerpoint/2010/main" val="23541061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HandsOn</a:t>
            </a:r>
            <a:r>
              <a:rPr lang="en-US" dirty="0"/>
              <a:t> : Method</a:t>
            </a:r>
          </a:p>
        </p:txBody>
      </p:sp>
      <p:sp>
        <p:nvSpPr>
          <p:cNvPr id="3" name="Content Placeholder 2"/>
          <p:cNvSpPr>
            <a:spLocks noGrp="1"/>
          </p:cNvSpPr>
          <p:nvPr>
            <p:ph idx="1"/>
          </p:nvPr>
        </p:nvSpPr>
        <p:spPr>
          <a:xfrm>
            <a:off x="457200" y="990601"/>
            <a:ext cx="8229600" cy="4876800"/>
          </a:xfrm>
        </p:spPr>
        <p:txBody>
          <a:bodyPr/>
          <a:lstStyle/>
          <a:p>
            <a:pPr>
              <a:lnSpc>
                <a:spcPct val="150000"/>
              </a:lnSpc>
            </a:pPr>
            <a:endParaRPr lang="en-US" sz="1200" dirty="0"/>
          </a:p>
          <a:p>
            <a:pPr>
              <a:lnSpc>
                <a:spcPct val="150000"/>
              </a:lnSpc>
            </a:pPr>
            <a:r>
              <a:rPr lang="en-US" sz="1800" dirty="0"/>
              <a:t>Create a </a:t>
            </a:r>
            <a:r>
              <a:rPr lang="en-US" sz="1800" dirty="0" err="1"/>
              <a:t>cutom</a:t>
            </a:r>
            <a:r>
              <a:rPr lang="en-US" sz="1800" dirty="0"/>
              <a:t> </a:t>
            </a:r>
            <a:r>
              <a:rPr lang="en-US" sz="1800" dirty="0" err="1"/>
              <a:t>documentum</a:t>
            </a:r>
            <a:r>
              <a:rPr lang="en-US" sz="1800" dirty="0"/>
              <a:t> method,</a:t>
            </a:r>
          </a:p>
          <a:p>
            <a:pPr>
              <a:lnSpc>
                <a:spcPct val="150000"/>
              </a:lnSpc>
            </a:pPr>
            <a:r>
              <a:rPr lang="en-US" sz="1800" dirty="0"/>
              <a:t>Check if a particular folder is empty</a:t>
            </a:r>
          </a:p>
          <a:p>
            <a:pPr>
              <a:lnSpc>
                <a:spcPct val="150000"/>
              </a:lnSpc>
            </a:pPr>
            <a:r>
              <a:rPr lang="en-US" sz="1800" dirty="0"/>
              <a:t>Delete the folder if empty</a:t>
            </a:r>
          </a:p>
          <a:p>
            <a:pPr>
              <a:lnSpc>
                <a:spcPct val="150000"/>
              </a:lnSpc>
            </a:pPr>
            <a:r>
              <a:rPr lang="en-US" sz="1800" dirty="0"/>
              <a:t>List out the folder contents to a text report file if folder is not empty</a:t>
            </a:r>
          </a:p>
          <a:p>
            <a:pPr>
              <a:lnSpc>
                <a:spcPct val="150000"/>
              </a:lnSpc>
            </a:pPr>
            <a:endParaRPr lang="en-US" sz="1800" dirty="0"/>
          </a:p>
          <a:p>
            <a:pPr>
              <a:lnSpc>
                <a:spcPct val="150000"/>
              </a:lnSpc>
            </a:pPr>
            <a:endParaRPr lang="en-US" sz="1800" dirty="0"/>
          </a:p>
          <a:p>
            <a:r>
              <a:rPr lang="en-US" altLang="en-US" sz="1800" dirty="0"/>
              <a:t>Create a custom workflow method</a:t>
            </a:r>
          </a:p>
          <a:p>
            <a:r>
              <a:rPr lang="en-US" altLang="en-US" sz="1800" dirty="0"/>
              <a:t>In this method checkout the document that is attached to this particular workflow package.</a:t>
            </a:r>
          </a:p>
          <a:p>
            <a:r>
              <a:rPr lang="en-US" altLang="en-US" sz="1800" dirty="0"/>
              <a:t>Implement this in the workflow </a:t>
            </a:r>
            <a:r>
              <a:rPr lang="en-US" altLang="en-US" sz="1800" dirty="0" err="1"/>
              <a:t>autoactivity</a:t>
            </a:r>
            <a:endParaRPr lang="en-US" sz="1800" dirty="0"/>
          </a:p>
        </p:txBody>
      </p:sp>
      <p:sp>
        <p:nvSpPr>
          <p:cNvPr id="4" name="Footer Placeholder 3"/>
          <p:cNvSpPr>
            <a:spLocks noGrp="1"/>
          </p:cNvSpPr>
          <p:nvPr>
            <p:ph type="ftr" sz="quarter" idx="11"/>
          </p:nvPr>
        </p:nvSpPr>
        <p:spPr/>
        <p:txBody>
          <a:bodyPr/>
          <a:lstStyle/>
          <a:p>
            <a:r>
              <a:rPr lang="en-US"/>
              <a:t>| © Cognizant 2015</a:t>
            </a:r>
            <a:endParaRPr lang="en-US" dirty="0"/>
          </a:p>
        </p:txBody>
      </p:sp>
      <p:sp>
        <p:nvSpPr>
          <p:cNvPr id="5" name="Slide Number Placeholder 4"/>
          <p:cNvSpPr>
            <a:spLocks noGrp="1"/>
          </p:cNvSpPr>
          <p:nvPr>
            <p:ph type="sldNum" sz="quarter" idx="12"/>
          </p:nvPr>
        </p:nvSpPr>
        <p:spPr/>
        <p:txBody>
          <a:bodyPr/>
          <a:lstStyle/>
          <a:p>
            <a:fld id="{D8ADAFF2-BF11-42B3-8CB9-F8B879C82B07}" type="slidenum">
              <a:rPr lang="en-US" smtClean="0"/>
              <a:pPr/>
              <a:t>56</a:t>
            </a:fld>
            <a:endParaRPr lang="en-US"/>
          </a:p>
        </p:txBody>
      </p:sp>
    </p:spTree>
    <p:extLst>
      <p:ext uri="{BB962C8B-B14F-4D97-AF65-F5344CB8AC3E}">
        <p14:creationId xmlns:p14="http://schemas.microsoft.com/office/powerpoint/2010/main" val="6576846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HandsOn</a:t>
            </a:r>
            <a:r>
              <a:rPr lang="en-US" dirty="0"/>
              <a:t> : Job</a:t>
            </a:r>
          </a:p>
        </p:txBody>
      </p:sp>
      <p:sp>
        <p:nvSpPr>
          <p:cNvPr id="3" name="Content Placeholder 2"/>
          <p:cNvSpPr>
            <a:spLocks noGrp="1"/>
          </p:cNvSpPr>
          <p:nvPr>
            <p:ph idx="1"/>
          </p:nvPr>
        </p:nvSpPr>
        <p:spPr>
          <a:xfrm>
            <a:off x="457200" y="990601"/>
            <a:ext cx="8229600" cy="4876800"/>
          </a:xfrm>
        </p:spPr>
        <p:txBody>
          <a:bodyPr/>
          <a:lstStyle/>
          <a:p>
            <a:pPr>
              <a:lnSpc>
                <a:spcPct val="150000"/>
              </a:lnSpc>
            </a:pPr>
            <a:r>
              <a:rPr lang="en-US" sz="1800" dirty="0"/>
              <a:t>Use the folder deletion method created earlier and create a custom job that polls a given </a:t>
            </a:r>
            <a:r>
              <a:rPr lang="en-US" sz="1800" dirty="0" err="1"/>
              <a:t>docbase</a:t>
            </a:r>
            <a:r>
              <a:rPr lang="en-US" sz="1800" dirty="0"/>
              <a:t> location periodically</a:t>
            </a:r>
          </a:p>
          <a:p>
            <a:pPr>
              <a:lnSpc>
                <a:spcPct val="150000"/>
              </a:lnSpc>
            </a:pPr>
            <a:r>
              <a:rPr lang="en-US" sz="1800" dirty="0"/>
              <a:t>Purge empty folders recursively</a:t>
            </a:r>
          </a:p>
          <a:p>
            <a:pPr>
              <a:lnSpc>
                <a:spcPct val="150000"/>
              </a:lnSpc>
            </a:pPr>
            <a:r>
              <a:rPr lang="en-US" sz="1800" dirty="0"/>
              <a:t>List out folder contents if folder is not empty</a:t>
            </a:r>
          </a:p>
        </p:txBody>
      </p:sp>
      <p:sp>
        <p:nvSpPr>
          <p:cNvPr id="4" name="Footer Placeholder 3"/>
          <p:cNvSpPr>
            <a:spLocks noGrp="1"/>
          </p:cNvSpPr>
          <p:nvPr>
            <p:ph type="ftr" sz="quarter" idx="11"/>
          </p:nvPr>
        </p:nvSpPr>
        <p:spPr/>
        <p:txBody>
          <a:bodyPr/>
          <a:lstStyle/>
          <a:p>
            <a:r>
              <a:rPr lang="en-US"/>
              <a:t>| © Cognizant 2015</a:t>
            </a:r>
            <a:endParaRPr lang="en-US" dirty="0"/>
          </a:p>
        </p:txBody>
      </p:sp>
      <p:sp>
        <p:nvSpPr>
          <p:cNvPr id="5" name="Slide Number Placeholder 4"/>
          <p:cNvSpPr>
            <a:spLocks noGrp="1"/>
          </p:cNvSpPr>
          <p:nvPr>
            <p:ph type="sldNum" sz="quarter" idx="12"/>
          </p:nvPr>
        </p:nvSpPr>
        <p:spPr/>
        <p:txBody>
          <a:bodyPr/>
          <a:lstStyle/>
          <a:p>
            <a:fld id="{D8ADAFF2-BF11-42B3-8CB9-F8B879C82B07}" type="slidenum">
              <a:rPr lang="en-US" smtClean="0"/>
              <a:pPr/>
              <a:t>57</a:t>
            </a:fld>
            <a:endParaRPr lang="en-US"/>
          </a:p>
        </p:txBody>
      </p:sp>
    </p:spTree>
    <p:extLst>
      <p:ext uri="{BB962C8B-B14F-4D97-AF65-F5344CB8AC3E}">
        <p14:creationId xmlns:p14="http://schemas.microsoft.com/office/powerpoint/2010/main" val="14269011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502920" y="609600"/>
            <a:ext cx="8229600" cy="5562600"/>
          </a:xfrm>
        </p:spPr>
        <p:txBody>
          <a:bodyPr/>
          <a:lstStyle/>
          <a:p>
            <a:pPr>
              <a:lnSpc>
                <a:spcPct val="150000"/>
              </a:lnSpc>
            </a:pPr>
            <a:r>
              <a:rPr lang="en-US" sz="1500" dirty="0" smtClean="0">
                <a:hlinkClick r:id="rId2"/>
              </a:rPr>
              <a:t>https</a:t>
            </a:r>
            <a:r>
              <a:rPr lang="en-US" sz="1500" dirty="0">
                <a:hlinkClick r:id="rId2"/>
              </a:rPr>
              <a:t>://</a:t>
            </a:r>
            <a:r>
              <a:rPr lang="en-US" sz="1500" dirty="0" smtClean="0">
                <a:hlinkClick r:id="rId2"/>
              </a:rPr>
              <a:t>knowledge.opentext.com/knowledge/cs.dll/fetch/2001/3551166/27085930/69125280/66215269/68909853/Documentum_Server_7.1_Administration_and_Configuration_Guide.pdf?nodeid=68898842&amp;vernum=1</a:t>
            </a:r>
            <a:endParaRPr lang="en-US" sz="1500" dirty="0" smtClean="0"/>
          </a:p>
          <a:p>
            <a:pPr>
              <a:lnSpc>
                <a:spcPct val="150000"/>
              </a:lnSpc>
            </a:pPr>
            <a:endParaRPr lang="en-US" sz="1500" dirty="0" smtClean="0"/>
          </a:p>
          <a:p>
            <a:pPr>
              <a:lnSpc>
                <a:spcPct val="150000"/>
              </a:lnSpc>
            </a:pPr>
            <a:r>
              <a:rPr lang="en-US" sz="1500" dirty="0" smtClean="0">
                <a:hlinkClick r:id="rId3"/>
              </a:rPr>
              <a:t>https</a:t>
            </a:r>
            <a:r>
              <a:rPr lang="en-US" sz="1500" dirty="0">
                <a:hlinkClick r:id="rId3"/>
              </a:rPr>
              <a:t>://</a:t>
            </a:r>
            <a:r>
              <a:rPr lang="en-US" sz="1500" dirty="0" smtClean="0">
                <a:hlinkClick r:id="rId3"/>
              </a:rPr>
              <a:t>knowledge.opentext.com/knowledge/cs.dll/fetch/2001/3551166/27085930/69125280/66201762/69330464/Documentum_Administrator_7.1_User_Guide.pdf?nodeid=69348882&amp;vernum=1</a:t>
            </a:r>
            <a:endParaRPr lang="en-US" sz="1500" dirty="0" smtClean="0"/>
          </a:p>
          <a:p>
            <a:pPr>
              <a:lnSpc>
                <a:spcPct val="150000"/>
              </a:lnSpc>
            </a:pPr>
            <a:endParaRPr lang="en-US" sz="1500" dirty="0" smtClean="0"/>
          </a:p>
          <a:p>
            <a:pPr>
              <a:lnSpc>
                <a:spcPct val="150000"/>
              </a:lnSpc>
            </a:pPr>
            <a:r>
              <a:rPr lang="en-US" sz="1500" dirty="0">
                <a:hlinkClick r:id="rId4"/>
              </a:rPr>
              <a:t>https://</a:t>
            </a:r>
            <a:r>
              <a:rPr lang="en-US" sz="1500" dirty="0" smtClean="0">
                <a:hlinkClick r:id="rId4"/>
              </a:rPr>
              <a:t>knowledge.opentext.com/knowledge/cs.dll/fetch/2001/3551166/27085930/69125280/66215065/68601343/Documentum_Composer_7.1_User_Guide.pdf?nodeid=68599892&amp;vernum=1</a:t>
            </a:r>
            <a:endParaRPr lang="en-US" sz="1500" dirty="0" smtClean="0"/>
          </a:p>
          <a:p>
            <a:pPr>
              <a:lnSpc>
                <a:spcPct val="150000"/>
              </a:lnSpc>
            </a:pPr>
            <a:endParaRPr lang="en-US" sz="1500" dirty="0" smtClean="0"/>
          </a:p>
          <a:p>
            <a:pPr>
              <a:lnSpc>
                <a:spcPct val="150000"/>
              </a:lnSpc>
            </a:pPr>
            <a:r>
              <a:rPr lang="en-US" sz="1500" dirty="0">
                <a:hlinkClick r:id="rId5"/>
              </a:rPr>
              <a:t>https://</a:t>
            </a:r>
            <a:r>
              <a:rPr lang="en-US" sz="1500" dirty="0" smtClean="0">
                <a:hlinkClick r:id="rId5"/>
              </a:rPr>
              <a:t>knowledge.opentext.com/knowledge/cs.dll/fetch/2001/3551166/27085930/69125280/66215269/68909853/Documentum_Server_7.1_Fundamentals_Guide.pdf?nodeid=68910066&amp;vernum=1</a:t>
            </a:r>
            <a:endParaRPr lang="en-US" sz="1500" dirty="0" smtClean="0"/>
          </a:p>
          <a:p>
            <a:pPr>
              <a:lnSpc>
                <a:spcPct val="150000"/>
              </a:lnSpc>
            </a:pPr>
            <a:endParaRPr lang="en-US" sz="1400" dirty="0"/>
          </a:p>
        </p:txBody>
      </p:sp>
      <p:sp>
        <p:nvSpPr>
          <p:cNvPr id="4" name="Footer Placeholder 3"/>
          <p:cNvSpPr>
            <a:spLocks noGrp="1"/>
          </p:cNvSpPr>
          <p:nvPr>
            <p:ph type="ftr" sz="quarter" idx="11"/>
          </p:nvPr>
        </p:nvSpPr>
        <p:spPr/>
        <p:txBody>
          <a:bodyPr/>
          <a:lstStyle/>
          <a:p>
            <a:r>
              <a:rPr lang="en-US"/>
              <a:t>| © Cognizant 2015</a:t>
            </a:r>
            <a:endParaRPr lang="en-US" dirty="0"/>
          </a:p>
        </p:txBody>
      </p:sp>
      <p:sp>
        <p:nvSpPr>
          <p:cNvPr id="5" name="Slide Number Placeholder 4"/>
          <p:cNvSpPr>
            <a:spLocks noGrp="1"/>
          </p:cNvSpPr>
          <p:nvPr>
            <p:ph type="sldNum" sz="quarter" idx="12"/>
          </p:nvPr>
        </p:nvSpPr>
        <p:spPr/>
        <p:txBody>
          <a:bodyPr/>
          <a:lstStyle/>
          <a:p>
            <a:fld id="{D8ADAFF2-BF11-42B3-8CB9-F8B879C82B07}" type="slidenum">
              <a:rPr lang="en-US" smtClean="0"/>
              <a:pPr/>
              <a:t>58</a:t>
            </a:fld>
            <a:endParaRPr lang="en-US"/>
          </a:p>
        </p:txBody>
      </p:sp>
    </p:spTree>
    <p:extLst>
      <p:ext uri="{BB962C8B-B14F-4D97-AF65-F5344CB8AC3E}">
        <p14:creationId xmlns:p14="http://schemas.microsoft.com/office/powerpoint/2010/main" val="31789109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4114800"/>
            <a:ext cx="4865914" cy="1905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31775" lvl="1"/>
            <a:r>
              <a:rPr lang="en-US" sz="2400" dirty="0">
                <a:solidFill>
                  <a:schemeClr val="bg1"/>
                </a:solidFill>
                <a:latin typeface="Arial Rounded MT Bold" pitchFamily="34" charset="0"/>
              </a:rPr>
              <a:t>You have successfully completed</a:t>
            </a:r>
          </a:p>
          <a:p>
            <a:pPr marL="231775" lvl="1"/>
            <a:r>
              <a:rPr lang="en-US" sz="2400" dirty="0">
                <a:solidFill>
                  <a:schemeClr val="bg1"/>
                </a:solidFill>
                <a:latin typeface="Arial Rounded MT Bold" pitchFamily="34" charset="0"/>
              </a:rPr>
              <a:t> </a:t>
            </a:r>
          </a:p>
          <a:p>
            <a:pPr marL="231775" lvl="1"/>
            <a:r>
              <a:rPr lang="en-US" sz="2800" dirty="0">
                <a:solidFill>
                  <a:schemeClr val="bg1"/>
                </a:solidFill>
                <a:latin typeface="Arial Rounded MT Bold" pitchFamily="34" charset="0"/>
              </a:rPr>
              <a:t>Jobs and Methods</a:t>
            </a:r>
            <a:endParaRPr lang="en-US" sz="2400" dirty="0">
              <a:solidFill>
                <a:schemeClr val="bg1"/>
              </a:solidFill>
              <a:latin typeface="Arial Rounded MT Bold"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 Methods</a:t>
            </a:r>
          </a:p>
        </p:txBody>
      </p:sp>
      <p:sp>
        <p:nvSpPr>
          <p:cNvPr id="3" name="Content Placeholder 2"/>
          <p:cNvSpPr>
            <a:spLocks noGrp="1"/>
          </p:cNvSpPr>
          <p:nvPr>
            <p:ph idx="1"/>
          </p:nvPr>
        </p:nvSpPr>
        <p:spPr>
          <a:xfrm>
            <a:off x="457200" y="679450"/>
            <a:ext cx="7650623" cy="5645150"/>
          </a:xfrm>
        </p:spPr>
        <p:txBody>
          <a:bodyPr/>
          <a:lstStyle/>
          <a:p>
            <a:pPr>
              <a:lnSpc>
                <a:spcPct val="150000"/>
              </a:lnSpc>
            </a:pPr>
            <a:r>
              <a:rPr lang="en-US" sz="1600" dirty="0"/>
              <a:t>If the method is executed by the Java method server, app jar must be stored in the </a:t>
            </a:r>
            <a:r>
              <a:rPr lang="en-US" sz="1600" b="1" dirty="0"/>
              <a:t>$DOCUMENTUM_SHARED\\server\</a:t>
            </a:r>
            <a:r>
              <a:rPr lang="en-US" sz="1600" b="1" dirty="0" err="1"/>
              <a:t>DctmServer</a:t>
            </a:r>
            <a:r>
              <a:rPr lang="en-US" sz="1600" b="1" dirty="0"/>
              <a:t>_ </a:t>
            </a:r>
            <a:r>
              <a:rPr lang="en-US" sz="1600" b="1" dirty="0" err="1"/>
              <a:t>MethodServer</a:t>
            </a:r>
            <a:r>
              <a:rPr lang="en-US" sz="1600" b="1" dirty="0"/>
              <a:t>\deploy\</a:t>
            </a:r>
            <a:r>
              <a:rPr lang="en-US" sz="1600" b="1" dirty="0" err="1"/>
              <a:t>ServerApps.ear</a:t>
            </a:r>
            <a:r>
              <a:rPr lang="en-US" sz="1600" b="1" dirty="0"/>
              <a:t>\</a:t>
            </a:r>
            <a:r>
              <a:rPr lang="en-US" sz="1600" b="1" dirty="0" err="1"/>
              <a:t>DmMethods.war</a:t>
            </a:r>
            <a:r>
              <a:rPr lang="en-US" sz="1600" b="1" dirty="0"/>
              <a:t>\WEB-INF\lib directory.</a:t>
            </a:r>
            <a:r>
              <a:rPr lang="en-US" sz="1600" dirty="0"/>
              <a:t> </a:t>
            </a:r>
            <a:endParaRPr lang="en-US" dirty="0"/>
          </a:p>
          <a:p>
            <a:pPr>
              <a:lnSpc>
                <a:spcPct val="150000"/>
              </a:lnSpc>
            </a:pPr>
            <a:endParaRPr lang="en-US" sz="1600" dirty="0"/>
          </a:p>
          <a:p>
            <a:pPr>
              <a:lnSpc>
                <a:spcPct val="150000"/>
              </a:lnSpc>
            </a:pPr>
            <a:endParaRPr lang="en-US" sz="1600" dirty="0"/>
          </a:p>
          <a:p>
            <a:pPr marL="0" indent="0">
              <a:lnSpc>
                <a:spcPct val="150000"/>
              </a:lnSpc>
              <a:buNone/>
            </a:pPr>
            <a:endParaRPr lang="en-US" sz="1600" dirty="0"/>
          </a:p>
          <a:p>
            <a:pPr marL="0" indent="0">
              <a:lnSpc>
                <a:spcPct val="150000"/>
              </a:lnSpc>
              <a:buNone/>
            </a:pPr>
            <a:endParaRPr lang="en-US" sz="1600" dirty="0"/>
          </a:p>
          <a:p>
            <a:pPr>
              <a:lnSpc>
                <a:spcPct val="150000"/>
              </a:lnSpc>
            </a:pPr>
            <a:endParaRPr lang="en-US" sz="1600" dirty="0"/>
          </a:p>
          <a:p>
            <a:pPr>
              <a:lnSpc>
                <a:spcPct val="150000"/>
              </a:lnSpc>
            </a:pPr>
            <a:r>
              <a:rPr lang="en-US" sz="1600" dirty="0"/>
              <a:t>For workflow methods, the .jar files must be placed under the Process Engine deployment in the </a:t>
            </a:r>
            <a:r>
              <a:rPr lang="en-US" sz="1600" b="1" dirty="0"/>
              <a:t>$DOCUMENTUM_ SHARED//server/</a:t>
            </a:r>
            <a:r>
              <a:rPr lang="en-US" sz="1600" b="1" dirty="0" err="1"/>
              <a:t>DctmServer_MethodServer</a:t>
            </a:r>
            <a:r>
              <a:rPr lang="en-US" sz="1600" b="1" dirty="0"/>
              <a:t>/deploy/</a:t>
            </a:r>
            <a:r>
              <a:rPr lang="en-US" sz="1600" b="1" dirty="0" err="1"/>
              <a:t>bpm.ear</a:t>
            </a:r>
            <a:r>
              <a:rPr lang="en-US" sz="1600" b="1" dirty="0"/>
              <a:t>/</a:t>
            </a:r>
            <a:r>
              <a:rPr lang="en-US" sz="1600" b="1" dirty="0" err="1"/>
              <a:t>bpm.war</a:t>
            </a:r>
            <a:r>
              <a:rPr lang="en-US" sz="1600" b="1" dirty="0"/>
              <a:t>/WEB-INF/lib directory</a:t>
            </a:r>
            <a:endParaRPr lang="en-US" dirty="0"/>
          </a:p>
        </p:txBody>
      </p:sp>
      <p:sp>
        <p:nvSpPr>
          <p:cNvPr id="4" name="Footer Placeholder 3"/>
          <p:cNvSpPr>
            <a:spLocks noGrp="1"/>
          </p:cNvSpPr>
          <p:nvPr>
            <p:ph type="ftr" sz="quarter" idx="11"/>
          </p:nvPr>
        </p:nvSpPr>
        <p:spPr/>
        <p:txBody>
          <a:bodyPr/>
          <a:lstStyle/>
          <a:p>
            <a:r>
              <a:rPr lang="en-US"/>
              <a:t>| © Cognizant 2015</a:t>
            </a:r>
            <a:endParaRPr lang="en-US" dirty="0"/>
          </a:p>
        </p:txBody>
      </p:sp>
      <p:sp>
        <p:nvSpPr>
          <p:cNvPr id="5" name="Slide Number Placeholder 4"/>
          <p:cNvSpPr>
            <a:spLocks noGrp="1"/>
          </p:cNvSpPr>
          <p:nvPr>
            <p:ph type="sldNum" sz="quarter" idx="12"/>
          </p:nvPr>
        </p:nvSpPr>
        <p:spPr/>
        <p:txBody>
          <a:bodyPr/>
          <a:lstStyle/>
          <a:p>
            <a:fld id="{D8ADAFF2-BF11-42B3-8CB9-F8B879C82B07}" type="slidenum">
              <a:rPr lang="en-US" smtClean="0"/>
              <a:pPr/>
              <a:t>6</a:t>
            </a:fld>
            <a:endParaRPr lang="en-US"/>
          </a:p>
        </p:txBody>
      </p:sp>
      <p:pic>
        <p:nvPicPr>
          <p:cNvPr id="7" name="Picture 6" descr="Image result for documentum jobs">
            <a:extLst>
              <a:ext uri="{FF2B5EF4-FFF2-40B4-BE49-F238E27FC236}">
                <a16:creationId xmlns:a16="http://schemas.microsoft.com/office/drawing/2014/main" id="{1364B874-1C06-4DF6-82DA-299391C4D8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619375"/>
            <a:ext cx="4105275" cy="119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5776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 Jobs</a:t>
            </a:r>
          </a:p>
        </p:txBody>
      </p:sp>
      <p:sp>
        <p:nvSpPr>
          <p:cNvPr id="3" name="Content Placeholder 2"/>
          <p:cNvSpPr>
            <a:spLocks noGrp="1"/>
          </p:cNvSpPr>
          <p:nvPr>
            <p:ph idx="1"/>
          </p:nvPr>
        </p:nvSpPr>
        <p:spPr>
          <a:xfrm>
            <a:off x="457200" y="990600"/>
            <a:ext cx="5274219" cy="5135563"/>
          </a:xfrm>
        </p:spPr>
        <p:txBody>
          <a:bodyPr/>
          <a:lstStyle/>
          <a:p>
            <a:pPr>
              <a:lnSpc>
                <a:spcPct val="150000"/>
              </a:lnSpc>
            </a:pPr>
            <a:r>
              <a:rPr lang="en-US" sz="1600" dirty="0"/>
              <a:t>Jobs are repository objects that automate method object </a:t>
            </a:r>
            <a:r>
              <a:rPr lang="en-US" sz="1600" dirty="0" smtClean="0"/>
              <a:t>execution as </a:t>
            </a:r>
            <a:r>
              <a:rPr lang="en-US" sz="1600" dirty="0" err="1" smtClean="0"/>
              <a:t>dm_job</a:t>
            </a:r>
            <a:r>
              <a:rPr lang="en-US" sz="1600" dirty="0" smtClean="0"/>
              <a:t> objects. </a:t>
            </a:r>
            <a:endParaRPr lang="en-US" sz="1600" dirty="0"/>
          </a:p>
          <a:p>
            <a:pPr>
              <a:lnSpc>
                <a:spcPct val="150000"/>
              </a:lnSpc>
            </a:pPr>
            <a:r>
              <a:rPr lang="en-US" sz="1600" dirty="0"/>
              <a:t>Methods associated with jobs are executed automatically on a user-defined schedule. </a:t>
            </a:r>
          </a:p>
          <a:p>
            <a:pPr>
              <a:lnSpc>
                <a:spcPct val="150000"/>
              </a:lnSpc>
            </a:pPr>
            <a:r>
              <a:rPr lang="en-US" sz="1600" dirty="0"/>
              <a:t>Jobs are invoked by the agent exec </a:t>
            </a:r>
            <a:r>
              <a:rPr lang="en-US" sz="1600" dirty="0" smtClean="0"/>
              <a:t>process. </a:t>
            </a:r>
            <a:endParaRPr lang="en-US" sz="1600" dirty="0"/>
          </a:p>
          <a:p>
            <a:pPr>
              <a:lnSpc>
                <a:spcPct val="150000"/>
              </a:lnSpc>
            </a:pPr>
            <a:r>
              <a:rPr lang="en-US" sz="1600" dirty="0"/>
              <a:t>Any user with System Administrator privilege can create jobs. </a:t>
            </a:r>
            <a:endParaRPr lang="en-US" sz="1600" dirty="0" smtClean="0"/>
          </a:p>
          <a:p>
            <a:pPr>
              <a:lnSpc>
                <a:spcPct val="150000"/>
              </a:lnSpc>
            </a:pPr>
            <a:r>
              <a:rPr lang="en-US" sz="1600" dirty="0" smtClean="0"/>
              <a:t>When </a:t>
            </a:r>
            <a:r>
              <a:rPr lang="en-US" sz="1600" dirty="0"/>
              <a:t>a repository is created, it contains jobs for: </a:t>
            </a:r>
            <a:endParaRPr lang="en-US" sz="1600" dirty="0" smtClean="0"/>
          </a:p>
          <a:p>
            <a:pPr marL="0" indent="0">
              <a:lnSpc>
                <a:spcPct val="150000"/>
              </a:lnSpc>
              <a:buNone/>
            </a:pPr>
            <a:r>
              <a:rPr lang="en-US" sz="1600" dirty="0"/>
              <a:t>	</a:t>
            </a:r>
            <a:r>
              <a:rPr lang="en-US" sz="1600" dirty="0" smtClean="0"/>
              <a:t>•  </a:t>
            </a:r>
            <a:r>
              <a:rPr lang="en-US" sz="1600" dirty="0"/>
              <a:t>Content • Data Dictionary • Distributed </a:t>
            </a:r>
            <a:r>
              <a:rPr lang="en-US" sz="1600" dirty="0" smtClean="0"/>
              <a:t>	Content </a:t>
            </a:r>
            <a:r>
              <a:rPr lang="en-US" sz="1600" dirty="0"/>
              <a:t>• </a:t>
            </a:r>
            <a:r>
              <a:rPr lang="en-US" sz="1600" dirty="0" err="1"/>
              <a:t>Docbase</a:t>
            </a:r>
            <a:r>
              <a:rPr lang="en-US" sz="1600" dirty="0"/>
              <a:t> • Federation • Fulltext • </a:t>
            </a:r>
            <a:r>
              <a:rPr lang="en-US" sz="1600" dirty="0" smtClean="0"/>
              <a:t>	Other </a:t>
            </a:r>
            <a:r>
              <a:rPr lang="en-US" sz="1600" dirty="0"/>
              <a:t>• Replication • Workflow</a:t>
            </a:r>
          </a:p>
        </p:txBody>
      </p:sp>
      <p:sp>
        <p:nvSpPr>
          <p:cNvPr id="4" name="Footer Placeholder 3"/>
          <p:cNvSpPr>
            <a:spLocks noGrp="1"/>
          </p:cNvSpPr>
          <p:nvPr>
            <p:ph type="ftr" sz="quarter" idx="11"/>
          </p:nvPr>
        </p:nvSpPr>
        <p:spPr/>
        <p:txBody>
          <a:bodyPr/>
          <a:lstStyle/>
          <a:p>
            <a:r>
              <a:rPr lang="en-US"/>
              <a:t>| © Cognizant 2015</a:t>
            </a:r>
            <a:endParaRPr lang="en-US" dirty="0"/>
          </a:p>
        </p:txBody>
      </p:sp>
      <p:sp>
        <p:nvSpPr>
          <p:cNvPr id="5" name="Slide Number Placeholder 4"/>
          <p:cNvSpPr>
            <a:spLocks noGrp="1"/>
          </p:cNvSpPr>
          <p:nvPr>
            <p:ph type="sldNum" sz="quarter" idx="12"/>
          </p:nvPr>
        </p:nvSpPr>
        <p:spPr/>
        <p:txBody>
          <a:bodyPr/>
          <a:lstStyle/>
          <a:p>
            <a:fld id="{D8ADAFF2-BF11-42B3-8CB9-F8B879C82B07}" type="slidenum">
              <a:rPr lang="en-US" smtClean="0"/>
              <a:pPr/>
              <a:t>7</a:t>
            </a:fld>
            <a:endParaRPr lang="en-US"/>
          </a:p>
        </p:txBody>
      </p:sp>
      <p:pic>
        <p:nvPicPr>
          <p:cNvPr id="7" name="Picture 2" descr="Image result for documentum jobs">
            <a:extLst>
              <a:ext uri="{FF2B5EF4-FFF2-40B4-BE49-F238E27FC236}">
                <a16:creationId xmlns:a16="http://schemas.microsoft.com/office/drawing/2014/main" id="{92F404B4-5178-4A44-8D12-56ECA41C3B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4550" y="1047750"/>
            <a:ext cx="30480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8863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000" b="1" dirty="0">
                <a:solidFill>
                  <a:schemeClr val="bg1"/>
                </a:solidFill>
                <a:latin typeface="Arial" panose="020B0604020202020204" pitchFamily="34" charset="0"/>
                <a:cs typeface="Arial" panose="020B0604020202020204" pitchFamily="34" charset="0"/>
              </a:rPr>
              <a:t>Summary</a:t>
            </a:r>
          </a:p>
        </p:txBody>
      </p:sp>
      <p:sp>
        <p:nvSpPr>
          <p:cNvPr id="5" name="Content Placeholder 4"/>
          <p:cNvSpPr>
            <a:spLocks noGrp="1"/>
          </p:cNvSpPr>
          <p:nvPr>
            <p:ph idx="1"/>
          </p:nvPr>
        </p:nvSpPr>
        <p:spPr/>
        <p:txBody>
          <a:bodyPr/>
          <a:lstStyle/>
          <a:p>
            <a:endParaRPr lang="en-US" sz="1400" dirty="0" smtClean="0"/>
          </a:p>
          <a:p>
            <a:endParaRPr lang="en-US" sz="1400" dirty="0"/>
          </a:p>
          <a:p>
            <a:endParaRPr lang="en-US" sz="1600" dirty="0" smtClean="0"/>
          </a:p>
          <a:p>
            <a:pPr>
              <a:lnSpc>
                <a:spcPct val="150000"/>
              </a:lnSpc>
            </a:pPr>
            <a:r>
              <a:rPr lang="en-US" sz="1600" dirty="0"/>
              <a:t>Methods are executable programs that are represented by method objects in the repository.</a:t>
            </a:r>
          </a:p>
          <a:p>
            <a:endParaRPr lang="en-US" sz="1600" dirty="0" smtClean="0"/>
          </a:p>
          <a:p>
            <a:pPr>
              <a:lnSpc>
                <a:spcPct val="150000"/>
              </a:lnSpc>
            </a:pPr>
            <a:r>
              <a:rPr lang="en-US" sz="1600" dirty="0"/>
              <a:t>Jobs are repository objects that automate method object execution. </a:t>
            </a:r>
            <a:endParaRPr lang="en-US" sz="1600" dirty="0" smtClean="0"/>
          </a:p>
          <a:p>
            <a:pPr marL="0" indent="0">
              <a:lnSpc>
                <a:spcPct val="150000"/>
              </a:lnSpc>
              <a:buNone/>
            </a:pPr>
            <a:endParaRPr lang="en-US" sz="1600" dirty="0"/>
          </a:p>
          <a:p>
            <a:pPr>
              <a:lnSpc>
                <a:spcPct val="150000"/>
              </a:lnSpc>
            </a:pPr>
            <a:r>
              <a:rPr lang="en-US" sz="1600" dirty="0"/>
              <a:t>Methods associated with jobs are executed automatically on a user-defined schedule</a:t>
            </a:r>
            <a:r>
              <a:rPr lang="en-US" sz="1400" dirty="0"/>
              <a:t>.</a:t>
            </a:r>
          </a:p>
          <a:p>
            <a:endParaRPr lang="en-US" dirty="0"/>
          </a:p>
        </p:txBody>
      </p:sp>
    </p:spTree>
    <p:extLst>
      <p:ext uri="{BB962C8B-B14F-4D97-AF65-F5344CB8AC3E}">
        <p14:creationId xmlns:p14="http://schemas.microsoft.com/office/powerpoint/2010/main" val="3903266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Test Your Understanding</a:t>
            </a:r>
          </a:p>
        </p:txBody>
      </p:sp>
      <p:sp>
        <p:nvSpPr>
          <p:cNvPr id="5" name="Content Placeholder 4"/>
          <p:cNvSpPr>
            <a:spLocks noGrp="1"/>
          </p:cNvSpPr>
          <p:nvPr>
            <p:ph sz="quarter" idx="10"/>
          </p:nvPr>
        </p:nvSpPr>
        <p:spPr/>
        <p:txBody>
          <a:bodyPr/>
          <a:lstStyle/>
          <a:p>
            <a:pPr marL="0" indent="0">
              <a:buNone/>
            </a:pPr>
            <a:r>
              <a:rPr lang="en-US" sz="1800" dirty="0" smtClean="0"/>
              <a:t>Documentum methods belong to the type</a:t>
            </a:r>
            <a:endParaRPr lang="en-US" sz="1800" dirty="0"/>
          </a:p>
          <a:p>
            <a:endParaRPr lang="en-US" sz="1800" dirty="0"/>
          </a:p>
          <a:p>
            <a:pPr>
              <a:lnSpc>
                <a:spcPct val="150000"/>
              </a:lnSpc>
              <a:buFont typeface="+mj-lt"/>
              <a:buAutoNum type="alphaLcParenR"/>
            </a:pPr>
            <a:r>
              <a:rPr lang="en-US" sz="1800" dirty="0" err="1" smtClean="0"/>
              <a:t>dm_document</a:t>
            </a:r>
            <a:endParaRPr lang="en-US" sz="1800" dirty="0"/>
          </a:p>
          <a:p>
            <a:pPr>
              <a:lnSpc>
                <a:spcPct val="150000"/>
              </a:lnSpc>
              <a:buFont typeface="+mj-lt"/>
              <a:buAutoNum type="alphaLcParenR"/>
            </a:pPr>
            <a:r>
              <a:rPr lang="en-US" sz="1800" dirty="0"/>
              <a:t> </a:t>
            </a:r>
            <a:r>
              <a:rPr lang="en-US" sz="1800" dirty="0" err="1" smtClean="0"/>
              <a:t>dm_folder</a:t>
            </a:r>
            <a:endParaRPr lang="en-US" sz="1800" dirty="0"/>
          </a:p>
          <a:p>
            <a:pPr>
              <a:lnSpc>
                <a:spcPct val="150000"/>
              </a:lnSpc>
              <a:buFont typeface="+mj-lt"/>
              <a:buAutoNum type="alphaLcParenR"/>
            </a:pPr>
            <a:r>
              <a:rPr lang="en-US" sz="1800" dirty="0" err="1" smtClean="0"/>
              <a:t>dm_method</a:t>
            </a:r>
            <a:endParaRPr lang="en-US" sz="1800" dirty="0"/>
          </a:p>
          <a:p>
            <a:pPr>
              <a:lnSpc>
                <a:spcPct val="150000"/>
              </a:lnSpc>
              <a:buFont typeface="+mj-lt"/>
              <a:buAutoNum type="alphaLcParenR"/>
            </a:pPr>
            <a:r>
              <a:rPr lang="en-US" sz="1800" dirty="0" smtClean="0"/>
              <a:t>All </a:t>
            </a:r>
            <a:r>
              <a:rPr lang="en-US" sz="1800" dirty="0"/>
              <a:t>the above</a:t>
            </a:r>
          </a:p>
          <a:p>
            <a:pPr>
              <a:lnSpc>
                <a:spcPct val="150000"/>
              </a:lnSpc>
              <a:buFont typeface="+mj-lt"/>
              <a:buAutoNum type="alphaLcParenR"/>
            </a:pPr>
            <a:endParaRPr lang="en-US" sz="1800" dirty="0"/>
          </a:p>
          <a:p>
            <a:pPr marL="0" indent="0">
              <a:lnSpc>
                <a:spcPct val="150000"/>
              </a:lnSpc>
              <a:buNone/>
            </a:pPr>
            <a:r>
              <a:rPr lang="en-US" sz="1800" dirty="0" err="1"/>
              <a:t>Ans</a:t>
            </a:r>
            <a:r>
              <a:rPr lang="en-US" sz="1800" dirty="0"/>
              <a:t>: </a:t>
            </a:r>
            <a:r>
              <a:rPr lang="en-US" sz="1800" dirty="0" smtClean="0"/>
              <a:t>c</a:t>
            </a:r>
            <a:endParaRPr lang="en-US" sz="1800" dirty="0"/>
          </a:p>
        </p:txBody>
      </p:sp>
    </p:spTree>
    <p:extLst>
      <p:ext uri="{BB962C8B-B14F-4D97-AF65-F5344CB8AC3E}">
        <p14:creationId xmlns:p14="http://schemas.microsoft.com/office/powerpoint/2010/main" val="2590379729"/>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D8906D291A1594FB484B92D6C1AD3C4" ma:contentTypeVersion="7" ma:contentTypeDescription="Create a new document." ma:contentTypeScope="" ma:versionID="08a6e3752191a23bfe89027ef1c2f4ab">
  <xsd:schema xmlns:xsd="http://www.w3.org/2001/XMLSchema" xmlns:xs="http://www.w3.org/2001/XMLSchema" xmlns:p="http://schemas.microsoft.com/office/2006/metadata/properties" xmlns:ns2="aeff48cc-5d98-4eca-91f4-e535d34bde01" xmlns:ns3="a1eda141-7564-416b-b647-3a51fe7e06b7" targetNamespace="http://schemas.microsoft.com/office/2006/metadata/properties" ma:root="true" ma:fieldsID="99572bfcbb6d20b8b78e164029459b2e" ns2:_="" ns3:_="">
    <xsd:import namespace="aeff48cc-5d98-4eca-91f4-e535d34bde01"/>
    <xsd:import namespace="a1eda141-7564-416b-b647-3a51fe7e06b7"/>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LengthInSecond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eff48cc-5d98-4eca-91f4-e535d34bde0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2" nillable="true" ma:displayName="Length (seconds)" ma:internalName="MediaLengthInSeconds" ma:readOnly="true">
      <xsd:simpleType>
        <xsd:restriction base="dms:Unknow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1eda141-7564-416b-b647-3a51fe7e06b7"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E3E8238-BE77-4439-A3F2-EF1C46744DE6}"/>
</file>

<file path=customXml/itemProps2.xml><?xml version="1.0" encoding="utf-8"?>
<ds:datastoreItem xmlns:ds="http://schemas.openxmlformats.org/officeDocument/2006/customXml" ds:itemID="{A7C481EB-8F30-4DBE-97E4-C47F16554C60}">
  <ds:schemaRefs>
    <ds:schemaRef ds:uri="http://purl.org/dc/terms/"/>
    <ds:schemaRef ds:uri="http://schemas.microsoft.com/office/2006/metadata/properties"/>
    <ds:schemaRef ds:uri="http://www.w3.org/XML/1998/namespace"/>
    <ds:schemaRef ds:uri="http://schemas.microsoft.com/office/2006/documentManagement/types"/>
    <ds:schemaRef ds:uri="http://purl.org/dc/dcmitype/"/>
    <ds:schemaRef ds:uri="http://purl.org/dc/elements/1.1/"/>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4587111D-7DFB-442C-9FE3-44380E208E2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Theme_3</Template>
  <TotalTime>16956</TotalTime>
  <Words>3181</Words>
  <Application>Microsoft Office PowerPoint</Application>
  <PresentationFormat>On-screen Show (4:3)</PresentationFormat>
  <Paragraphs>643</Paragraphs>
  <Slides>59</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59</vt:i4>
      </vt:variant>
    </vt:vector>
  </HeadingPairs>
  <TitlesOfParts>
    <vt:vector size="67" baseType="lpstr">
      <vt:lpstr>Arial Unicode MS</vt:lpstr>
      <vt:lpstr>Arial</vt:lpstr>
      <vt:lpstr>Arial Narrow</vt:lpstr>
      <vt:lpstr>Arial Rounded MT Bold</vt:lpstr>
      <vt:lpstr>Calibri</vt:lpstr>
      <vt:lpstr>Courier New</vt:lpstr>
      <vt:lpstr>Wingdings</vt:lpstr>
      <vt:lpstr>Custom Design</vt:lpstr>
      <vt:lpstr>PowerPoint Presentation</vt:lpstr>
      <vt:lpstr>PowerPoint Presentation</vt:lpstr>
      <vt:lpstr>Agenda</vt:lpstr>
      <vt:lpstr>PowerPoint Presentation</vt:lpstr>
      <vt:lpstr>Overview : Methods</vt:lpstr>
      <vt:lpstr>Overview : Methods</vt:lpstr>
      <vt:lpstr>Overview : Jobs</vt:lpstr>
      <vt:lpstr>Summary</vt:lpstr>
      <vt:lpstr>Test Your Understanding</vt:lpstr>
      <vt:lpstr>Test Your Understanding</vt:lpstr>
      <vt:lpstr>PowerPoint Presentation</vt:lpstr>
      <vt:lpstr>Creating Methods using DA: </vt:lpstr>
      <vt:lpstr>Creating Jobs using DA</vt:lpstr>
      <vt:lpstr>Job details</vt:lpstr>
      <vt:lpstr>Creating Methods</vt:lpstr>
      <vt:lpstr>Creating Methods</vt:lpstr>
      <vt:lpstr>Summary</vt:lpstr>
      <vt:lpstr>Test Your Understanding</vt:lpstr>
      <vt:lpstr>Test Your Understanding</vt:lpstr>
      <vt:lpstr>PowerPoint Presentation</vt:lpstr>
      <vt:lpstr>Running Jobs</vt:lpstr>
      <vt:lpstr>Running Jobs</vt:lpstr>
      <vt:lpstr>Running Methods</vt:lpstr>
      <vt:lpstr>Some important Jobs</vt:lpstr>
      <vt:lpstr>Running Methods</vt:lpstr>
      <vt:lpstr>Viewing Results of Methods</vt:lpstr>
      <vt:lpstr>Summary</vt:lpstr>
      <vt:lpstr>Test Your Understanding</vt:lpstr>
      <vt:lpstr>Test Your Understanding</vt:lpstr>
      <vt:lpstr>PowerPoint Presentation</vt:lpstr>
      <vt:lpstr>Using Composer</vt:lpstr>
      <vt:lpstr>Using Composer</vt:lpstr>
      <vt:lpstr>Using Composer</vt:lpstr>
      <vt:lpstr>Using Composer</vt:lpstr>
      <vt:lpstr>Using Composer</vt:lpstr>
      <vt:lpstr>Using Composer</vt:lpstr>
      <vt:lpstr>Custom Methods in Workflows</vt:lpstr>
      <vt:lpstr>1.1 Structured and Unstructured content</vt:lpstr>
      <vt:lpstr>1.1 Structured and Unstructured content</vt:lpstr>
      <vt:lpstr>1.1 Structured and Unstructured content</vt:lpstr>
      <vt:lpstr>1.1 Structured and Unstructured content</vt:lpstr>
      <vt:lpstr>Summary</vt:lpstr>
      <vt:lpstr>Test Your Understanding</vt:lpstr>
      <vt:lpstr>Test Your Understanding</vt:lpstr>
      <vt:lpstr>PowerPoint Presentation</vt:lpstr>
      <vt:lpstr>Troubleshooting</vt:lpstr>
      <vt:lpstr>Troubleshooting</vt:lpstr>
      <vt:lpstr>Troubleshooting</vt:lpstr>
      <vt:lpstr>Summary</vt:lpstr>
      <vt:lpstr>Test Your Understanding</vt:lpstr>
      <vt:lpstr>Test Your Understanding</vt:lpstr>
      <vt:lpstr>PowerPoint Presentation</vt:lpstr>
      <vt:lpstr>Summary</vt:lpstr>
      <vt:lpstr>Summary</vt:lpstr>
      <vt:lpstr>PowerPoint Presentation</vt:lpstr>
      <vt:lpstr>HandsOn : Method</vt:lpstr>
      <vt:lpstr>HandsOn : Job</vt:lpstr>
      <vt:lpstr>References</vt:lpstr>
      <vt:lpstr>PowerPoint Presentation</vt:lpstr>
    </vt:vector>
  </TitlesOfParts>
  <Company>CTS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Content_Development_Template_Learner</dc:title>
  <dc:creator>AssetDevelopmentTeam@cognizant.com</dc:creator>
  <cp:lastModifiedBy>Zabiulla, Mohammad (Cognizant)</cp:lastModifiedBy>
  <cp:revision>743</cp:revision>
  <dcterms:created xsi:type="dcterms:W3CDTF">2011-06-15T11:24:59Z</dcterms:created>
  <dcterms:modified xsi:type="dcterms:W3CDTF">2018-04-02T15:08:06Z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0x010100AD8906D291A1594FB484B92D6C1AD3C4</vt:lpwstr>
  </property>
  <property fmtid="{D5CDD505-2E9C-101B-9397-08002B2CF9AE}" pid="3" name="_dlc_DocIdItemGuid">
    <vt:lpwstr>6889c3dc-e885-478b-af90-dc43bf895203</vt:lpwstr>
  </property>
</Properties>
</file>